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1.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comment2.xml" ContentType="application/vnd.openxmlformats-officedocument.presentationml.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comment3.xml" ContentType="application/vnd.openxmlformats-officedocument.presentationml.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comment4.xml" ContentType="application/vnd.openxmlformats-officedocument.presentationml.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omments/comment5.xml" ContentType="application/vnd.openxmlformats-officedocument.presentationml.comment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omments/comment6.xml" ContentType="application/vnd.openxmlformats-officedocument.presentationml.comment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omments/comment7.xml" ContentType="application/vnd.openxmlformats-officedocument.presentationml.comments+xml"/>
  <Override PartName="/ppt/notesSlides/notesSlide49.xml" ContentType="application/vnd.openxmlformats-officedocument.presentationml.notesSlide+xml"/>
  <Override PartName="/ppt/comments/comment8.xml" ContentType="application/vnd.openxmlformats-officedocument.presentationml.comment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omments/comment9.xml" ContentType="application/vnd.openxmlformats-officedocument.presentationml.comments+xml"/>
  <Override PartName="/ppt/notesSlides/notesSlide52.xml" ContentType="application/vnd.openxmlformats-officedocument.presentationml.notesSlide+xml"/>
  <Override PartName="/ppt/comments/comment10.xml" ContentType="application/vnd.openxmlformats-officedocument.presentationml.comment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4"/>
  </p:notesMasterIdLst>
  <p:sldIdLst>
    <p:sldId id="256" r:id="rId2"/>
    <p:sldId id="322" r:id="rId3"/>
    <p:sldId id="316" r:id="rId4"/>
    <p:sldId id="317" r:id="rId5"/>
    <p:sldId id="318" r:id="rId6"/>
    <p:sldId id="261" r:id="rId7"/>
    <p:sldId id="269" r:id="rId8"/>
    <p:sldId id="270" r:id="rId9"/>
    <p:sldId id="271" r:id="rId10"/>
    <p:sldId id="272" r:id="rId11"/>
    <p:sldId id="273" r:id="rId12"/>
    <p:sldId id="274" r:id="rId13"/>
    <p:sldId id="275" r:id="rId14"/>
    <p:sldId id="276" r:id="rId15"/>
    <p:sldId id="277" r:id="rId16"/>
    <p:sldId id="278" r:id="rId17"/>
    <p:sldId id="279" r:id="rId18"/>
    <p:sldId id="280" r:id="rId19"/>
    <p:sldId id="281" r:id="rId20"/>
    <p:sldId id="282" r:id="rId21"/>
    <p:sldId id="283" r:id="rId22"/>
    <p:sldId id="319" r:id="rId23"/>
    <p:sldId id="284" r:id="rId24"/>
    <p:sldId id="285" r:id="rId25"/>
    <p:sldId id="286" r:id="rId26"/>
    <p:sldId id="287" r:id="rId27"/>
    <p:sldId id="288" r:id="rId28"/>
    <p:sldId id="289" r:id="rId29"/>
    <p:sldId id="290" r:id="rId30"/>
    <p:sldId id="291" r:id="rId31"/>
    <p:sldId id="292" r:id="rId32"/>
    <p:sldId id="293" r:id="rId33"/>
    <p:sldId id="294" r:id="rId34"/>
    <p:sldId id="295" r:id="rId35"/>
    <p:sldId id="296" r:id="rId36"/>
    <p:sldId id="297" r:id="rId37"/>
    <p:sldId id="298" r:id="rId38"/>
    <p:sldId id="299" r:id="rId39"/>
    <p:sldId id="300" r:id="rId40"/>
    <p:sldId id="301" r:id="rId41"/>
    <p:sldId id="302" r:id="rId42"/>
    <p:sldId id="303" r:id="rId43"/>
    <p:sldId id="304" r:id="rId44"/>
    <p:sldId id="305" r:id="rId45"/>
    <p:sldId id="306" r:id="rId46"/>
    <p:sldId id="307" r:id="rId47"/>
    <p:sldId id="308" r:id="rId48"/>
    <p:sldId id="309" r:id="rId49"/>
    <p:sldId id="310" r:id="rId50"/>
    <p:sldId id="262" r:id="rId51"/>
    <p:sldId id="311" r:id="rId52"/>
    <p:sldId id="312" r:id="rId53"/>
    <p:sldId id="313" r:id="rId54"/>
    <p:sldId id="314" r:id="rId55"/>
    <p:sldId id="263" r:id="rId56"/>
    <p:sldId id="264" r:id="rId57"/>
    <p:sldId id="265" r:id="rId58"/>
    <p:sldId id="266" r:id="rId59"/>
    <p:sldId id="267" r:id="rId60"/>
    <p:sldId id="268" r:id="rId61"/>
    <p:sldId id="323" r:id="rId62"/>
    <p:sldId id="324" r:id="rId63"/>
  </p:sldIdLst>
  <p:sldSz cx="12192000" cy="6858000"/>
  <p:notesSz cx="6858000" cy="9144000"/>
  <p:embeddedFontLst>
    <p:embeddedFont>
      <p:font typeface="Calibri" panose="020F0502020204030204" pitchFamily="34" charset="0"/>
      <p:regular r:id="rId65"/>
      <p:bold r:id="rId66"/>
      <p:italic r:id="rId67"/>
      <p:boldItalic r:id="rId68"/>
    </p:embeddedFont>
    <p:embeddedFont>
      <p:font typeface="Calibri Light" panose="020F0302020204030204" pitchFamily="34" charset="0"/>
      <p:regular r:id="rId69"/>
      <p:italic r:id="rId70"/>
    </p:embeddedFont>
    <p:embeddedFont>
      <p:font typeface="Marvin Round" panose="02000000000000000000" pitchFamily="2" charset="0"/>
      <p:regular r:id="rId71"/>
    </p:embeddedFont>
    <p:embeddedFont>
      <p:font typeface="Open Sans Extrabold" panose="020F0502020204030204" pitchFamily="34" charset="0"/>
      <p:bold r:id="rId72"/>
      <p:italic r:id="rId73"/>
      <p:boldItalic r:id="rId74"/>
    </p:embeddedFont>
    <p:embeddedFont>
      <p:font typeface="PraterBlockPro" panose="020B0504010101020102" pitchFamily="34" charset="77"/>
      <p:regular r:id="rId75"/>
    </p:embeddedFont>
    <p:embeddedFont>
      <p:font typeface="Smoothy" pitchFamily="2" charset="77"/>
      <p:regular r:id="rId76"/>
    </p:embeddedFont>
    <p:embeddedFont>
      <p:font typeface="Smoothy Slanted" pitchFamily="2" charset="77"/>
      <p:italic r:id="rId77"/>
    </p:embeddedFont>
    <p:embeddedFont>
      <p:font typeface="Tahoma" panose="020B0604030504040204" pitchFamily="34" charset="0"/>
      <p:regular r:id="rId78"/>
      <p:bold r:id="rId79"/>
    </p:embeddedFont>
    <p:embeddedFont>
      <p:font typeface="Verdana" panose="020B0604030504040204" pitchFamily="34" charset="0"/>
      <p:regular r:id="rId80"/>
      <p:bold r:id="rId81"/>
      <p:italic r:id="rId82"/>
      <p:boldItalic r:id="rId8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dalia Martin" initials="IM" lastIdx="18" clrIdx="0">
    <p:extLst>
      <p:ext uri="{19B8F6BF-5375-455C-9EA6-DF929625EA0E}">
        <p15:presenceInfo xmlns:p15="http://schemas.microsoft.com/office/powerpoint/2012/main" userId="b931d2294af1867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52" autoAdjust="0"/>
    <p:restoredTop sz="80642" autoAdjust="0"/>
  </p:normalViewPr>
  <p:slideViewPr>
    <p:cSldViewPr snapToGrid="0">
      <p:cViewPr varScale="1">
        <p:scale>
          <a:sx n="114" d="100"/>
          <a:sy n="114" d="100"/>
        </p:scale>
        <p:origin x="184" y="456"/>
      </p:cViewPr>
      <p:guideLst/>
    </p:cSldViewPr>
  </p:slideViewPr>
  <p:notesTextViewPr>
    <p:cViewPr>
      <p:scale>
        <a:sx n="75" d="100"/>
        <a:sy n="75"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4.fntdata"/><Relationship Id="rId84" Type="http://schemas.openxmlformats.org/officeDocument/2006/relationships/commentAuthors" Target="commentAuthor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0.fntdata"/><Relationship Id="rId79" Type="http://schemas.openxmlformats.org/officeDocument/2006/relationships/font" Target="fonts/font15.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font" Target="fonts/font5.fntdata"/><Relationship Id="rId77"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8.fntdata"/><Relationship Id="rId80" Type="http://schemas.openxmlformats.org/officeDocument/2006/relationships/font" Target="fonts/font16.fntdata"/><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6.fntdata"/><Relationship Id="rId75" Type="http://schemas.openxmlformats.org/officeDocument/2006/relationships/font" Target="fonts/font11.fntdata"/><Relationship Id="rId83" Type="http://schemas.openxmlformats.org/officeDocument/2006/relationships/font" Target="fonts/font19.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font" Target="fonts/font14.fntdata"/><Relationship Id="rId81" Type="http://schemas.openxmlformats.org/officeDocument/2006/relationships/font" Target="fonts/font17.fntdata"/><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2.fntdata"/><Relationship Id="rId7" Type="http://schemas.openxmlformats.org/officeDocument/2006/relationships/slide" Target="slides/slide6.xml"/><Relationship Id="rId71" Type="http://schemas.openxmlformats.org/officeDocument/2006/relationships/font" Target="fonts/font7.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2.fntdata"/><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font" Target="fonts/font18.fntdata"/></Relationships>
</file>

<file path=ppt/comments/comment1.xml><?xml version="1.0" encoding="utf-8"?>
<p:cmLst xmlns:a="http://schemas.openxmlformats.org/drawingml/2006/main" xmlns:r="http://schemas.openxmlformats.org/officeDocument/2006/relationships" xmlns:p="http://schemas.openxmlformats.org/presentationml/2006/main">
  <p:cm authorId="1" dt="2021-12-27T12:35:25.785" idx="1">
    <p:pos x="5521" y="269"/>
    <p:text>Copy Slide 6</p:text>
    <p:extLst>
      <p:ext uri="{C676402C-5697-4E1C-873F-D02D1690AC5C}">
        <p15:threadingInfo xmlns:p15="http://schemas.microsoft.com/office/powerpoint/2012/main" timeZoneBias="36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1" dt="2021-12-28T10:25:55.139" idx="17">
    <p:pos x="3329" y="293"/>
    <p:text>The "NO!"s need an inverted exclamation mark  at the beginning (¡NO!).</p:text>
    <p:extLst>
      <p:ext uri="{C676402C-5697-4E1C-873F-D02D1690AC5C}">
        <p15:threadingInfo xmlns:p15="http://schemas.microsoft.com/office/powerpoint/2012/main" timeZoneBias="3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12-27T14:10:10.888" idx="2">
    <p:pos x="1704" y="2965"/>
    <p:text>Copy onto slides 18-21</p:text>
    <p:extLst>
      <p:ext uri="{C676402C-5697-4E1C-873F-D02D1690AC5C}">
        <p15:threadingInfo xmlns:p15="http://schemas.microsoft.com/office/powerpoint/2012/main" timeZoneBias="36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1-12-27T14:45:54.638" idx="3">
    <p:pos x="1333" y="1587"/>
    <p:text>Copy this slide onto slides 24-26.</p:text>
    <p:extLst>
      <p:ext uri="{C676402C-5697-4E1C-873F-D02D1690AC5C}">
        <p15:threadingInfo xmlns:p15="http://schemas.microsoft.com/office/powerpoint/2012/main" timeZoneBias="36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1-12-27T15:17:17.785" idx="4">
    <p:pos x="4255" y="257"/>
    <p:text>Copy slide 6 here, with the addition of the checkmarks.</p:text>
    <p:extLst>
      <p:ext uri="{C676402C-5697-4E1C-873F-D02D1690AC5C}">
        <p15:threadingInfo xmlns:p15="http://schemas.microsoft.com/office/powerpoint/2012/main" timeZoneBias="36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1-12-27T16:59:48.358" idx="5">
    <p:pos x="2095" y="716"/>
    <p:text>Copy slide 32 here, and change "1" to "2".</p:text>
    <p:extLst>
      <p:ext uri="{C676402C-5697-4E1C-873F-D02D1690AC5C}">
        <p15:threadingInfo xmlns:p15="http://schemas.microsoft.com/office/powerpoint/2012/main" timeZoneBias="36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21-12-28T09:16:38.894" idx="10">
    <p:pos x="3784" y="1223"/>
    <p:text>Copy slide 38 here, then change the 2 to 3.</p:text>
    <p:extLst>
      <p:ext uri="{C676402C-5697-4E1C-873F-D02D1690AC5C}">
        <p15:threadingInfo xmlns:p15="http://schemas.microsoft.com/office/powerpoint/2012/main" timeZoneBias="36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21-12-28T09:41:05.844" idx="14">
    <p:pos x="3631" y="1080"/>
    <p:text>Copy slide 43 here, then change the 3 to 4 and the X to a check mark.</p:text>
    <p:extLst>
      <p:ext uri="{C676402C-5697-4E1C-873F-D02D1690AC5C}">
        <p15:threadingInfo xmlns:p15="http://schemas.microsoft.com/office/powerpoint/2012/main" timeZoneBias="36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21-12-28T09:51:16.427" idx="15">
    <p:pos x="2881" y="613"/>
    <p:text>Copy slide 44 here, then revise Xs to check marks.</p:text>
    <p:extLst>
      <p:ext uri="{C676402C-5697-4E1C-873F-D02D1690AC5C}">
        <p15:threadingInfo xmlns:p15="http://schemas.microsoft.com/office/powerpoint/2012/main" timeZoneBias="36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21-12-28T10:17:19.798" idx="16">
    <p:pos x="5551" y="1885"/>
    <p:text>Copy slide 29 here and add the 4th check mark.</p:text>
    <p:extLst>
      <p:ext uri="{C676402C-5697-4E1C-873F-D02D1690AC5C}">
        <p15:threadingInfo xmlns:p15="http://schemas.microsoft.com/office/powerpoint/2012/main" timeZoneBias="3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70A022-8C20-45CC-A958-8C0B52ABB514}" type="datetimeFigureOut">
              <a:rPr lang="en-US" smtClean="0"/>
              <a:t>3/8/23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298C03-50E9-4084-BCA0-66FDEC6C0F2C}" type="slidenum">
              <a:rPr lang="en-US" smtClean="0"/>
              <a:t>‹#›</a:t>
            </a:fld>
            <a:endParaRPr lang="en-US" dirty="0"/>
          </a:p>
        </p:txBody>
      </p:sp>
    </p:spTree>
    <p:extLst>
      <p:ext uri="{BB962C8B-B14F-4D97-AF65-F5344CB8AC3E}">
        <p14:creationId xmlns:p14="http://schemas.microsoft.com/office/powerpoint/2010/main" val="3976618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MX" sz="1800" dirty="0">
                <a:solidFill>
                  <a:srgbClr val="222222"/>
                </a:solidFill>
                <a:effectLst/>
                <a:latin typeface="Arial" panose="020B0604020202020204" pitchFamily="34" charset="0"/>
                <a:ea typeface="Arial" panose="020B0604020202020204" pitchFamily="34" charset="0"/>
                <a:cs typeface="Times New Roman" panose="02020603050405020304" pitchFamily="18" charset="0"/>
              </a:rPr>
              <a:t>NOTA:  El plan de estudios de Mis derechos, mi vida se desarrolló para que fuera lo más accesible posible para estudiantes de diversas identidades, discapacidades y necesidades de apoyo. Siempre que fue posible, usamos un lenguaje que fuera el más accesible e inclusivo de todas las identidades, incluidas las identidades LGBTQIA+. Sin embargo, estamos conscientes de que existen necesidades interconectadas relacionadas con la gramática correcta y lógica, el lenguaje inclusive y la accesibilidad. Le empoderamos para tomar decisiones respecto al lenguaje que MEJOR corresponde a las necesidades de sus estudiantes o de las personas que atiende en cuanto a representar y afirmar sus identidades y a asegurarse de que puedan tener acceso al material y entenderlo.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s-MX" sz="1800" dirty="0">
              <a:solidFill>
                <a:srgbClr val="222222"/>
              </a:solidFill>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800"/>
              </a:spcAft>
            </a:pPr>
            <a:r>
              <a:rPr lang="es-MX" sz="1800" dirty="0">
                <a:solidFill>
                  <a:srgbClr val="222222"/>
                </a:solidFill>
                <a:effectLst/>
                <a:latin typeface="Arial" panose="020B0604020202020204" pitchFamily="34" charset="0"/>
                <a:ea typeface="Arial" panose="020B0604020202020204" pitchFamily="34" charset="0"/>
                <a:cs typeface="Times New Roman" panose="02020603050405020304" pitchFamily="18" charset="0"/>
              </a:rPr>
              <a:t>De manera que TODOS sus estudiantes se sientan incluidos, las diapositivas tendrán, por ejemplo, “amigo/a/</a:t>
            </a:r>
            <a:r>
              <a:rPr lang="es-MX" sz="1800" dirty="0" err="1">
                <a:solidFill>
                  <a:srgbClr val="222222"/>
                </a:solidFill>
                <a:effectLst/>
                <a:latin typeface="Arial" panose="020B0604020202020204" pitchFamily="34" charset="0"/>
                <a:ea typeface="Arial" panose="020B0604020202020204" pitchFamily="34" charset="0"/>
                <a:cs typeface="Times New Roman" panose="02020603050405020304" pitchFamily="18" charset="0"/>
              </a:rPr>
              <a:t>ue</a:t>
            </a:r>
            <a:r>
              <a:rPr lang="es-MX" sz="1800" dirty="0">
                <a:solidFill>
                  <a:srgbClr val="222222"/>
                </a:solidFill>
                <a:effectLst/>
                <a:latin typeface="Arial" panose="020B0604020202020204" pitchFamily="34" charset="0"/>
                <a:ea typeface="Arial" panose="020B0604020202020204" pitchFamily="34" charset="0"/>
                <a:cs typeface="Times New Roman" panose="02020603050405020304" pitchFamily="18" charset="0"/>
              </a:rPr>
              <a:t>” en nuestro mejor intento de usar un lenguaje no binario directo, que aún no es común - incluso ni bien aceptado - en países de habla hispana. Sin embargo, las notas para el facilitador, serán un poco diferentes. Mientras se usó un lenguaje no binario indirecto lo más posible, </a:t>
            </a:r>
            <a:r>
              <a:rPr lang="es-MX" sz="1800" i="1" dirty="0">
                <a:solidFill>
                  <a:srgbClr val="222222"/>
                </a:solidFill>
                <a:effectLst/>
                <a:latin typeface="Arial" panose="020B0604020202020204" pitchFamily="34" charset="0"/>
                <a:ea typeface="Arial" panose="020B0604020202020204" pitchFamily="34" charset="0"/>
                <a:cs typeface="Times New Roman" panose="02020603050405020304" pitchFamily="18" charset="0"/>
              </a:rPr>
              <a:t>no</a:t>
            </a:r>
            <a:r>
              <a:rPr lang="es-MX" sz="1800" dirty="0">
                <a:solidFill>
                  <a:srgbClr val="222222"/>
                </a:solidFill>
                <a:effectLst/>
                <a:latin typeface="Arial" panose="020B0604020202020204" pitchFamily="34" charset="0"/>
                <a:ea typeface="Arial" panose="020B0604020202020204" pitchFamily="34" charset="0"/>
                <a:cs typeface="Times New Roman" panose="02020603050405020304" pitchFamily="18" charset="0"/>
              </a:rPr>
              <a:t> se usó "o/a/</a:t>
            </a:r>
            <a:r>
              <a:rPr lang="es-MX" sz="1800" dirty="0" err="1">
                <a:solidFill>
                  <a:srgbClr val="222222"/>
                </a:solidFill>
                <a:effectLst/>
                <a:latin typeface="Arial" panose="020B0604020202020204" pitchFamily="34" charset="0"/>
                <a:ea typeface="Arial" panose="020B0604020202020204" pitchFamily="34" charset="0"/>
                <a:cs typeface="Times New Roman" panose="02020603050405020304" pitchFamily="18" charset="0"/>
              </a:rPr>
              <a:t>ue</a:t>
            </a:r>
            <a:r>
              <a:rPr lang="es-MX" sz="1800" dirty="0">
                <a:solidFill>
                  <a:srgbClr val="222222"/>
                </a:solidFill>
                <a:effectLst/>
                <a:latin typeface="Arial" panose="020B0604020202020204" pitchFamily="34" charset="0"/>
                <a:ea typeface="Arial" panose="020B0604020202020204" pitchFamily="34" charset="0"/>
                <a:cs typeface="Times New Roman" panose="02020603050405020304" pitchFamily="18" charset="0"/>
              </a:rPr>
              <a:t>" en las notas para no afectar el flujo de sus explicaciones. Confiamos en que conocerá a sus estudiantes y que usará el lenguaje más apropiado para sus géneros.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La repetición ayuda para el aprendizaje. Dedique tiempo a revisar la última clase de Mis derechos, mi vida, que impartió antes de comenzar esta sesión.</a:t>
            </a:r>
            <a:r>
              <a:rPr lang="en-US"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Además, puede responder a las preguntas privadas que el grupo le haya entregado en tarjetas durante su sesión de clase anterior.</a:t>
            </a:r>
          </a:p>
          <a:p>
            <a:r>
              <a:rPr lang="en-US" sz="1200" kern="1200" dirty="0">
                <a:solidFill>
                  <a:schemeClr val="tx1"/>
                </a:solidFill>
                <a:effectLst/>
                <a:latin typeface="+mn-lt"/>
                <a:ea typeface="+mn-ea"/>
                <a:cs typeface="+mn-cs"/>
              </a:rPr>
              <a:t> </a:t>
            </a:r>
          </a:p>
          <a:p>
            <a:r>
              <a:rPr lang="es-MX" sz="1200" kern="1200" noProof="0" dirty="0">
                <a:solidFill>
                  <a:schemeClr val="tx1"/>
                </a:solidFill>
                <a:effectLst/>
                <a:latin typeface="+mn-lt"/>
                <a:ea typeface="+mn-ea"/>
                <a:cs typeface="+mn-cs"/>
              </a:rPr>
              <a:t>Diga: </a:t>
            </a:r>
            <a:r>
              <a:rPr lang="es-ES" sz="1200" i="1" kern="1200" dirty="0">
                <a:solidFill>
                  <a:schemeClr val="tx1"/>
                </a:solidFill>
                <a:effectLst/>
                <a:latin typeface="+mn-lt"/>
                <a:ea typeface="+mn-ea"/>
                <a:cs typeface="+mn-cs"/>
              </a:rPr>
              <a:t>En la clase de hoy, hablaremos más sobre los límites sexuales y el consentimiento. Hablaremos también sobre lo que es el asalto sexual y cómo pedir ayuda si alguien asalta sexualmente a ustedes o a alguien que conocen.</a:t>
            </a:r>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1</a:t>
            </a:fld>
            <a:endParaRPr lang="en-US" dirty="0"/>
          </a:p>
        </p:txBody>
      </p:sp>
    </p:spTree>
    <p:extLst>
      <p:ext uri="{BB962C8B-B14F-4D97-AF65-F5344CB8AC3E}">
        <p14:creationId xmlns:p14="http://schemas.microsoft.com/office/powerpoint/2010/main" val="219064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 </a:t>
            </a:r>
            <a:r>
              <a:rPr lang="es-MX" sz="1200" b="0" i="1" u="none" strike="noStrike" kern="1200" noProof="0" dirty="0">
                <a:solidFill>
                  <a:schemeClr val="tx1"/>
                </a:solidFill>
                <a:effectLst/>
                <a:latin typeface="+mn-lt"/>
                <a:ea typeface="+mn-ea"/>
                <a:cs typeface="+mn-cs"/>
              </a:rPr>
              <a:t>La edad de consentimiento en Texas es a los diecisiete años de edad. Esto significa que es contra la ley tener sexo con manos o dedos, sexo oral, sexo vaginal o sexo anal con una persona de dieciséis años de edad o menor. Si alguien de 16 años de edad o menor les pide tener sexo, necesitan decir que no. Además, no deben hablar sobre el sexo con alguien de 16 años de edad o menor</a:t>
            </a:r>
            <a:r>
              <a:rPr lang="en-US" i="1" baseline="0" dirty="0"/>
              <a:t>.</a:t>
            </a:r>
          </a:p>
          <a:p>
            <a:endParaRPr lang="es-MX" i="1" baseline="0" noProof="0" dirty="0"/>
          </a:p>
          <a:p>
            <a:r>
              <a:rPr lang="es-MX" i="1" baseline="0" noProof="0" dirty="0"/>
              <a:t>Además, pueden meterse en problemas por enviar mensajes de texto sexuales o fotos de personas o partes de personas desnudas a personas menores de 17 años de edad o por tener fotos en sus teléfonos o computadoras de alguien desnudo que sea menor de 17 años de edad. Si hablan con alguien por teléfono o por computadora y comienza a ser sexual, necesitan preguntar a la otra persona qué edad tiene.</a:t>
            </a:r>
          </a:p>
          <a:p>
            <a:endParaRPr lang="en-US" i="1" baseline="0" dirty="0"/>
          </a:p>
          <a:p>
            <a:r>
              <a:rPr lang="es-MX" i="1" baseline="0" noProof="0" dirty="0"/>
              <a:t>Es responsabilidad de ustedes, como personas adultas, asegurarse de ser sexuales solo con otras personas adultas</a:t>
            </a:r>
            <a:r>
              <a:rPr lang="en-US" i="1" baseline="0" dirty="0"/>
              <a:t>.</a:t>
            </a:r>
            <a:endParaRPr lang="en-US" dirty="0"/>
          </a:p>
        </p:txBody>
      </p:sp>
      <p:sp>
        <p:nvSpPr>
          <p:cNvPr id="4" name="Slide Number Placeholder 3"/>
          <p:cNvSpPr>
            <a:spLocks noGrp="1"/>
          </p:cNvSpPr>
          <p:nvPr>
            <p:ph type="sldNum" sz="quarter" idx="10"/>
          </p:nvPr>
        </p:nvSpPr>
        <p:spPr/>
        <p:txBody>
          <a:bodyPr/>
          <a:lstStyle/>
          <a:p>
            <a:fld id="{70298C03-50E9-4084-BCA0-66FDEC6C0F2C}" type="slidenum">
              <a:rPr lang="en-US" smtClean="0"/>
              <a:t>10</a:t>
            </a:fld>
            <a:endParaRPr lang="en-US" dirty="0"/>
          </a:p>
        </p:txBody>
      </p:sp>
    </p:spTree>
    <p:extLst>
      <p:ext uri="{BB962C8B-B14F-4D97-AF65-F5344CB8AC3E}">
        <p14:creationId xmlns:p14="http://schemas.microsoft.com/office/powerpoint/2010/main" val="24840934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 </a:t>
            </a:r>
            <a:r>
              <a:rPr lang="es-MX" b="0" i="1" noProof="0" dirty="0"/>
              <a:t>Entonces, si desean tocar o besar a su pareja o tener sexo con su pareja, ¿cómo le pueden preguntar? ¿Qué podrían decir?</a:t>
            </a:r>
            <a:endParaRPr lang="es-MX" i="1" noProof="0" dirty="0"/>
          </a:p>
          <a:p>
            <a:endParaRPr lang="es-MX" i="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t>Dé al grupo suficiente tiempo para procesar la pregunta y tomar sus decisiones.</a:t>
            </a:r>
            <a:r>
              <a:rPr lang="en-US" i="0" baseline="0" dirty="0"/>
              <a:t> </a:t>
            </a:r>
            <a:r>
              <a:rPr lang="es-MX" i="0" baseline="0" noProof="0" dirty="0"/>
              <a:t>A continuación se incluyen algunas ideas:</a:t>
            </a:r>
          </a:p>
          <a:p>
            <a:pPr marL="171450" indent="-171450" rtl="0">
              <a:buFont typeface="Arial" panose="020B0604020202020204" pitchFamily="34" charset="0"/>
              <a:buChar char="•"/>
            </a:pPr>
            <a:r>
              <a:rPr lang="es-MX" sz="1200" b="0" i="0" u="none" strike="noStrike" kern="1200" noProof="0" dirty="0">
                <a:solidFill>
                  <a:schemeClr val="tx1"/>
                </a:solidFill>
                <a:effectLst/>
                <a:latin typeface="Tahoma" panose="020B0604030504040204" pitchFamily="34" charset="0"/>
                <a:ea typeface="Tahoma" panose="020B0604030504040204" pitchFamily="34" charset="0"/>
                <a:cs typeface="Tahoma" panose="020B0604030504040204" pitchFamily="34" charset="0"/>
              </a:rPr>
              <a:t>¿Quiere tener sexo?</a:t>
            </a:r>
          </a:p>
          <a:p>
            <a:pPr marL="171450" indent="-171450" rtl="0">
              <a:buFont typeface="Arial" panose="020B0604020202020204" pitchFamily="34" charset="0"/>
              <a:buChar char="•"/>
            </a:pPr>
            <a:r>
              <a:rPr lang="es-MX" sz="1200" b="0" i="0" u="none" strike="noStrike" kern="1200" noProof="0" dirty="0">
                <a:solidFill>
                  <a:schemeClr val="tx1"/>
                </a:solidFill>
                <a:effectLst/>
                <a:latin typeface="Tahoma" panose="020B0604030504040204" pitchFamily="34" charset="0"/>
                <a:ea typeface="Tahoma" panose="020B0604030504040204" pitchFamily="34" charset="0"/>
                <a:cs typeface="Tahoma" panose="020B0604030504040204" pitchFamily="34" charset="0"/>
              </a:rPr>
              <a:t>¿Le puedo besar?</a:t>
            </a:r>
          </a:p>
          <a:p>
            <a:pPr marL="171450" indent="-171450" rtl="0">
              <a:buFont typeface="Arial" panose="020B0604020202020204" pitchFamily="34" charset="0"/>
              <a:buChar char="•"/>
            </a:pPr>
            <a:r>
              <a:rPr lang="es-MX" sz="1200" b="0" i="0" u="none" strike="noStrike" kern="1200" noProof="0" dirty="0">
                <a:solidFill>
                  <a:schemeClr val="tx1"/>
                </a:solidFill>
                <a:effectLst/>
                <a:latin typeface="Tahoma" panose="020B0604030504040204" pitchFamily="34" charset="0"/>
                <a:ea typeface="Tahoma" panose="020B0604030504040204" pitchFamily="34" charset="0"/>
                <a:cs typeface="Tahoma" panose="020B0604030504040204" pitchFamily="34" charset="0"/>
              </a:rPr>
              <a:t>¿Qué quiere hacer?</a:t>
            </a:r>
          </a:p>
          <a:p>
            <a:pPr marL="171450" indent="-171450" rtl="0">
              <a:buFont typeface="Arial" panose="020B0604020202020204" pitchFamily="34" charset="0"/>
              <a:buChar char="•"/>
            </a:pPr>
            <a:r>
              <a:rPr lang="es-MX" sz="1200" b="0" i="0" u="none" strike="noStrike" kern="1200" noProof="0" dirty="0">
                <a:solidFill>
                  <a:schemeClr val="tx1"/>
                </a:solidFill>
                <a:effectLst/>
                <a:latin typeface="Tahoma" panose="020B0604030504040204" pitchFamily="34" charset="0"/>
                <a:ea typeface="Tahoma" panose="020B0604030504040204" pitchFamily="34" charset="0"/>
                <a:cs typeface="Tahoma" panose="020B0604030504040204" pitchFamily="34" charset="0"/>
              </a:rPr>
              <a:t>¿Dónde le puedo tocar?</a:t>
            </a:r>
          </a:p>
          <a:p>
            <a:pPr marL="171450" indent="-171450" rtl="0">
              <a:buFont typeface="Arial" panose="020B0604020202020204" pitchFamily="34" charset="0"/>
              <a:buChar char="•"/>
            </a:pPr>
            <a:r>
              <a:rPr lang="es-MX" sz="1200" b="0" i="0" u="none" strike="noStrike" kern="1200" noProof="0" dirty="0">
                <a:solidFill>
                  <a:schemeClr val="tx1"/>
                </a:solidFill>
                <a:effectLst/>
                <a:latin typeface="Tahoma" panose="020B0604030504040204" pitchFamily="34" charset="0"/>
                <a:ea typeface="Tahoma" panose="020B0604030504040204" pitchFamily="34" charset="0"/>
                <a:cs typeface="Tahoma" panose="020B0604030504040204" pitchFamily="34" charset="0"/>
              </a:rPr>
              <a:t>¿Le puedo quitar la ropa?</a:t>
            </a:r>
          </a:p>
          <a:p>
            <a:pPr marL="171450" indent="-171450" rtl="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MX" sz="1200" b="0" i="0" u="none" strike="noStrike" kern="1200" noProof="0" dirty="0">
                <a:solidFill>
                  <a:schemeClr val="tx1"/>
                </a:solidFill>
                <a:effectLst/>
                <a:latin typeface="+mn-lt"/>
                <a:ea typeface="+mn-ea"/>
                <a:cs typeface="+mn-cs"/>
              </a:rPr>
              <a:t>Diga: </a:t>
            </a:r>
            <a:r>
              <a:rPr lang="es-MX" sz="1200" b="0" i="1" u="none" strike="noStrike" kern="1200" noProof="0" dirty="0">
                <a:solidFill>
                  <a:schemeClr val="tx1"/>
                </a:solidFill>
                <a:effectLst/>
                <a:latin typeface="+mn-lt"/>
                <a:ea typeface="+mn-ea"/>
                <a:cs typeface="+mn-cs"/>
              </a:rPr>
              <a:t>Si alguien acepta tener sexo, primero comenzarán con el juego previo. Podrían comenzar por preguntar si le pueden besar. Luego, podrían preguntar si le pueden quitar la ropa o dónde pueden tocar su cuerpo. También deben continuar verificando con su pareja mientras tengan sexo con preguntas como: “¿Lo está disfrutando?, ¿Cómo se siente eso?, “¿Quiere que continúe?” o ¿Está bien esto?”. ¡Su pareja necesita preguntarles a ustedes también! Tanto ustedes como su pareja necesitan usar la herramienta Verificación de consentimiento.</a:t>
            </a:r>
            <a:endParaRPr lang="en-US" sz="1200" b="0" i="1"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1"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MX" sz="1200" b="0" i="1" u="none" strike="noStrike" kern="1200" noProof="0" dirty="0">
                <a:solidFill>
                  <a:schemeClr val="tx1"/>
                </a:solidFill>
                <a:effectLst/>
                <a:latin typeface="+mn-lt"/>
                <a:ea typeface="+mn-ea"/>
                <a:cs typeface="+mn-cs"/>
              </a:rPr>
              <a:t>La herramienta Verificación de consentimiento dice que, primero, deben preguntar y, luego, respetar la respuesta. Si piden tener sexo y su pareja dice que sí, entonces pueden comenzar el juego previo y tener sexo. Si piden tener sexo y su pareja dice que no, necesitan dejar de hacer lo que están haciendo, retirarse y darle algo de espacio a su pareja.</a:t>
            </a:r>
            <a:endParaRPr lang="en-US" i="0" baseline="0" dirty="0"/>
          </a:p>
          <a:p>
            <a:endParaRPr lang="en-US" dirty="0"/>
          </a:p>
        </p:txBody>
      </p:sp>
      <p:sp>
        <p:nvSpPr>
          <p:cNvPr id="4" name="Slide Number Placeholder 3"/>
          <p:cNvSpPr>
            <a:spLocks noGrp="1"/>
          </p:cNvSpPr>
          <p:nvPr>
            <p:ph type="sldNum" sz="quarter" idx="10"/>
          </p:nvPr>
        </p:nvSpPr>
        <p:spPr/>
        <p:txBody>
          <a:bodyPr/>
          <a:lstStyle/>
          <a:p>
            <a:fld id="{70298C03-50E9-4084-BCA0-66FDEC6C0F2C}" type="slidenum">
              <a:rPr lang="en-US" smtClean="0"/>
              <a:t>11</a:t>
            </a:fld>
            <a:endParaRPr lang="en-US" dirty="0"/>
          </a:p>
        </p:txBody>
      </p:sp>
    </p:spTree>
    <p:extLst>
      <p:ext uri="{BB962C8B-B14F-4D97-AF65-F5344CB8AC3E}">
        <p14:creationId xmlns:p14="http://schemas.microsoft.com/office/powerpoint/2010/main" val="3751701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 </a:t>
            </a:r>
            <a:r>
              <a:rPr lang="es-MX" i="1" noProof="0" dirty="0"/>
              <a:t>Bien, ya que hablamos sobre lo que es el consentimiento, hablaremos sobre las cuatro partes del consentimiento.</a:t>
            </a:r>
          </a:p>
        </p:txBody>
      </p:sp>
      <p:sp>
        <p:nvSpPr>
          <p:cNvPr id="4" name="Slide Number Placeholder 3"/>
          <p:cNvSpPr>
            <a:spLocks noGrp="1"/>
          </p:cNvSpPr>
          <p:nvPr>
            <p:ph type="sldNum" sz="quarter" idx="10"/>
          </p:nvPr>
        </p:nvSpPr>
        <p:spPr/>
        <p:txBody>
          <a:bodyPr/>
          <a:lstStyle/>
          <a:p>
            <a:fld id="{CECF5B3D-642E-4B28-87C2-F57D0825168C}" type="slidenum">
              <a:rPr lang="en-US" smtClean="0"/>
              <a:t>12</a:t>
            </a:fld>
            <a:endParaRPr lang="en-US" dirty="0"/>
          </a:p>
        </p:txBody>
      </p:sp>
    </p:spTree>
    <p:extLst>
      <p:ext uri="{BB962C8B-B14F-4D97-AF65-F5344CB8AC3E}">
        <p14:creationId xmlns:p14="http://schemas.microsoft.com/office/powerpoint/2010/main" val="2830291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 </a:t>
            </a:r>
            <a:r>
              <a:rPr lang="es-MX" i="1" noProof="0" dirty="0"/>
              <a:t>¿Alguien recuerda las cuatro partes del consentimiento?</a:t>
            </a:r>
            <a:endParaRPr lang="es-MX" i="1" baseline="0" noProof="0" dirty="0"/>
          </a:p>
          <a:p>
            <a:endParaRPr lang="en-US"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t>Dé al grupo suficiente tiempo para procesar la pregunta y tomar sus decisiones.</a:t>
            </a:r>
            <a:r>
              <a:rPr lang="en-US" i="0"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s-MX" i="0" noProof="0" dirty="0"/>
              <a:t>Diga: </a:t>
            </a:r>
            <a:r>
              <a:rPr lang="es-MX" i="1" baseline="0" noProof="0" dirty="0"/>
              <a:t>Las cuatro partes del consentimiento son pensar claramente, sí con emoción, sin presión y verificar. Hoy hablaremos con más detalle sobre cada una de estas partes.</a:t>
            </a:r>
            <a:endParaRPr lang="es-MX" i="1" noProof="0" dirty="0"/>
          </a:p>
        </p:txBody>
      </p:sp>
      <p:sp>
        <p:nvSpPr>
          <p:cNvPr id="4" name="Slide Number Placeholder 3"/>
          <p:cNvSpPr>
            <a:spLocks noGrp="1"/>
          </p:cNvSpPr>
          <p:nvPr>
            <p:ph type="sldNum" sz="quarter" idx="10"/>
          </p:nvPr>
        </p:nvSpPr>
        <p:spPr/>
        <p:txBody>
          <a:bodyPr/>
          <a:lstStyle/>
          <a:p>
            <a:fld id="{70298C03-50E9-4084-BCA0-66FDEC6C0F2C}" type="slidenum">
              <a:rPr lang="en-US" smtClean="0"/>
              <a:t>13</a:t>
            </a:fld>
            <a:endParaRPr lang="en-US" dirty="0"/>
          </a:p>
        </p:txBody>
      </p:sp>
    </p:spTree>
    <p:extLst>
      <p:ext uri="{BB962C8B-B14F-4D97-AF65-F5344CB8AC3E}">
        <p14:creationId xmlns:p14="http://schemas.microsoft.com/office/powerpoint/2010/main" val="14321203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Diga</a:t>
            </a:r>
            <a:r>
              <a:rPr lang="en-US" dirty="0"/>
              <a:t>: </a:t>
            </a:r>
            <a:r>
              <a:rPr lang="es-MX" i="1" noProof="0" dirty="0"/>
              <a:t>La primera parte del consentimiento es pensar claramente. Antes de poder pedirle a alguien tener sexo, necesitan asegurarse de que tanto ustedes como su pareja estén pensando claramente. Parte de pensar claramente significa que tanto ustedes como su pareja estén despiertas. ¡Las personas dormidas no pueden responder a preguntas y no pueden dar su consentimiento!</a:t>
            </a:r>
          </a:p>
        </p:txBody>
      </p:sp>
      <p:sp>
        <p:nvSpPr>
          <p:cNvPr id="4" name="Slide Number Placeholder 3"/>
          <p:cNvSpPr>
            <a:spLocks noGrp="1"/>
          </p:cNvSpPr>
          <p:nvPr>
            <p:ph type="sldNum" sz="quarter" idx="10"/>
          </p:nvPr>
        </p:nvSpPr>
        <p:spPr/>
        <p:txBody>
          <a:bodyPr/>
          <a:lstStyle/>
          <a:p>
            <a:fld id="{70298C03-50E9-4084-BCA0-66FDEC6C0F2C}" type="slidenum">
              <a:rPr lang="en-US" smtClean="0"/>
              <a:t>14</a:t>
            </a:fld>
            <a:endParaRPr lang="en-US" dirty="0"/>
          </a:p>
        </p:txBody>
      </p:sp>
    </p:spTree>
    <p:extLst>
      <p:ext uri="{BB962C8B-B14F-4D97-AF65-F5344CB8AC3E}">
        <p14:creationId xmlns:p14="http://schemas.microsoft.com/office/powerpoint/2010/main" val="17117408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Diga</a:t>
            </a:r>
            <a:r>
              <a:rPr lang="en-US" dirty="0"/>
              <a:t>: </a:t>
            </a:r>
            <a:r>
              <a:rPr lang="es-MX" i="1" baseline="0" noProof="0" dirty="0"/>
              <a:t>La segunda parte de pensar claramente es que ni ustedes ni su pareja estén borrachas ni drogadas. En Texas, a una persona de 21 años de edad o mayor se le permite legalmente tomar bebidas alcohólicas, como cerveza, vino y margaritas. El beber alcohol es su elección, pero ¿piensan claramente cuando han estado tomando alcohol? </a:t>
            </a:r>
            <a:endParaRPr lang="en-US" i="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t>Dé al grupo suficiente tiempo para procesar la pregunta y tomar sus decisiones.</a:t>
            </a:r>
            <a:r>
              <a:rPr lang="en-US" i="0" baseline="0" dirty="0"/>
              <a:t> </a:t>
            </a:r>
          </a:p>
          <a:p>
            <a:endParaRPr lang="en-US" i="0" baseline="0" dirty="0"/>
          </a:p>
          <a:p>
            <a:r>
              <a:rPr lang="en-US" i="0" baseline="0" dirty="0" err="1"/>
              <a:t>Diga</a:t>
            </a:r>
            <a:r>
              <a:rPr lang="en-US" i="0" baseline="0" dirty="0"/>
              <a:t>: </a:t>
            </a:r>
            <a:r>
              <a:rPr lang="es-MX" i="1" baseline="0" noProof="0" dirty="0"/>
              <a:t>No. Personas que han estado tomando alcohol o drogas no piensan claramente y no pueden dar su consentimiento. No deben pedirle a alguien que haya tomado demasiado alcohol o drogas que tenga sexo. Esto es en contra de la ley. Si no les queda claro si alguien ha estado tomando alcohol o drogas, ¡pregúntenle! Es su responsabilidad asegurarse que alguien no haya tomado demasiado alcohol o drogas antes de tener sexo. Lo mismo aplica a su pareja también. Su pareja debe asegurarse de que ustedes estén pensando claramente antes de pedirles que tengan sexo.</a:t>
            </a:r>
            <a:endParaRPr lang="es-MX" noProof="0" dirty="0"/>
          </a:p>
        </p:txBody>
      </p:sp>
      <p:sp>
        <p:nvSpPr>
          <p:cNvPr id="4" name="Slide Number Placeholder 3"/>
          <p:cNvSpPr>
            <a:spLocks noGrp="1"/>
          </p:cNvSpPr>
          <p:nvPr>
            <p:ph type="sldNum" sz="quarter" idx="10"/>
          </p:nvPr>
        </p:nvSpPr>
        <p:spPr/>
        <p:txBody>
          <a:bodyPr/>
          <a:lstStyle/>
          <a:p>
            <a:fld id="{70298C03-50E9-4084-BCA0-66FDEC6C0F2C}" type="slidenum">
              <a:rPr lang="en-US" smtClean="0"/>
              <a:t>15</a:t>
            </a:fld>
            <a:endParaRPr lang="en-US" dirty="0"/>
          </a:p>
        </p:txBody>
      </p:sp>
    </p:spTree>
    <p:extLst>
      <p:ext uri="{BB962C8B-B14F-4D97-AF65-F5344CB8AC3E}">
        <p14:creationId xmlns:p14="http://schemas.microsoft.com/office/powerpoint/2010/main" val="10891903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MX" noProof="0" dirty="0"/>
              <a:t>Diga: </a:t>
            </a:r>
            <a:r>
              <a:rPr lang="es-MX" i="1" noProof="0" dirty="0"/>
              <a:t>La </a:t>
            </a:r>
            <a:r>
              <a:rPr lang="es-MX" i="1" baseline="0" noProof="0" dirty="0"/>
              <a:t>segunda parte del consentimiento es que las dos personas deberán dar un sí, con emoción, a tener sexo. ¿Cómo es un sí con emoción?</a:t>
            </a:r>
            <a:r>
              <a:rPr lang="es-MX" sz="1200" b="0" i="1" u="none" strike="noStrike" kern="1200" noProof="0" dirty="0">
                <a:solidFill>
                  <a:schemeClr val="tx1"/>
                </a:solidFill>
                <a:effectLst/>
                <a:latin typeface="+mn-lt"/>
                <a:ea typeface="+mn-ea"/>
                <a:cs typeface="+mn-cs"/>
              </a:rPr>
              <a:t> </a:t>
            </a:r>
          </a:p>
          <a:p>
            <a:pPr rtl="0"/>
            <a:endParaRPr lang="es-MX" sz="1200" b="0" i="1" u="none" strike="noStrike" kern="1200" noProof="0" dirty="0">
              <a:solidFill>
                <a:schemeClr val="tx1"/>
              </a:solidFill>
              <a:effectLst/>
              <a:latin typeface="+mn-lt"/>
              <a:ea typeface="+mn-ea"/>
              <a:cs typeface="+mn-cs"/>
            </a:endParaRPr>
          </a:p>
          <a:p>
            <a:pPr rtl="0"/>
            <a:r>
              <a:rPr lang="es-MX" sz="1200" b="0" i="0" u="none" strike="noStrike" kern="1200" noProof="0" dirty="0">
                <a:solidFill>
                  <a:schemeClr val="tx1"/>
                </a:solidFill>
                <a:effectLst/>
                <a:latin typeface="+mn-lt"/>
                <a:ea typeface="+mn-ea"/>
                <a:cs typeface="+mn-cs"/>
              </a:rPr>
              <a:t>Motive al grupo a compartir en voz alta ejemplos de un sí con emoción </a:t>
            </a:r>
            <a:r>
              <a:rPr lang="es-MX" sz="1200" b="0" i="0" u="none" strike="noStrike" kern="1200" baseline="0" noProof="0" dirty="0">
                <a:solidFill>
                  <a:schemeClr val="tx1"/>
                </a:solidFill>
                <a:effectLst/>
                <a:latin typeface="+mn-lt"/>
                <a:ea typeface="+mn-ea"/>
                <a:cs typeface="+mn-cs"/>
              </a:rPr>
              <a:t>(por ejemplo: ¡SÍ!, ¡Eso!, ¡Órale!, etc.).</a:t>
            </a:r>
          </a:p>
          <a:p>
            <a:pPr rtl="0"/>
            <a:endParaRPr lang="es-MX" sz="1200" b="0" i="0" u="none" strike="noStrike" kern="1200" baseline="0" noProof="0" dirty="0">
              <a:solidFill>
                <a:schemeClr val="tx1"/>
              </a:solidFill>
              <a:effectLst/>
              <a:latin typeface="+mn-lt"/>
              <a:ea typeface="+mn-ea"/>
              <a:cs typeface="+mn-cs"/>
            </a:endParaRPr>
          </a:p>
          <a:p>
            <a:pPr rtl="0"/>
            <a:r>
              <a:rPr lang="es-MX" sz="1200" b="0" i="0" u="none" strike="noStrike" kern="1200" baseline="0" noProof="0" dirty="0">
                <a:solidFill>
                  <a:schemeClr val="tx1"/>
                </a:solidFill>
                <a:effectLst/>
                <a:latin typeface="+mn-lt"/>
                <a:ea typeface="+mn-ea"/>
                <a:cs typeface="+mn-cs"/>
              </a:rPr>
              <a:t>Diga: </a:t>
            </a:r>
            <a:r>
              <a:rPr lang="es-MX" sz="1200" b="0" i="1" u="none" strike="noStrike" kern="1200" baseline="0" noProof="0" dirty="0">
                <a:solidFill>
                  <a:schemeClr val="tx1"/>
                </a:solidFill>
                <a:effectLst/>
                <a:latin typeface="+mn-lt"/>
                <a:ea typeface="+mn-ea"/>
                <a:cs typeface="+mn-cs"/>
              </a:rPr>
              <a:t>También pueden decir que sí con su cuerpo o usar la seña para “sí”. Y recuerden: en CUALQUIER momento pueden cambiar de opinión sobre tener sexo o que le toquen</a:t>
            </a:r>
            <a:r>
              <a:rPr lang="es-MX" sz="1200" b="0" i="1" u="none" strike="noStrike" kern="1200" noProof="0" dirty="0">
                <a:solidFill>
                  <a:schemeClr val="tx1"/>
                </a:solidFill>
                <a:effectLst/>
                <a:latin typeface="+mn-lt"/>
                <a:ea typeface="+mn-ea"/>
                <a:cs typeface="+mn-cs"/>
              </a:rPr>
              <a:t>. Incluso si no traen ropa y comenzaron a besar a su pareja, aún pueden cambiar de opinión y decir que no quieren tener sexo. Si alguien dice que no o cambia de opinión sobre tener sexo, ¿qué deben hacer? </a:t>
            </a:r>
          </a:p>
          <a:p>
            <a:pPr rtl="0"/>
            <a:endParaRPr lang="en-US" sz="1200" b="0" i="1"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t>Dé al grupo suficiente tiempo para procesar la pregunta y tomar sus decisiones.</a:t>
            </a:r>
            <a:r>
              <a:rPr lang="en-US" i="0" baseline="0" dirty="0"/>
              <a:t> </a:t>
            </a:r>
          </a:p>
          <a:p>
            <a:pPr rtl="0"/>
            <a:endParaRPr lang="en-US" sz="1200" b="0" i="1" u="none" strike="noStrike" kern="1200" dirty="0">
              <a:solidFill>
                <a:schemeClr val="tx1"/>
              </a:solidFill>
              <a:effectLst/>
              <a:latin typeface="+mn-lt"/>
              <a:ea typeface="+mn-ea"/>
              <a:cs typeface="+mn-cs"/>
            </a:endParaRPr>
          </a:p>
          <a:p>
            <a:pPr rtl="0"/>
            <a:r>
              <a:rPr lang="es-MX" sz="1200" b="0" i="0" u="none" strike="noStrike" kern="1200" noProof="0" dirty="0">
                <a:solidFill>
                  <a:schemeClr val="tx1"/>
                </a:solidFill>
                <a:effectLst/>
                <a:latin typeface="+mn-lt"/>
                <a:ea typeface="+mn-ea"/>
                <a:cs typeface="+mn-cs"/>
              </a:rPr>
              <a:t>Diga: </a:t>
            </a:r>
            <a:r>
              <a:rPr lang="es-MX" sz="1200" b="0" i="1" u="none" strike="noStrike" kern="1200" baseline="0" noProof="0" dirty="0">
                <a:solidFill>
                  <a:schemeClr val="tx1"/>
                </a:solidFill>
                <a:effectLst/>
                <a:latin typeface="+mn-lt"/>
                <a:ea typeface="+mn-ea"/>
                <a:cs typeface="+mn-cs"/>
              </a:rPr>
              <a:t>Deben detenerse de inmediato. Quizás se decepcionen, pero deben dejar de hacer lo que están haciendo, retirarse y darle espacio a su pareja. </a:t>
            </a:r>
          </a:p>
          <a:p>
            <a:pPr rtl="0"/>
            <a:endParaRPr lang="en-US" sz="1200" b="0" i="1" u="none" strike="noStrike" kern="1200" baseline="0" dirty="0">
              <a:solidFill>
                <a:schemeClr val="tx1"/>
              </a:solidFill>
              <a:effectLst/>
              <a:latin typeface="+mn-lt"/>
              <a:ea typeface="+mn-ea"/>
              <a:cs typeface="+mn-cs"/>
            </a:endParaRPr>
          </a:p>
          <a:p>
            <a:pPr rtl="0"/>
            <a:r>
              <a:rPr lang="es-MX" sz="1200" b="0" i="1" u="none" strike="noStrike" kern="1200" baseline="0" noProof="0" dirty="0">
                <a:solidFill>
                  <a:schemeClr val="tx1"/>
                </a:solidFill>
                <a:effectLst/>
                <a:latin typeface="+mn-lt"/>
                <a:ea typeface="+mn-ea"/>
                <a:cs typeface="+mn-cs"/>
              </a:rPr>
              <a:t>Es importante que la persona diga que sí con palabras o señas. También es importante que la persona exprese emoción en su cara, y que su cuerpo se note emocionado</a:t>
            </a:r>
            <a:r>
              <a:rPr lang="en-US" sz="1200" b="0" i="1" u="none" strike="noStrike" kern="1200" baseline="0" dirty="0">
                <a:solidFill>
                  <a:schemeClr val="tx1"/>
                </a:solidFill>
                <a:effectLst/>
                <a:latin typeface="+mn-lt"/>
                <a:ea typeface="+mn-ea"/>
                <a:cs typeface="+mn-cs"/>
              </a:rPr>
              <a:t>. </a:t>
            </a:r>
            <a:r>
              <a:rPr lang="es-MX" sz="1200" b="0" i="1" u="none" strike="noStrike" kern="1200" baseline="0" noProof="0" dirty="0">
                <a:solidFill>
                  <a:schemeClr val="tx1"/>
                </a:solidFill>
                <a:effectLst/>
                <a:latin typeface="+mn-lt"/>
                <a:ea typeface="+mn-ea"/>
                <a:cs typeface="+mn-cs"/>
              </a:rPr>
              <a:t>Si en cualquier momento dudan si alguien está bien, necesitan preguntarle. En las siguientes diapositivas, les mostraré fotos de la cara de una persona. Quiero que decidan si su cara y lenguaje corporal expresan emoción o no. Pueden mostrar un pulgar hacia arriba si creen que sí expresan emoción o un pulgar hacia abajo si creen que no expresan emoción</a:t>
            </a:r>
            <a:r>
              <a:rPr lang="en-US" sz="1200" b="0" i="1" u="none" strike="noStrike" kern="1200" baseline="0" noProof="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70298C03-50E9-4084-BCA0-66FDEC6C0F2C}" type="slidenum">
              <a:rPr lang="en-US" smtClean="0"/>
              <a:t>16</a:t>
            </a:fld>
            <a:endParaRPr lang="en-US" dirty="0"/>
          </a:p>
        </p:txBody>
      </p:sp>
    </p:spTree>
    <p:extLst>
      <p:ext uri="{BB962C8B-B14F-4D97-AF65-F5344CB8AC3E}">
        <p14:creationId xmlns:p14="http://schemas.microsoft.com/office/powerpoint/2010/main" val="3108447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 </a:t>
            </a:r>
            <a:r>
              <a:rPr lang="es-MX" i="1" noProof="0" dirty="0"/>
              <a:t>Miren la expresión en la cara y el lenguaje corporal de esta persona. ¿Parece estar emocionada? </a:t>
            </a:r>
            <a:r>
              <a:rPr lang="es-ES" i="1" noProof="0" dirty="0"/>
              <a:t>Muestren un pulgar hacia arriba para sí y un pulgar hacia abajo para no.</a:t>
            </a:r>
            <a:endParaRPr lang="es-MX" i="1" baseline="0" noProof="0" dirty="0"/>
          </a:p>
          <a:p>
            <a:endParaRPr lang="en-US"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t>Dé al grupo suficiente tiempo para procesar la pregunta y tomar sus decisiones.</a:t>
            </a:r>
            <a:r>
              <a:rPr lang="en-US" i="0" baseline="0" dirty="0"/>
              <a:t> </a:t>
            </a:r>
          </a:p>
          <a:p>
            <a:endParaRPr lang="en-US" dirty="0"/>
          </a:p>
          <a:p>
            <a:r>
              <a:rPr lang="es-MX" noProof="0" dirty="0"/>
              <a:t>Diga: </a:t>
            </a:r>
            <a:r>
              <a:rPr lang="es-MX" i="1" noProof="0" dirty="0"/>
              <a:t>¿Cómo saben? </a:t>
            </a:r>
          </a:p>
          <a:p>
            <a:endParaRPr lang="es-MX" i="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t>Dé al grupo suficiente tiempo para procesar la pregunta y tomar sus decisiones.</a:t>
            </a:r>
            <a:r>
              <a:rPr lang="en-US" i="0" baseline="0" dirty="0"/>
              <a:t> </a:t>
            </a:r>
          </a:p>
          <a:p>
            <a:endParaRPr lang="en-US" dirty="0"/>
          </a:p>
          <a:p>
            <a:r>
              <a:rPr lang="es-MX" noProof="0" dirty="0"/>
              <a:t>Diga: </a:t>
            </a:r>
            <a:r>
              <a:rPr lang="es-MX" i="1" noProof="0" dirty="0"/>
              <a:t>Tiene sus ojos cerrados y se ve muy incómoda. También parece que quizás sienta dolor.</a:t>
            </a:r>
            <a:endParaRPr lang="es-MX" noProof="0" dirty="0"/>
          </a:p>
        </p:txBody>
      </p:sp>
      <p:sp>
        <p:nvSpPr>
          <p:cNvPr id="4" name="Slide Number Placeholder 3"/>
          <p:cNvSpPr>
            <a:spLocks noGrp="1"/>
          </p:cNvSpPr>
          <p:nvPr>
            <p:ph type="sldNum" sz="quarter" idx="10"/>
          </p:nvPr>
        </p:nvSpPr>
        <p:spPr/>
        <p:txBody>
          <a:bodyPr/>
          <a:lstStyle/>
          <a:p>
            <a:fld id="{70298C03-50E9-4084-BCA0-66FDEC6C0F2C}" type="slidenum">
              <a:rPr lang="en-US" smtClean="0"/>
              <a:t>17</a:t>
            </a:fld>
            <a:endParaRPr lang="en-US" dirty="0"/>
          </a:p>
        </p:txBody>
      </p:sp>
    </p:spTree>
    <p:extLst>
      <p:ext uri="{BB962C8B-B14F-4D97-AF65-F5344CB8AC3E}">
        <p14:creationId xmlns:p14="http://schemas.microsoft.com/office/powerpoint/2010/main" val="22260284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 </a:t>
            </a:r>
            <a:r>
              <a:rPr lang="es-MX" i="1" noProof="0" dirty="0"/>
              <a:t>Miren la expresión en la cara y el lenguaje corporal de esta persona. ¿Parece estar emocionada? </a:t>
            </a:r>
            <a:r>
              <a:rPr lang="es-ES" i="1" noProof="0" dirty="0"/>
              <a:t>Muestren un pulgar hacia arriba para sí y un pulgar hacia abajo para no.</a:t>
            </a:r>
            <a:endParaRPr lang="es-MX" i="1" baseline="0" noProof="0" dirty="0"/>
          </a:p>
          <a:p>
            <a:endParaRPr lang="en-US"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t>Dé al grupo suficiente tiempo para procesar la pregunta y tomar sus decisiones.</a:t>
            </a:r>
            <a:r>
              <a:rPr lang="en-US" i="0" baseline="0" dirty="0"/>
              <a:t> </a:t>
            </a:r>
          </a:p>
          <a:p>
            <a:endParaRPr lang="en-US" dirty="0"/>
          </a:p>
          <a:p>
            <a:r>
              <a:rPr lang="es-MX" noProof="0" dirty="0"/>
              <a:t>Diga: </a:t>
            </a:r>
            <a:r>
              <a:rPr lang="es-MX" i="1" noProof="0" dirty="0"/>
              <a:t>¿Cómo saben? </a:t>
            </a:r>
          </a:p>
          <a:p>
            <a:endParaRPr lang="es-MX" i="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t>Dé al grupo suficiente tiempo para procesar la pregunta y tomar sus decisiones.</a:t>
            </a:r>
            <a:r>
              <a:rPr lang="en-US" i="0" baseline="0" dirty="0"/>
              <a:t> </a:t>
            </a:r>
          </a:p>
          <a:p>
            <a:endParaRPr lang="en-US" dirty="0"/>
          </a:p>
          <a:p>
            <a:r>
              <a:rPr lang="es-MX" noProof="0" dirty="0"/>
              <a:t>Diga: </a:t>
            </a:r>
            <a:r>
              <a:rPr lang="es-MX" i="1" noProof="0" dirty="0"/>
              <a:t>Cubre su cara con sus manos y parece estar alterada.</a:t>
            </a:r>
            <a:endParaRPr lang="en-US" dirty="0"/>
          </a:p>
        </p:txBody>
      </p:sp>
      <p:sp>
        <p:nvSpPr>
          <p:cNvPr id="4" name="Slide Number Placeholder 3"/>
          <p:cNvSpPr>
            <a:spLocks noGrp="1"/>
          </p:cNvSpPr>
          <p:nvPr>
            <p:ph type="sldNum" sz="quarter" idx="10"/>
          </p:nvPr>
        </p:nvSpPr>
        <p:spPr/>
        <p:txBody>
          <a:bodyPr/>
          <a:lstStyle/>
          <a:p>
            <a:fld id="{70298C03-50E9-4084-BCA0-66FDEC6C0F2C}" type="slidenum">
              <a:rPr lang="en-US" smtClean="0"/>
              <a:t>18</a:t>
            </a:fld>
            <a:endParaRPr lang="en-US" dirty="0"/>
          </a:p>
        </p:txBody>
      </p:sp>
    </p:spTree>
    <p:extLst>
      <p:ext uri="{BB962C8B-B14F-4D97-AF65-F5344CB8AC3E}">
        <p14:creationId xmlns:p14="http://schemas.microsoft.com/office/powerpoint/2010/main" val="24058293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 </a:t>
            </a:r>
            <a:r>
              <a:rPr lang="es-MX" i="1" noProof="0" dirty="0"/>
              <a:t>Miren la expresión en la cara y el lenguaje corporal de esta persona. ¿Parece estar emocionada? </a:t>
            </a:r>
            <a:r>
              <a:rPr lang="es-ES" i="1" noProof="0" dirty="0"/>
              <a:t>Muestren un pulgar hacia arriba para sí y un pulgar hacia abajo para no.</a:t>
            </a:r>
            <a:endParaRPr lang="es-MX" i="1" baseline="0" noProof="0" dirty="0"/>
          </a:p>
          <a:p>
            <a:endParaRPr lang="en-US"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t>Dé al grupo suficiente tiempo para procesar la pregunta y tomar sus decisiones.</a:t>
            </a:r>
            <a:r>
              <a:rPr lang="en-US" i="0" baseline="0" dirty="0"/>
              <a:t> </a:t>
            </a:r>
          </a:p>
          <a:p>
            <a:endParaRPr lang="en-US" dirty="0"/>
          </a:p>
          <a:p>
            <a:r>
              <a:rPr lang="es-MX" noProof="0" dirty="0"/>
              <a:t>Diga: </a:t>
            </a:r>
            <a:r>
              <a:rPr lang="es-MX" i="1" noProof="0" dirty="0"/>
              <a:t>¿Cómo saben? </a:t>
            </a:r>
          </a:p>
          <a:p>
            <a:endParaRPr lang="es-MX" i="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t>Dé al grupo suficiente tiempo para procesar la pregunta y tomar sus decisiones.</a:t>
            </a:r>
            <a:r>
              <a:rPr lang="en-US" i="0" baseline="0" dirty="0"/>
              <a:t> </a:t>
            </a:r>
          </a:p>
          <a:p>
            <a:endParaRPr lang="en-US" dirty="0"/>
          </a:p>
          <a:p>
            <a:r>
              <a:rPr lang="es-MX" noProof="0" dirty="0"/>
              <a:t>Diga: </a:t>
            </a:r>
            <a:r>
              <a:rPr lang="es-MX" i="1" noProof="0" dirty="0"/>
              <a:t>Sonríe y parece estar relajada</a:t>
            </a:r>
            <a:r>
              <a:rPr lang="es-MX" i="1" baseline="0" noProof="0" dirty="0"/>
              <a:t>.</a:t>
            </a:r>
            <a:endParaRPr lang="es-MX" noProof="0" dirty="0"/>
          </a:p>
          <a:p>
            <a:endParaRPr lang="en-US" dirty="0"/>
          </a:p>
        </p:txBody>
      </p:sp>
      <p:sp>
        <p:nvSpPr>
          <p:cNvPr id="4" name="Slide Number Placeholder 3"/>
          <p:cNvSpPr>
            <a:spLocks noGrp="1"/>
          </p:cNvSpPr>
          <p:nvPr>
            <p:ph type="sldNum" sz="quarter" idx="10"/>
          </p:nvPr>
        </p:nvSpPr>
        <p:spPr/>
        <p:txBody>
          <a:bodyPr/>
          <a:lstStyle/>
          <a:p>
            <a:fld id="{70298C03-50E9-4084-BCA0-66FDEC6C0F2C}" type="slidenum">
              <a:rPr lang="en-US" smtClean="0"/>
              <a:t>19</a:t>
            </a:fld>
            <a:endParaRPr lang="en-US" dirty="0"/>
          </a:p>
        </p:txBody>
      </p:sp>
    </p:spTree>
    <p:extLst>
      <p:ext uri="{BB962C8B-B14F-4D97-AF65-F5344CB8AC3E}">
        <p14:creationId xmlns:p14="http://schemas.microsoft.com/office/powerpoint/2010/main" val="17433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Use la gran caja de herramientas de la clase para repasar las herramientas para relaciones sanas (Declaraciones “yo”, Mapa de relaciones, ¡NO! y Verificación de consentimiento). Pida al grupo que retire una herramienta a la vez y que hable sobre qué es y cómo se usa. Puede ser de gran ayuda para este repaso si proporciona situaciones específicas en qué pensar detenidamente.</a:t>
            </a:r>
            <a:r>
              <a:rPr lang="en-US"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Por ejemplo, podría preguntar: “Si alguien les miente, ¿cuál sería una Declaración “yo” que podrían usar para hacerle saber cómo se sienten?”</a:t>
            </a:r>
            <a:r>
              <a:rPr lang="en-US"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Quizás incluso considere usar ejemplos de situaciones que han ocurrido recientemente en su salón de clase, siempre y cuando no quebranten la confidencialidad. </a:t>
            </a:r>
            <a:r>
              <a:rPr lang="es-ES" sz="1200" b="0" kern="1200" dirty="0">
                <a:solidFill>
                  <a:srgbClr val="FF0000"/>
                </a:solidFill>
                <a:effectLst/>
                <a:latin typeface="+mn-lt"/>
                <a:ea typeface="+mn-ea"/>
                <a:cs typeface="+mn-cs"/>
              </a:rPr>
              <a:t>También puede pedirles que conecten las herramientas de la caja a sus relaciones actuales. </a:t>
            </a:r>
            <a:r>
              <a:rPr lang="es-ES" sz="1200" b="0" kern="1200" baseline="0" dirty="0">
                <a:solidFill>
                  <a:srgbClr val="FF0000"/>
                </a:solidFill>
                <a:effectLst/>
                <a:latin typeface="+mn-lt"/>
                <a:ea typeface="+mn-ea"/>
                <a:cs typeface="+mn-cs"/>
              </a:rPr>
              <a:t>Podría decir: “¿Alguien puede contarme sobre algo que está sucediendo ahora en sus vidas, con lo que la caja de herramientas pudiera ayudarles?”.</a:t>
            </a:r>
            <a:endParaRPr lang="en-US" b="0" dirty="0">
              <a:solidFill>
                <a:srgbClr val="FF0000"/>
              </a:solidFill>
              <a:effectLst/>
            </a:endParaRPr>
          </a:p>
          <a:p>
            <a:endParaRPr lang="en-US" dirty="0"/>
          </a:p>
          <a:p>
            <a:r>
              <a:rPr lang="es-ES" dirty="0"/>
              <a:t>Las instrucciones sobre cómo usar cada herramienta para relaciones sanas se encuentran en las siguientes clases: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1" baseline="0" dirty="0"/>
              <a:t>Declaraciones “yo”</a:t>
            </a:r>
            <a:r>
              <a:rPr lang="es-ES" b="0" baseline="0" dirty="0"/>
              <a:t>: clases 2 y 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1" baseline="0" dirty="0"/>
              <a:t>Mapa de relaciones</a:t>
            </a:r>
            <a:r>
              <a:rPr lang="es-ES" b="0" baseline="0" dirty="0"/>
              <a:t>: clase 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b="1" baseline="0" noProof="0" dirty="0"/>
              <a:t>¡NO!: </a:t>
            </a:r>
            <a:r>
              <a:rPr lang="es-MX" b="0" baseline="0" noProof="0" dirty="0"/>
              <a:t>clase 5</a:t>
            </a:r>
          </a:p>
          <a:p>
            <a:pPr marL="171450" indent="-171450">
              <a:buFont typeface="Arial" panose="020B0604020202020204" pitchFamily="34" charset="0"/>
              <a:buChar char="•"/>
            </a:pPr>
            <a:r>
              <a:rPr lang="es-MX" b="1" baseline="0" noProof="0" dirty="0"/>
              <a:t>Verificación de consentimiento: </a:t>
            </a:r>
            <a:r>
              <a:rPr lang="es-MX" b="0" baseline="0" noProof="0" dirty="0"/>
              <a:t>clase 6</a:t>
            </a:r>
          </a:p>
          <a:p>
            <a:pPr marL="171450" indent="-171450">
              <a:buFont typeface="Arial" panose="020B0604020202020204" pitchFamily="34" charset="0"/>
              <a:buChar char="•"/>
            </a:pPr>
            <a:endParaRPr lang="en-US" b="1" dirty="0"/>
          </a:p>
        </p:txBody>
      </p:sp>
      <p:sp>
        <p:nvSpPr>
          <p:cNvPr id="4" name="Slide Number Placeholder 3"/>
          <p:cNvSpPr>
            <a:spLocks noGrp="1"/>
          </p:cNvSpPr>
          <p:nvPr>
            <p:ph type="sldNum" sz="quarter" idx="10"/>
          </p:nvPr>
        </p:nvSpPr>
        <p:spPr/>
        <p:txBody>
          <a:bodyPr/>
          <a:lstStyle/>
          <a:p>
            <a:fld id="{68BAA58B-7F68-4F22-A5B3-354C37D900B1}" type="slidenum">
              <a:rPr lang="en-US" smtClean="0"/>
              <a:t>2</a:t>
            </a:fld>
            <a:endParaRPr lang="en-US" dirty="0"/>
          </a:p>
        </p:txBody>
      </p:sp>
    </p:spTree>
    <p:extLst>
      <p:ext uri="{BB962C8B-B14F-4D97-AF65-F5344CB8AC3E}">
        <p14:creationId xmlns:p14="http://schemas.microsoft.com/office/powerpoint/2010/main" val="8720650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 </a:t>
            </a:r>
            <a:r>
              <a:rPr lang="es-MX" i="1" noProof="0" dirty="0"/>
              <a:t>Miren la expresión en la cara y el lenguaje corporal de esta persona. ¿Parece estar emocionada? </a:t>
            </a:r>
            <a:r>
              <a:rPr lang="es-ES" i="1" noProof="0" dirty="0"/>
              <a:t>Muestren un pulgar hacia arriba para sí y un pulgar hacia abajo para no.</a:t>
            </a:r>
            <a:endParaRPr lang="es-MX" i="1" baseline="0" noProof="0" dirty="0"/>
          </a:p>
          <a:p>
            <a:endParaRPr lang="en-US"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t>Dé al grupo suficiente tiempo para procesar la pregunta y tomar sus decisiones.</a:t>
            </a:r>
            <a:r>
              <a:rPr lang="en-US" i="0" baseline="0" dirty="0"/>
              <a:t> </a:t>
            </a:r>
          </a:p>
          <a:p>
            <a:endParaRPr lang="en-US" dirty="0"/>
          </a:p>
          <a:p>
            <a:r>
              <a:rPr lang="es-MX" noProof="0" dirty="0"/>
              <a:t>Diga: </a:t>
            </a:r>
            <a:r>
              <a:rPr lang="es-MX" i="1" noProof="0" dirty="0"/>
              <a:t>¿Cómo saben? </a:t>
            </a:r>
          </a:p>
          <a:p>
            <a:endParaRPr lang="es-MX" i="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t>Dé al grupo suficiente tiempo para procesar la pregunta y tomar sus decisiones.</a:t>
            </a:r>
            <a:r>
              <a:rPr lang="en-US" i="0" baseline="0" dirty="0"/>
              <a:t> </a:t>
            </a:r>
          </a:p>
          <a:p>
            <a:endParaRPr lang="en-US" dirty="0"/>
          </a:p>
          <a:p>
            <a:r>
              <a:rPr lang="es-MX" noProof="0" dirty="0"/>
              <a:t>Diga: </a:t>
            </a:r>
            <a:r>
              <a:rPr lang="es-MX" i="1" noProof="0" dirty="0"/>
              <a:t>Mira hacia abajo y lejos de su pareja. Se ve triste.</a:t>
            </a:r>
            <a:endParaRPr lang="en-US" dirty="0"/>
          </a:p>
          <a:p>
            <a:endParaRPr lang="en-US" dirty="0"/>
          </a:p>
        </p:txBody>
      </p:sp>
      <p:sp>
        <p:nvSpPr>
          <p:cNvPr id="4" name="Slide Number Placeholder 3"/>
          <p:cNvSpPr>
            <a:spLocks noGrp="1"/>
          </p:cNvSpPr>
          <p:nvPr>
            <p:ph type="sldNum" sz="quarter" idx="10"/>
          </p:nvPr>
        </p:nvSpPr>
        <p:spPr/>
        <p:txBody>
          <a:bodyPr/>
          <a:lstStyle/>
          <a:p>
            <a:fld id="{70298C03-50E9-4084-BCA0-66FDEC6C0F2C}" type="slidenum">
              <a:rPr lang="en-US" smtClean="0"/>
              <a:t>20</a:t>
            </a:fld>
            <a:endParaRPr lang="en-US" dirty="0"/>
          </a:p>
        </p:txBody>
      </p:sp>
    </p:spTree>
    <p:extLst>
      <p:ext uri="{BB962C8B-B14F-4D97-AF65-F5344CB8AC3E}">
        <p14:creationId xmlns:p14="http://schemas.microsoft.com/office/powerpoint/2010/main" val="23332603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 </a:t>
            </a:r>
            <a:r>
              <a:rPr lang="es-MX" i="1" noProof="0" dirty="0"/>
              <a:t>Miren la expresión en la cara y el lenguaje corporal de esta persona. ¿Parece estar emocionada? </a:t>
            </a:r>
            <a:r>
              <a:rPr lang="es-ES" i="1" noProof="0" dirty="0"/>
              <a:t>Muestren un pulgar hacia arriba para sí y un pulgar hacia abajo para no.</a:t>
            </a:r>
            <a:endParaRPr lang="es-MX" i="1" baseline="0" noProof="0" dirty="0"/>
          </a:p>
          <a:p>
            <a:endParaRPr lang="en-US"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t>Dé al grupo suficiente tiempo para procesar la pregunta y tomar sus decisiones.</a:t>
            </a:r>
            <a:r>
              <a:rPr lang="en-US" i="0" baseline="0" dirty="0"/>
              <a:t> </a:t>
            </a:r>
          </a:p>
          <a:p>
            <a:endParaRPr lang="en-US" dirty="0"/>
          </a:p>
          <a:p>
            <a:r>
              <a:rPr lang="es-MX" noProof="0" dirty="0"/>
              <a:t>Diga: </a:t>
            </a:r>
            <a:r>
              <a:rPr lang="es-MX" i="1" noProof="0" dirty="0"/>
              <a:t>¿Cómo saben? </a:t>
            </a:r>
          </a:p>
          <a:p>
            <a:endParaRPr lang="es-MX" i="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t>Dé al grupo suficiente tiempo para procesar la pregunta y tomar sus decisiones.</a:t>
            </a:r>
            <a:r>
              <a:rPr lang="en-US" i="0" baseline="0" dirty="0"/>
              <a:t> </a:t>
            </a:r>
          </a:p>
          <a:p>
            <a:endParaRPr lang="en-US" dirty="0"/>
          </a:p>
          <a:p>
            <a:r>
              <a:rPr lang="es-MX" i="1" noProof="0" dirty="0"/>
              <a:t>Diga: Tiene una gran sonrisa en su cara y mira directamente a su pareja. Y recuerden: si en cualquier momento no les queda claro si su pareja la está pasando bien, necesitan detenerse y preguntar. Esto puede ser tan fácil como preguntar algo como: “¿Está bien?” o “¿Quiere que continúe?”.</a:t>
            </a:r>
            <a:endParaRPr lang="en-US" i="1" dirty="0"/>
          </a:p>
          <a:p>
            <a:endParaRPr lang="en-US" dirty="0"/>
          </a:p>
        </p:txBody>
      </p:sp>
      <p:sp>
        <p:nvSpPr>
          <p:cNvPr id="4" name="Slide Number Placeholder 3"/>
          <p:cNvSpPr>
            <a:spLocks noGrp="1"/>
          </p:cNvSpPr>
          <p:nvPr>
            <p:ph type="sldNum" sz="quarter" idx="10"/>
          </p:nvPr>
        </p:nvSpPr>
        <p:spPr/>
        <p:txBody>
          <a:bodyPr/>
          <a:lstStyle/>
          <a:p>
            <a:fld id="{70298C03-50E9-4084-BCA0-66FDEC6C0F2C}" type="slidenum">
              <a:rPr lang="en-US" smtClean="0"/>
              <a:t>21</a:t>
            </a:fld>
            <a:endParaRPr lang="en-US" dirty="0"/>
          </a:p>
        </p:txBody>
      </p:sp>
    </p:spTree>
    <p:extLst>
      <p:ext uri="{BB962C8B-B14F-4D97-AF65-F5344CB8AC3E}">
        <p14:creationId xmlns:p14="http://schemas.microsoft.com/office/powerpoint/2010/main" val="33221692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noProof="0" dirty="0"/>
              <a:t>Diga: </a:t>
            </a:r>
            <a:r>
              <a:rPr lang="es-MX" i="1" noProof="0" dirty="0"/>
              <a:t>La tercera parte del consentimiento es que sea sin presión. La presión es cuando alguien intenta forzarles a hacer algo que no quieren. Nunca es aceptable presionar a alguien a tener sexo.</a:t>
            </a:r>
          </a:p>
          <a:p>
            <a:endParaRPr lang="en-US" dirty="0"/>
          </a:p>
        </p:txBody>
      </p:sp>
      <p:sp>
        <p:nvSpPr>
          <p:cNvPr id="4" name="Slide Number Placeholder 3"/>
          <p:cNvSpPr>
            <a:spLocks noGrp="1"/>
          </p:cNvSpPr>
          <p:nvPr>
            <p:ph type="sldNum" sz="quarter" idx="10"/>
          </p:nvPr>
        </p:nvSpPr>
        <p:spPr/>
        <p:txBody>
          <a:bodyPr/>
          <a:lstStyle/>
          <a:p>
            <a:fld id="{70298C03-50E9-4084-BCA0-66FDEC6C0F2C}" type="slidenum">
              <a:rPr lang="en-US" smtClean="0"/>
              <a:t>22</a:t>
            </a:fld>
            <a:endParaRPr lang="en-US" dirty="0"/>
          </a:p>
        </p:txBody>
      </p:sp>
    </p:spTree>
    <p:extLst>
      <p:ext uri="{BB962C8B-B14F-4D97-AF65-F5344CB8AC3E}">
        <p14:creationId xmlns:p14="http://schemas.microsoft.com/office/powerpoint/2010/main" val="16711100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 </a:t>
            </a:r>
            <a:r>
              <a:rPr lang="es-MX" i="1" noProof="0" dirty="0"/>
              <a:t>Algunas veces, una persona quizás use amenazas para presionar a su pareja para tener sexo</a:t>
            </a:r>
            <a:r>
              <a:rPr lang="es-MX" i="1" baseline="0" noProof="0" dirty="0"/>
              <a:t>. Les mostraré un video y quiero que piensen en si la persona en el video está presionando a su pareja para tener sexo.</a:t>
            </a:r>
          </a:p>
          <a:p>
            <a:endParaRPr lang="en-US" i="1" baseline="0" dirty="0"/>
          </a:p>
          <a:p>
            <a:r>
              <a:rPr lang="es-MX" i="0" baseline="0" noProof="0" dirty="0"/>
              <a:t>Muestre el video.</a:t>
            </a:r>
          </a:p>
          <a:p>
            <a:endParaRPr lang="en-US" i="0" baseline="0" dirty="0"/>
          </a:p>
          <a:p>
            <a:r>
              <a:rPr lang="es-MX" i="0" baseline="0" noProof="0" dirty="0"/>
              <a:t>Diga: </a:t>
            </a:r>
            <a:r>
              <a:rPr lang="es-MX" i="1" baseline="0" noProof="0" dirty="0"/>
              <a:t>¿Eso fue presión? ¿Cómo saben?</a:t>
            </a:r>
          </a:p>
          <a:p>
            <a:endParaRPr lang="en-US"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t>Dé al grupo suficiente tiempo para procesar la pregunta y tomar sus decisiones.</a:t>
            </a:r>
            <a:r>
              <a:rPr lang="en-US" i="0" baseline="0" dirty="0"/>
              <a:t> </a:t>
            </a:r>
          </a:p>
          <a:p>
            <a:endParaRPr lang="en-US" dirty="0"/>
          </a:p>
          <a:p>
            <a:r>
              <a:rPr lang="es-MX" i="0" noProof="0" dirty="0"/>
              <a:t>Diga: </a:t>
            </a:r>
            <a:r>
              <a:rPr lang="es-MX" i="1" noProof="0" dirty="0"/>
              <a:t>Sí, eso es presión porque la persona amenaza con terminar la relación con su pareja si no acepta tener sexo.</a:t>
            </a:r>
            <a:endParaRPr lang="es-MX" i="1" baseline="0" noProof="0" dirty="0"/>
          </a:p>
          <a:p>
            <a:endParaRPr lang="en-US" i="0" dirty="0"/>
          </a:p>
        </p:txBody>
      </p:sp>
      <p:sp>
        <p:nvSpPr>
          <p:cNvPr id="4" name="Slide Number Placeholder 3"/>
          <p:cNvSpPr>
            <a:spLocks noGrp="1"/>
          </p:cNvSpPr>
          <p:nvPr>
            <p:ph type="sldNum" sz="quarter" idx="10"/>
          </p:nvPr>
        </p:nvSpPr>
        <p:spPr/>
        <p:txBody>
          <a:bodyPr/>
          <a:lstStyle/>
          <a:p>
            <a:fld id="{70298C03-50E9-4084-BCA0-66FDEC6C0F2C}" type="slidenum">
              <a:rPr lang="en-US" smtClean="0"/>
              <a:t>23</a:t>
            </a:fld>
            <a:endParaRPr lang="en-US" dirty="0"/>
          </a:p>
        </p:txBody>
      </p:sp>
    </p:spTree>
    <p:extLst>
      <p:ext uri="{BB962C8B-B14F-4D97-AF65-F5344CB8AC3E}">
        <p14:creationId xmlns:p14="http://schemas.microsoft.com/office/powerpoint/2010/main" val="29486889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 </a:t>
            </a:r>
            <a:r>
              <a:rPr lang="es-MX" i="1" noProof="0" dirty="0"/>
              <a:t>Algunas veces, una persona quizás intente hacer sentir mal a su pareja por no querer tener sexo para presionarla para tener sexo.</a:t>
            </a:r>
            <a:r>
              <a:rPr lang="en-US" i="1" baseline="0" dirty="0"/>
              <a:t> </a:t>
            </a:r>
            <a:r>
              <a:rPr lang="es-ES" i="1" baseline="0" dirty="0"/>
              <a:t>Les mostraré un video y quiero que piensen en si la persona en el video está presionando a su pareja para tener sexo.</a:t>
            </a:r>
            <a:endParaRPr lang="en-US" i="1" baseline="0" dirty="0"/>
          </a:p>
          <a:p>
            <a:endParaRPr lang="en-US" i="1" baseline="0" dirty="0"/>
          </a:p>
          <a:p>
            <a:r>
              <a:rPr lang="es-MX" i="0" baseline="0" noProof="0" dirty="0"/>
              <a:t>Muestre el video.</a:t>
            </a:r>
          </a:p>
          <a:p>
            <a:endParaRPr lang="en-US" i="0" baseline="0" dirty="0"/>
          </a:p>
          <a:p>
            <a:r>
              <a:rPr lang="es-MX" i="0" baseline="0" noProof="0" dirty="0"/>
              <a:t>Diga: </a:t>
            </a:r>
            <a:r>
              <a:rPr lang="es-MX" i="1" baseline="0" noProof="0" dirty="0"/>
              <a:t>¿Eso fue presión? ¿Cómo saben?</a:t>
            </a:r>
          </a:p>
          <a:p>
            <a:endParaRPr lang="en-US"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t>Dé al grupo suficiente tiempo para procesar la pregunta y tomar sus decisiones.</a:t>
            </a:r>
            <a:r>
              <a:rPr lang="en-US" i="0" baseline="0" dirty="0"/>
              <a:t> </a:t>
            </a:r>
          </a:p>
          <a:p>
            <a:endParaRPr lang="en-US" dirty="0"/>
          </a:p>
          <a:p>
            <a:r>
              <a:rPr lang="es-MX" i="0" noProof="0" dirty="0"/>
              <a:t>Diga: </a:t>
            </a:r>
            <a:r>
              <a:rPr lang="es-MX" i="1" noProof="0" dirty="0"/>
              <a:t>Sí, eso es presión porque la persona intenta hacer sentir mal a su pareja por no querer tener sexo para presionarla para tener sexo</a:t>
            </a:r>
            <a:r>
              <a:rPr lang="en-US" i="1" baseline="0" dirty="0"/>
              <a:t>.</a:t>
            </a:r>
          </a:p>
          <a:p>
            <a:endParaRPr lang="en-US" dirty="0"/>
          </a:p>
        </p:txBody>
      </p:sp>
      <p:sp>
        <p:nvSpPr>
          <p:cNvPr id="4" name="Slide Number Placeholder 3"/>
          <p:cNvSpPr>
            <a:spLocks noGrp="1"/>
          </p:cNvSpPr>
          <p:nvPr>
            <p:ph type="sldNum" sz="quarter" idx="10"/>
          </p:nvPr>
        </p:nvSpPr>
        <p:spPr/>
        <p:txBody>
          <a:bodyPr/>
          <a:lstStyle/>
          <a:p>
            <a:fld id="{70298C03-50E9-4084-BCA0-66FDEC6C0F2C}" type="slidenum">
              <a:rPr lang="en-US" smtClean="0"/>
              <a:t>24</a:t>
            </a:fld>
            <a:endParaRPr lang="en-US" dirty="0"/>
          </a:p>
        </p:txBody>
      </p:sp>
    </p:spTree>
    <p:extLst>
      <p:ext uri="{BB962C8B-B14F-4D97-AF65-F5344CB8AC3E}">
        <p14:creationId xmlns:p14="http://schemas.microsoft.com/office/powerpoint/2010/main" val="25539043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 </a:t>
            </a:r>
            <a:r>
              <a:rPr lang="es-MX" i="1" noProof="0" dirty="0"/>
              <a:t>Algunas veces una persona ofrezca algo bonito a cambio de tener sexo para presionar a su pareja a tener sexo.</a:t>
            </a:r>
            <a:r>
              <a:rPr lang="es-MX" i="1" baseline="0" noProof="0" dirty="0"/>
              <a:t> </a:t>
            </a:r>
            <a:r>
              <a:rPr lang="es-ES" i="1" baseline="0" dirty="0"/>
              <a:t>Les mostraré un video y quiero que piensen en si la persona en el video está presionando a su pareja para tener sexo.</a:t>
            </a:r>
            <a:endParaRPr lang="en-US" i="1" baseline="0" dirty="0"/>
          </a:p>
          <a:p>
            <a:endParaRPr lang="en-US" i="1" baseline="0" dirty="0"/>
          </a:p>
          <a:p>
            <a:r>
              <a:rPr lang="es-MX" i="0" baseline="0" noProof="0" dirty="0"/>
              <a:t>Muestre el </a:t>
            </a:r>
            <a:r>
              <a:rPr lang="en-US" i="0" baseline="0" dirty="0"/>
              <a:t>video.</a:t>
            </a:r>
          </a:p>
          <a:p>
            <a:endParaRPr lang="en-US" i="0" baseline="0" dirty="0"/>
          </a:p>
          <a:p>
            <a:r>
              <a:rPr lang="es-MX" i="0" baseline="0" noProof="0" dirty="0"/>
              <a:t>Diga: </a:t>
            </a:r>
            <a:r>
              <a:rPr lang="es-MX" i="1" baseline="0" noProof="0" dirty="0"/>
              <a:t>¿Eso fue presión? ¿Cómo saben?</a:t>
            </a:r>
          </a:p>
          <a:p>
            <a:endParaRPr lang="en-US"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t>Dé al grupo suficiente tiempo para procesar la pregunta y tomar sus decisiones.</a:t>
            </a:r>
            <a:r>
              <a:rPr lang="en-US" i="0" baseline="0" dirty="0"/>
              <a:t> </a:t>
            </a:r>
          </a:p>
          <a:p>
            <a:endParaRPr lang="en-US" dirty="0"/>
          </a:p>
          <a:p>
            <a:r>
              <a:rPr lang="es-MX" i="0" noProof="0" dirty="0"/>
              <a:t>Diga: </a:t>
            </a:r>
            <a:r>
              <a:rPr lang="es-MX" i="1" noProof="0" dirty="0"/>
              <a:t>Sí, eso es presión porque la persona ofrece llevar a su pareja al cine para intentar forzarla a tener sexo</a:t>
            </a:r>
            <a:r>
              <a:rPr lang="es-MX" i="1" baseline="0" noProof="0" dirty="0"/>
              <a:t>.</a:t>
            </a:r>
            <a:endParaRPr lang="es-MX" noProof="0" dirty="0"/>
          </a:p>
        </p:txBody>
      </p:sp>
      <p:sp>
        <p:nvSpPr>
          <p:cNvPr id="4" name="Slide Number Placeholder 3"/>
          <p:cNvSpPr>
            <a:spLocks noGrp="1"/>
          </p:cNvSpPr>
          <p:nvPr>
            <p:ph type="sldNum" sz="quarter" idx="10"/>
          </p:nvPr>
        </p:nvSpPr>
        <p:spPr/>
        <p:txBody>
          <a:bodyPr/>
          <a:lstStyle/>
          <a:p>
            <a:fld id="{70298C03-50E9-4084-BCA0-66FDEC6C0F2C}" type="slidenum">
              <a:rPr lang="en-US" smtClean="0"/>
              <a:t>25</a:t>
            </a:fld>
            <a:endParaRPr lang="en-US" dirty="0"/>
          </a:p>
        </p:txBody>
      </p:sp>
    </p:spTree>
    <p:extLst>
      <p:ext uri="{BB962C8B-B14F-4D97-AF65-F5344CB8AC3E}">
        <p14:creationId xmlns:p14="http://schemas.microsoft.com/office/powerpoint/2010/main" val="16662302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 </a:t>
            </a:r>
            <a:r>
              <a:rPr lang="es-MX" i="1" noProof="0" dirty="0"/>
              <a:t>Por ultimo, una persona quizás use su cuerpo o lastime a la otra persona para presionarla para tener sexo.</a:t>
            </a:r>
            <a:r>
              <a:rPr lang="es-MX" i="1" baseline="0" noProof="0" dirty="0"/>
              <a:t> </a:t>
            </a:r>
            <a:r>
              <a:rPr lang="es-ES" i="1" baseline="0" dirty="0"/>
              <a:t>Les mostraré un video y quiero que piensen en si la persona en el video está presionando para tener sexo.</a:t>
            </a:r>
            <a:endParaRPr lang="en-US" i="1" baseline="0" dirty="0"/>
          </a:p>
          <a:p>
            <a:endParaRPr lang="en-US" i="1" baseline="0" dirty="0"/>
          </a:p>
          <a:p>
            <a:r>
              <a:rPr lang="es-MX" i="0" baseline="0" noProof="0" dirty="0"/>
              <a:t>Muestre el video.</a:t>
            </a:r>
          </a:p>
          <a:p>
            <a:endParaRPr lang="en-US" i="0" baseline="0" dirty="0"/>
          </a:p>
          <a:p>
            <a:r>
              <a:rPr lang="es-MX" i="0" baseline="0" noProof="0" dirty="0"/>
              <a:t>Diga: </a:t>
            </a:r>
            <a:r>
              <a:rPr lang="es-MX" i="1" baseline="0" noProof="0" dirty="0"/>
              <a:t>¿Eso fue presión? ¿Cómo saben?</a:t>
            </a:r>
          </a:p>
          <a:p>
            <a:endParaRPr lang="en-US"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t>Dé al grupo suficiente tiempo para procesar la pregunta y tomar sus decisiones.</a:t>
            </a:r>
            <a:r>
              <a:rPr lang="en-US" i="0" baseline="0" dirty="0"/>
              <a:t> </a:t>
            </a:r>
          </a:p>
          <a:p>
            <a:endParaRPr lang="en-US" dirty="0"/>
          </a:p>
          <a:p>
            <a:r>
              <a:rPr lang="es-MX" i="0" noProof="0" dirty="0"/>
              <a:t>Diga: </a:t>
            </a:r>
            <a:r>
              <a:rPr lang="es-MX" i="1" noProof="0" dirty="0"/>
              <a:t>Sí, eso es presión porque la persona usa</a:t>
            </a:r>
            <a:r>
              <a:rPr lang="es-MX" i="1" baseline="0" noProof="0" dirty="0"/>
              <a:t> </a:t>
            </a:r>
            <a:r>
              <a:rPr lang="es-MX" i="1" noProof="0" dirty="0"/>
              <a:t>su cuerpo o lastima a la otra persona para presionarla para tener sexo</a:t>
            </a:r>
            <a:r>
              <a:rPr lang="en-US" i="1" baseline="0" dirty="0"/>
              <a:t>. </a:t>
            </a:r>
            <a:r>
              <a:rPr lang="es-MX" i="1" baseline="0" noProof="0" dirty="0"/>
              <a:t>La jalaba a la cama.</a:t>
            </a:r>
            <a:endParaRPr lang="es-MX" noProof="0" dirty="0"/>
          </a:p>
        </p:txBody>
      </p:sp>
      <p:sp>
        <p:nvSpPr>
          <p:cNvPr id="4" name="Slide Number Placeholder 3"/>
          <p:cNvSpPr>
            <a:spLocks noGrp="1"/>
          </p:cNvSpPr>
          <p:nvPr>
            <p:ph type="sldNum" sz="quarter" idx="10"/>
          </p:nvPr>
        </p:nvSpPr>
        <p:spPr/>
        <p:txBody>
          <a:bodyPr/>
          <a:lstStyle/>
          <a:p>
            <a:fld id="{70298C03-50E9-4084-BCA0-66FDEC6C0F2C}" type="slidenum">
              <a:rPr lang="en-US" smtClean="0"/>
              <a:t>26</a:t>
            </a:fld>
            <a:endParaRPr lang="en-US" dirty="0"/>
          </a:p>
        </p:txBody>
      </p:sp>
    </p:spTree>
    <p:extLst>
      <p:ext uri="{BB962C8B-B14F-4D97-AF65-F5344CB8AC3E}">
        <p14:creationId xmlns:p14="http://schemas.microsoft.com/office/powerpoint/2010/main" val="7520327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noProof="0" dirty="0"/>
              <a:t>Diga: </a:t>
            </a:r>
            <a:r>
              <a:rPr lang="es-MX" i="1" noProof="0" dirty="0"/>
              <a:t>La última parte de consentimiento es verificar. Al tener sexo, es superimportante seguir usando la herramienta Verificación de consentimiento. El consentimiento no es algo de una sola vez</a:t>
            </a:r>
            <a:r>
              <a:rPr lang="es-MX" i="1" baseline="0" noProof="0" dirty="0"/>
              <a:t>. Solo porque alguien acepte tener sexo hoy no significa que quieran tener sexo con ustedes mañana. Necesitan preguntar cada vez. Y al tener sexo, deben prestar atención al cuerpo y a las palabras de su pareja para asegurarse de que aún quieran tener sexo. Si en cualquier momento tienen duda, deben preguntar a su pareja si está bien.</a:t>
            </a:r>
          </a:p>
        </p:txBody>
      </p:sp>
      <p:sp>
        <p:nvSpPr>
          <p:cNvPr id="4" name="Slide Number Placeholder 3"/>
          <p:cNvSpPr>
            <a:spLocks noGrp="1"/>
          </p:cNvSpPr>
          <p:nvPr>
            <p:ph type="sldNum" sz="quarter" idx="10"/>
          </p:nvPr>
        </p:nvSpPr>
        <p:spPr/>
        <p:txBody>
          <a:bodyPr/>
          <a:lstStyle/>
          <a:p>
            <a:fld id="{70298C03-50E9-4084-BCA0-66FDEC6C0F2C}" type="slidenum">
              <a:rPr lang="en-US" smtClean="0"/>
              <a:t>27</a:t>
            </a:fld>
            <a:endParaRPr lang="en-US" dirty="0"/>
          </a:p>
        </p:txBody>
      </p:sp>
    </p:spTree>
    <p:extLst>
      <p:ext uri="{BB962C8B-B14F-4D97-AF65-F5344CB8AC3E}">
        <p14:creationId xmlns:p14="http://schemas.microsoft.com/office/powerpoint/2010/main" val="18863019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 </a:t>
            </a:r>
            <a:r>
              <a:rPr lang="es-ES" i="1" dirty="0"/>
              <a:t>Eso fue mucha información, ¡y van muy bien! </a:t>
            </a:r>
            <a:r>
              <a:rPr lang="es-ES" i="1" baseline="0" dirty="0"/>
              <a:t>Tomemos un breve descanso para el cerebro antes de continuar con la clase.</a:t>
            </a:r>
          </a:p>
          <a:p>
            <a:endParaRPr lang="es-ES" i="1" baseline="0" dirty="0"/>
          </a:p>
          <a:p>
            <a:r>
              <a:rPr lang="es-ES" dirty="0"/>
              <a:t>A continuación, se presentan tres ideas para dar al grupo una breve oportunidad de descanso para el cerebro. Siéntese con la libertad de aportar sus propias ideas para descansos para el cerebro que funcionen mejor para su grupo.</a:t>
            </a:r>
          </a:p>
          <a:p>
            <a:endParaRPr lang="en-US" dirty="0"/>
          </a:p>
          <a:p>
            <a:r>
              <a:rPr lang="es-MX" b="1" noProof="0" dirty="0"/>
              <a:t>Respiración a cinco dedos</a:t>
            </a:r>
          </a:p>
          <a:p>
            <a:r>
              <a:rPr lang="es-ES" b="0" dirty="0"/>
              <a:t>Para este ejercicio, pida al grupo que coloquen una mano enfrente de su pecho con sus cinco dedos abiertos</a:t>
            </a:r>
            <a:r>
              <a:rPr lang="en-US" b="0" baseline="0" dirty="0"/>
              <a:t>. </a:t>
            </a:r>
            <a:r>
              <a:rPr lang="es-ES" b="0" baseline="0" dirty="0"/>
              <a:t>Luego, que usen el dedo índice de la otra mano para trazar hacia arriba y abajo por cada uno de los cinco dedos, comenzando por el pulgar</a:t>
            </a:r>
            <a:r>
              <a:rPr lang="en-US" b="0" baseline="0" dirty="0"/>
              <a:t>. </a:t>
            </a:r>
            <a:r>
              <a:rPr lang="es-ES" b="0" baseline="0" dirty="0"/>
              <a:t>A medida que tracen hacia arriba por un dedo, respiran hacia adentro. A medida que tracen hacia abajo por un dedo, respiran hacia afuera</a:t>
            </a:r>
            <a:r>
              <a:rPr lang="en-US" b="0" baseline="0" dirty="0"/>
              <a:t>. </a:t>
            </a:r>
            <a:r>
              <a:rPr lang="es-ES" b="0" baseline="0" dirty="0"/>
              <a:t>Cuando respiran hacia fuera en el dedo meñique, les puede decir que sacudan sus manos y brazos</a:t>
            </a:r>
            <a:r>
              <a:rPr lang="en-US" b="0" baseline="0" dirty="0"/>
              <a:t>. </a:t>
            </a:r>
            <a:r>
              <a:rPr lang="es-ES" b="0" baseline="0" dirty="0"/>
              <a:t>Al avanzar el año escolar, puede pedir a alguien del grupo que dirija este ejercicio para sus pares.</a:t>
            </a:r>
            <a:endParaRPr lang="en-US" b="0" baseline="0" dirty="0"/>
          </a:p>
          <a:p>
            <a:endParaRPr lang="en-US" b="0" baseline="0" dirty="0"/>
          </a:p>
          <a:p>
            <a:r>
              <a:rPr lang="es-ES" b="0" baseline="0" dirty="0"/>
              <a:t>Si este ejercicio no es físicamente accesible para su grupo, puede mostrar el trazado con su propia mano para el grupo a medida que respiren hacia adentro y hacia afuera.</a:t>
            </a:r>
          </a:p>
          <a:p>
            <a:endParaRPr lang="en-US" b="0" dirty="0"/>
          </a:p>
          <a:p>
            <a:r>
              <a:rPr lang="en-US" b="1" dirty="0"/>
              <a:t>Descanso para </a:t>
            </a:r>
            <a:r>
              <a:rPr lang="es-MX" b="1" noProof="0" dirty="0"/>
              <a:t>estirarse</a:t>
            </a:r>
          </a:p>
          <a:p>
            <a:r>
              <a:rPr lang="es-ES" b="0" dirty="0"/>
              <a:t>Dirija al grupo a través de una serie de estiramientos básicos</a:t>
            </a:r>
            <a:r>
              <a:rPr lang="en-US" b="0" baseline="0" dirty="0"/>
              <a:t>. </a:t>
            </a:r>
            <a:r>
              <a:rPr lang="es-ES" b="0" baseline="0" dirty="0"/>
              <a:t>Estos pueden realizarse en una silla o de pie, dependiendo de las necesidades de adaptación de su grupo</a:t>
            </a:r>
            <a:r>
              <a:rPr lang="en-US" b="0" baseline="0" dirty="0"/>
              <a:t>. </a:t>
            </a:r>
            <a:r>
              <a:rPr lang="es-ES" b="0" baseline="0" dirty="0"/>
              <a:t>Algunas ideas incluyen alcanzar hacia el cielo, estirar un brazo a la vez atravesando el pecho, alcanzar hacia los pies, girar la cabeza de lado a lado, </a:t>
            </a:r>
            <a:r>
              <a:rPr lang="es-ES" b="0" baseline="0" dirty="0" err="1"/>
              <a:t>etc</a:t>
            </a:r>
            <a:r>
              <a:rPr lang="en-US" b="0" baseline="0" dirty="0"/>
              <a:t>. </a:t>
            </a:r>
            <a:r>
              <a:rPr lang="es-ES" b="0" baseline="0" dirty="0"/>
              <a:t>Pida al grupo que sostengan una pose mientras usted cuente hasta diez</a:t>
            </a:r>
            <a:r>
              <a:rPr lang="en-US" b="0" baseline="0" dirty="0"/>
              <a:t>. </a:t>
            </a:r>
            <a:r>
              <a:rPr lang="es-ES" b="0" baseline="0" dirty="0"/>
              <a:t>Al avanzar el año escolar, puede pedir a alguien del grupo que dirija los estiramientos para sus pares.</a:t>
            </a:r>
            <a:endParaRPr lang="en-US" b="0" baseline="0" dirty="0"/>
          </a:p>
          <a:p>
            <a:endParaRPr lang="en-US" b="0" dirty="0"/>
          </a:p>
          <a:p>
            <a:r>
              <a:rPr lang="en-US" b="1" dirty="0"/>
              <a:t>El </a:t>
            </a:r>
            <a:r>
              <a:rPr lang="en-US" b="1" dirty="0" err="1"/>
              <a:t>baile</a:t>
            </a:r>
            <a:endParaRPr lang="en-US" b="1" dirty="0"/>
          </a:p>
          <a:p>
            <a:r>
              <a:rPr lang="es-ES" b="0" dirty="0"/>
              <a:t>Si les gusta bailar, puede tocar una canción breve para que bailen</a:t>
            </a:r>
            <a:r>
              <a:rPr lang="en-US" b="0" dirty="0"/>
              <a:t>.</a:t>
            </a:r>
            <a:r>
              <a:rPr lang="en-US" b="0" baseline="0" dirty="0"/>
              <a:t> </a:t>
            </a:r>
            <a:r>
              <a:rPr lang="es-ES" b="0" baseline="0" dirty="0"/>
              <a:t>Esto es particularmente efectivo si puede encontrar una canción relacionada con el tema de la clase de esa semana</a:t>
            </a:r>
            <a:r>
              <a:rPr lang="en-US" b="0" baseline="0" dirty="0"/>
              <a:t>. </a:t>
            </a:r>
            <a:endParaRPr lang="en-US" b="0" dirty="0"/>
          </a:p>
        </p:txBody>
      </p:sp>
      <p:sp>
        <p:nvSpPr>
          <p:cNvPr id="4" name="Slide Number Placeholder 3"/>
          <p:cNvSpPr>
            <a:spLocks noGrp="1"/>
          </p:cNvSpPr>
          <p:nvPr>
            <p:ph type="sldNum" sz="quarter" idx="10"/>
          </p:nvPr>
        </p:nvSpPr>
        <p:spPr/>
        <p:txBody>
          <a:bodyPr/>
          <a:lstStyle/>
          <a:p>
            <a:fld id="{68BAA58B-7F68-4F22-A5B3-354C37D900B1}" type="slidenum">
              <a:rPr lang="en-US" smtClean="0"/>
              <a:t>28</a:t>
            </a:fld>
            <a:endParaRPr lang="en-US" dirty="0"/>
          </a:p>
        </p:txBody>
      </p:sp>
    </p:spTree>
    <p:extLst>
      <p:ext uri="{BB962C8B-B14F-4D97-AF65-F5344CB8AC3E}">
        <p14:creationId xmlns:p14="http://schemas.microsoft.com/office/powerpoint/2010/main" val="42382327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 </a:t>
            </a:r>
            <a:r>
              <a:rPr lang="es-MX" i="1" noProof="0" dirty="0"/>
              <a:t>Hoy hemos hablado mucho sobre el consentimiento. Ahora, vamos a jugar un juego para practicar muy bien las cuatro partes del consentimiento. Verán videos breves y, para cada uno, decidirán como grupo si las dos personas obtuvieron el consentimiento de la otra persona para tener sexo. Para averiguar esto, dividiré el grupo en tres. Un subgrupo estará atento a si las dos personas piensan claramente, el segundo subgrupo estará atento a si las dos personas dijeron que sí con emoción y el tercer subgrupo estará atento a si hubo presión.</a:t>
            </a:r>
            <a:endParaRPr lang="es-MX" i="1" baseline="0" noProof="0" dirty="0"/>
          </a:p>
          <a:p>
            <a:endParaRPr lang="en-US" i="1" baseline="0" dirty="0"/>
          </a:p>
        </p:txBody>
      </p:sp>
      <p:sp>
        <p:nvSpPr>
          <p:cNvPr id="4" name="Slide Number Placeholder 3"/>
          <p:cNvSpPr>
            <a:spLocks noGrp="1"/>
          </p:cNvSpPr>
          <p:nvPr>
            <p:ph type="sldNum" sz="quarter" idx="10"/>
          </p:nvPr>
        </p:nvSpPr>
        <p:spPr/>
        <p:txBody>
          <a:bodyPr/>
          <a:lstStyle/>
          <a:p>
            <a:fld id="{CECF5B3D-642E-4B28-87C2-F57D0825168C}" type="slidenum">
              <a:rPr lang="en-US" smtClean="0"/>
              <a:t>29</a:t>
            </a:fld>
            <a:endParaRPr lang="en-US" dirty="0"/>
          </a:p>
        </p:txBody>
      </p:sp>
    </p:spTree>
    <p:extLst>
      <p:ext uri="{BB962C8B-B14F-4D97-AF65-F5344CB8AC3E}">
        <p14:creationId xmlns:p14="http://schemas.microsoft.com/office/powerpoint/2010/main" val="4117736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Puede imprimir esta diapositiva por separado para que puedan usar la hoja Palabras importantes como tablero de comunicación durante la clase. Repase las palabras con las definiciones que se sugieren a continuación. Para que puedan entender mejor, puede pedir al grupo que aporte sus propias definiciones para las palabras del vocabulario o que proporcione un enunciado o una situación con la palabra nueva.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noProof="0" dirty="0">
                <a:solidFill>
                  <a:schemeClr val="tx1"/>
                </a:solidFill>
                <a:effectLst/>
                <a:latin typeface="+mn-lt"/>
                <a:ea typeface="+mn-ea"/>
                <a:cs typeface="+mn-cs"/>
              </a:rPr>
              <a:t>Preguntar: hablar con alguien para obtener una respuesta</a:t>
            </a:r>
          </a:p>
          <a:p>
            <a:pPr marL="171450" lvl="0" indent="-171450">
              <a:buFont typeface="Arial" panose="020B0604020202020204" pitchFamily="34" charset="0"/>
              <a:buChar char="•"/>
            </a:pPr>
            <a:r>
              <a:rPr lang="es-MX" sz="1200" kern="1200" noProof="0" dirty="0">
                <a:solidFill>
                  <a:schemeClr val="tx1"/>
                </a:solidFill>
                <a:effectLst/>
                <a:latin typeface="+mn-lt"/>
                <a:ea typeface="+mn-ea"/>
                <a:cs typeface="+mn-cs"/>
              </a:rPr>
              <a:t>Despierto: no estar dormido</a:t>
            </a:r>
          </a:p>
          <a:p>
            <a:pPr marL="171450" lvl="0" indent="-171450">
              <a:buFont typeface="Arial" panose="020B0604020202020204" pitchFamily="34" charset="0"/>
              <a:buChar char="•"/>
            </a:pPr>
            <a:r>
              <a:rPr lang="es-MX" sz="1200" kern="1200" noProof="0" dirty="0">
                <a:solidFill>
                  <a:schemeClr val="tx1"/>
                </a:solidFill>
                <a:effectLst/>
                <a:latin typeface="+mn-lt"/>
                <a:ea typeface="+mn-ea"/>
                <a:cs typeface="+mn-cs"/>
              </a:rPr>
              <a:t>Sobrio: sin tomar alcohol ni drogas</a:t>
            </a:r>
          </a:p>
          <a:p>
            <a:pPr marL="171450" lvl="0" indent="-171450">
              <a:buFont typeface="Arial" panose="020B0604020202020204" pitchFamily="34" charset="0"/>
              <a:buChar char="•"/>
            </a:pPr>
            <a:r>
              <a:rPr lang="es-MX" sz="1200" kern="1200" noProof="0" dirty="0">
                <a:solidFill>
                  <a:schemeClr val="tx1"/>
                </a:solidFill>
                <a:effectLst/>
                <a:latin typeface="+mn-lt"/>
                <a:ea typeface="+mn-ea"/>
                <a:cs typeface="+mn-cs"/>
              </a:rPr>
              <a:t>Emocionado: sentirse </a:t>
            </a:r>
            <a:r>
              <a:rPr lang="es-MX" sz="1200" kern="1200" noProof="0" dirty="0" err="1">
                <a:solidFill>
                  <a:schemeClr val="tx1"/>
                </a:solidFill>
                <a:effectLst/>
                <a:latin typeface="+mn-lt"/>
                <a:ea typeface="+mn-ea"/>
                <a:cs typeface="+mn-cs"/>
              </a:rPr>
              <a:t>superbien</a:t>
            </a:r>
            <a:endParaRPr lang="es-MX" sz="1200" kern="1200" noProof="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noProof="0" dirty="0">
                <a:solidFill>
                  <a:schemeClr val="tx1"/>
                </a:solidFill>
                <a:effectLst/>
                <a:latin typeface="+mn-lt"/>
                <a:ea typeface="+mn-ea"/>
                <a:cs typeface="+mn-cs"/>
              </a:rPr>
              <a:t>Presión: cuando alguien intenta forzarle a hacer algo que no quiere</a:t>
            </a:r>
          </a:p>
          <a:p>
            <a:pPr marL="171450" lvl="0" indent="-171450">
              <a:buFont typeface="Arial" panose="020B0604020202020204" pitchFamily="34" charset="0"/>
              <a:buChar char="•"/>
            </a:pPr>
            <a:r>
              <a:rPr lang="es-MX" sz="1200" kern="1200" noProof="0" dirty="0">
                <a:solidFill>
                  <a:schemeClr val="tx1"/>
                </a:solidFill>
                <a:effectLst/>
                <a:latin typeface="+mn-lt"/>
                <a:ea typeface="+mn-ea"/>
                <a:cs typeface="+mn-cs"/>
              </a:rPr>
              <a:t>Verificar: hablar con alguien para saber si está bien</a:t>
            </a:r>
          </a:p>
          <a:p>
            <a:pPr marL="171450" lvl="0" indent="-171450">
              <a:buFont typeface="Arial" panose="020B0604020202020204" pitchFamily="34" charset="0"/>
              <a:buChar char="•"/>
            </a:pPr>
            <a:r>
              <a:rPr lang="es-MX" sz="1200" kern="1200" noProof="0" dirty="0">
                <a:solidFill>
                  <a:schemeClr val="tx1"/>
                </a:solidFill>
                <a:effectLst/>
                <a:latin typeface="+mn-lt"/>
                <a:ea typeface="+mn-ea"/>
                <a:cs typeface="+mn-cs"/>
              </a:rPr>
              <a:t>Asalto sexual: tocar los senos, el trasero o los genitales de otra persona sin su consentimiento </a:t>
            </a:r>
          </a:p>
          <a:p>
            <a:pPr marL="171450" lvl="0" indent="-171450">
              <a:buFont typeface="Arial" panose="020B0604020202020204" pitchFamily="34" charset="0"/>
              <a:buChar char="•"/>
            </a:pPr>
            <a:r>
              <a:rPr lang="es-MX" sz="1200" kern="1200" noProof="0" dirty="0">
                <a:solidFill>
                  <a:schemeClr val="tx1"/>
                </a:solidFill>
                <a:effectLst/>
                <a:latin typeface="+mn-lt"/>
                <a:ea typeface="+mn-ea"/>
                <a:cs typeface="+mn-cs"/>
              </a:rPr>
              <a:t>Violación: tener sexo vaginal, oral o anal con alguien sin su consentimiento</a:t>
            </a:r>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3</a:t>
            </a:fld>
            <a:endParaRPr lang="en-US" dirty="0"/>
          </a:p>
        </p:txBody>
      </p:sp>
    </p:spTree>
    <p:extLst>
      <p:ext uri="{BB962C8B-B14F-4D97-AF65-F5344CB8AC3E}">
        <p14:creationId xmlns:p14="http://schemas.microsoft.com/office/powerpoint/2010/main" val="42520331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i="0" baseline="0" noProof="0" dirty="0"/>
              <a:t>En este juego, el grupo verá videos para averiguar si los actores obtuvieron consentimiento. Divida el grupo en tres subgrupos de igual tamaño. </a:t>
            </a:r>
            <a:r>
              <a:rPr lang="es-MX" i="0" noProof="0" dirty="0"/>
              <a:t>Un subgrupo estará atento a si las dos personas piensan claramente, el segundo subgrupo estará atento a si las dos personas dan un sí con emoción y el tercer subgrupo estará atento a si hay presión</a:t>
            </a:r>
            <a:r>
              <a:rPr lang="es-MX" i="1" noProof="0" dirty="0"/>
              <a:t>.</a:t>
            </a:r>
            <a:r>
              <a:rPr lang="es-MX" i="0" baseline="0" noProof="0" dirty="0"/>
              <a:t> Dé a cada subgrupo el material de escritorio para su parte de consentimiento. (Consulte los materiales y las plantillas del juego en la planificación didáctica). Muestre el video una o dos veces, luego dé a los grupos tiempo para hablar sobre si hubo su parte del consentimiento. Pasee por el salón y apoye a los subgrupos para tomar esta decisión según sea necesario. Después de que todos los subgrupos hayan llegado a su conclusión, reúnalos para hablar sobre sus respectivas partes.</a:t>
            </a:r>
          </a:p>
          <a:p>
            <a:endParaRPr lang="en-US" i="0" baseline="0" dirty="0"/>
          </a:p>
          <a:p>
            <a:r>
              <a:rPr lang="es-MX" i="0" baseline="0" noProof="0" dirty="0"/>
              <a:t>Hay dos opciones para este juego. Puede pedir que cada subgrupo esté atento a la misma parte del consentimiento para los cuatro videos. Por ejemplo, puede pedir que el mismo subgrupo de personas siempre esté atento a un sí con emoción en cada uno de los cuatro videos. Esta es una buena idea si aún hacen un esfuerzo por entender las partes de consentimiento. Si elige esta opción, al principio del juego debe dar a cada subgrupo cuatro copias del material de escritorio para su parte del consentimiento</a:t>
            </a:r>
            <a:r>
              <a:rPr lang="en-US" i="0" baseline="0" dirty="0"/>
              <a:t>.</a:t>
            </a:r>
          </a:p>
          <a:p>
            <a:endParaRPr lang="en-US" i="0" baseline="0" dirty="0"/>
          </a:p>
          <a:p>
            <a:r>
              <a:rPr lang="es-MX" i="0" baseline="0" noProof="0" dirty="0"/>
              <a:t>Si el grupo entiende bien las cuatro partes del consentimiento, puede cambiar los subgrupos para cada video. Por ejemplo, primero, el subgrupo 1 puede estar atento a pensar claramente, luego estar atento a un sí con emoción en el segundo video, luego estar atento a si hay presión en el tercer video y luego volver a estar atento a pensar claramente en el cuarto video. Si elige esta opción, al principio del juego debe dar una copia del material de escritorio para su parte del consentimiento a cada subgrupo, luego darles el material de escritorio para la siguiente parte del consentimiento para el segundo video y así, sucesivamente.</a:t>
            </a:r>
            <a:endParaRPr lang="en-US" dirty="0"/>
          </a:p>
        </p:txBody>
      </p:sp>
      <p:sp>
        <p:nvSpPr>
          <p:cNvPr id="4" name="Slide Number Placeholder 3"/>
          <p:cNvSpPr>
            <a:spLocks noGrp="1"/>
          </p:cNvSpPr>
          <p:nvPr>
            <p:ph type="sldNum" sz="quarter" idx="10"/>
          </p:nvPr>
        </p:nvSpPr>
        <p:spPr/>
        <p:txBody>
          <a:bodyPr/>
          <a:lstStyle/>
          <a:p>
            <a:fld id="{70298C03-50E9-4084-BCA0-66FDEC6C0F2C}" type="slidenum">
              <a:rPr lang="en-US" smtClean="0"/>
              <a:t>30</a:t>
            </a:fld>
            <a:endParaRPr lang="en-US" dirty="0"/>
          </a:p>
        </p:txBody>
      </p:sp>
    </p:spTree>
    <p:extLst>
      <p:ext uri="{BB962C8B-B14F-4D97-AF65-F5344CB8AC3E}">
        <p14:creationId xmlns:p14="http://schemas.microsoft.com/office/powerpoint/2010/main" val="23437922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 </a:t>
            </a:r>
            <a:r>
              <a:rPr lang="es-MX" i="1" noProof="0" dirty="0"/>
              <a:t>Comencemos con el subgrupo atento a pensar claramente. ¿Qué decidieron</a:t>
            </a:r>
            <a:r>
              <a:rPr lang="es-MX" i="1" baseline="0" noProof="0" dirty="0"/>
              <a:t>? ¿Las dos personas estaban despiertas en este video? ¿Vieron a alguna de ellas tomando alcohol o drogas?</a:t>
            </a:r>
          </a:p>
          <a:p>
            <a:endParaRPr lang="en-US" i="1" baseline="0" dirty="0"/>
          </a:p>
          <a:p>
            <a:r>
              <a:rPr lang="es-MX" i="0" baseline="0" noProof="0" dirty="0"/>
              <a:t>Dé al subgrupo atento a pensar claramente una oportunidad de compartir sus respuestas con el grupo.</a:t>
            </a:r>
          </a:p>
          <a:p>
            <a:endParaRPr lang="en-US" i="1" baseline="0" dirty="0"/>
          </a:p>
          <a:p>
            <a:r>
              <a:rPr lang="es-MX" i="0" baseline="0" noProof="0" dirty="0"/>
              <a:t>Diga: </a:t>
            </a:r>
            <a:r>
              <a:rPr lang="es-MX" i="1" baseline="0" noProof="0" dirty="0"/>
              <a:t>Puesto que las dos personas estaban despiertas y ninguna de ellas tomaba alcohol o drogas, ¿pensaban claramente?</a:t>
            </a:r>
          </a:p>
          <a:p>
            <a:endParaRPr lang="en-US" i="1" baseline="0" dirty="0"/>
          </a:p>
          <a:p>
            <a:r>
              <a:rPr lang="es-MX" i="1" baseline="0" noProof="0" dirty="0"/>
              <a:t>Como las dos personas pensaban claramente, pondré una gran marca de verificación en la pantalla. </a:t>
            </a:r>
            <a:endParaRPr lang="en-US" dirty="0"/>
          </a:p>
        </p:txBody>
      </p:sp>
      <p:sp>
        <p:nvSpPr>
          <p:cNvPr id="4" name="Slide Number Placeholder 3"/>
          <p:cNvSpPr>
            <a:spLocks noGrp="1"/>
          </p:cNvSpPr>
          <p:nvPr>
            <p:ph type="sldNum" sz="quarter" idx="10"/>
          </p:nvPr>
        </p:nvSpPr>
        <p:spPr/>
        <p:txBody>
          <a:bodyPr/>
          <a:lstStyle/>
          <a:p>
            <a:fld id="{70298C03-50E9-4084-BCA0-66FDEC6C0F2C}" type="slidenum">
              <a:rPr lang="en-US" smtClean="0"/>
              <a:t>31</a:t>
            </a:fld>
            <a:endParaRPr lang="en-US" dirty="0"/>
          </a:p>
        </p:txBody>
      </p:sp>
    </p:spTree>
    <p:extLst>
      <p:ext uri="{BB962C8B-B14F-4D97-AF65-F5344CB8AC3E}">
        <p14:creationId xmlns:p14="http://schemas.microsoft.com/office/powerpoint/2010/main" val="40729423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 </a:t>
            </a:r>
            <a:r>
              <a:rPr lang="es-MX" i="1" noProof="0" dirty="0"/>
              <a:t>Ahora, veremos si las dos personas dan un sí, con emoción. ¿Qué piensa este subgrupo? ¿Usaron palabras con emoción? ¿Expresaron emoción con sus caras y cuerpos?</a:t>
            </a:r>
          </a:p>
          <a:p>
            <a:endParaRPr lang="en-US" i="1" baseline="0" dirty="0"/>
          </a:p>
          <a:p>
            <a:r>
              <a:rPr lang="es-MX" i="0" baseline="0" noProof="0" dirty="0"/>
              <a:t>Dé al subgrupo atento al sí con emoción oportunidad de compartir sus respuestas con el grupo</a:t>
            </a:r>
            <a:r>
              <a:rPr lang="en-US" i="0" baseline="0" dirty="0"/>
              <a:t>.</a:t>
            </a:r>
          </a:p>
          <a:p>
            <a:endParaRPr lang="en-US" i="1" baseline="0" dirty="0"/>
          </a:p>
          <a:p>
            <a:r>
              <a:rPr lang="es-MX" i="0" baseline="0" noProof="0" dirty="0"/>
              <a:t>Diga: </a:t>
            </a:r>
            <a:r>
              <a:rPr lang="es-MX" i="1" baseline="0" noProof="0" dirty="0"/>
              <a:t>Puesto que sus palabras y caras no mostraron mucha emoción, ¿fue esto un sí, con emoción? </a:t>
            </a:r>
          </a:p>
          <a:p>
            <a:endParaRPr lang="es-MX" i="1" baseline="0" noProof="0" dirty="0"/>
          </a:p>
          <a:p>
            <a:r>
              <a:rPr lang="es-MX" i="1" baseline="0" noProof="0" dirty="0"/>
              <a:t>Como ninguna de las dos personas dio un sí con emoción, pondré una gran tacha en la pantalla</a:t>
            </a:r>
            <a:r>
              <a:rPr lang="en-US" i="1" baseline="0" dirty="0"/>
              <a:t>.</a:t>
            </a:r>
            <a:endParaRPr lang="en-US" dirty="0"/>
          </a:p>
        </p:txBody>
      </p:sp>
      <p:sp>
        <p:nvSpPr>
          <p:cNvPr id="4" name="Slide Number Placeholder 3"/>
          <p:cNvSpPr>
            <a:spLocks noGrp="1"/>
          </p:cNvSpPr>
          <p:nvPr>
            <p:ph type="sldNum" sz="quarter" idx="10"/>
          </p:nvPr>
        </p:nvSpPr>
        <p:spPr/>
        <p:txBody>
          <a:bodyPr/>
          <a:lstStyle/>
          <a:p>
            <a:fld id="{70298C03-50E9-4084-BCA0-66FDEC6C0F2C}" type="slidenum">
              <a:rPr lang="en-US" smtClean="0"/>
              <a:t>32</a:t>
            </a:fld>
            <a:endParaRPr lang="en-US" dirty="0"/>
          </a:p>
        </p:txBody>
      </p:sp>
    </p:spTree>
    <p:extLst>
      <p:ext uri="{BB962C8B-B14F-4D97-AF65-F5344CB8AC3E}">
        <p14:creationId xmlns:p14="http://schemas.microsoft.com/office/powerpoint/2010/main" val="42400921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 </a:t>
            </a:r>
            <a:r>
              <a:rPr lang="es-MX" i="1" noProof="0" dirty="0"/>
              <a:t>Por último, averigüemos qué dice el subgrupo atento a si hubo presión o no</a:t>
            </a:r>
            <a:r>
              <a:rPr lang="es-MX" i="1" baseline="0" noProof="0" dirty="0"/>
              <a:t>. ¿Vieron si una de las personas amenazó a la otra? ¿Y qué hay de una persona haciendo que la otra se sienta mal por no tener sexo? ¿Ofreció alguna de ellas algo bonito a la otra persona para tener sexo? ¿Hubo presión física? ¿Usó alguna de las personas su cuerpo para intentar forzar a la otra persona a tener sexo?</a:t>
            </a:r>
          </a:p>
          <a:p>
            <a:endParaRPr lang="en-US" i="1" baseline="0" dirty="0"/>
          </a:p>
          <a:p>
            <a:r>
              <a:rPr lang="es-MX" i="0" baseline="0" noProof="0" dirty="0"/>
              <a:t>Dé al subgrupo atento a si hubo presión oportunidad de compartir sus respuestas con el grupo</a:t>
            </a:r>
            <a:r>
              <a:rPr lang="en-US" i="0" baseline="0" dirty="0"/>
              <a:t>.</a:t>
            </a:r>
          </a:p>
          <a:p>
            <a:endParaRPr lang="en-US" i="1" baseline="0" dirty="0"/>
          </a:p>
          <a:p>
            <a:r>
              <a:rPr lang="es-MX" i="0" baseline="0" noProof="0" dirty="0"/>
              <a:t>Diga: </a:t>
            </a:r>
            <a:r>
              <a:rPr lang="es-MX" i="1" baseline="0" noProof="0" dirty="0"/>
              <a:t>Puesto que su grupo respondió no a todas esas preguntas, ¿hubo presión?</a:t>
            </a:r>
          </a:p>
          <a:p>
            <a:endParaRPr lang="es-MX" i="1" baseline="0" noProof="0" dirty="0"/>
          </a:p>
          <a:p>
            <a:r>
              <a:rPr lang="es-MX" i="1" baseline="0" noProof="0" dirty="0"/>
              <a:t>Como no hubo presión, pondré una marca de verificación en la pantalla.</a:t>
            </a:r>
            <a:endParaRPr lang="es-MX" noProof="0" dirty="0"/>
          </a:p>
        </p:txBody>
      </p:sp>
      <p:sp>
        <p:nvSpPr>
          <p:cNvPr id="4" name="Slide Number Placeholder 3"/>
          <p:cNvSpPr>
            <a:spLocks noGrp="1"/>
          </p:cNvSpPr>
          <p:nvPr>
            <p:ph type="sldNum" sz="quarter" idx="10"/>
          </p:nvPr>
        </p:nvSpPr>
        <p:spPr/>
        <p:txBody>
          <a:bodyPr/>
          <a:lstStyle/>
          <a:p>
            <a:fld id="{70298C03-50E9-4084-BCA0-66FDEC6C0F2C}" type="slidenum">
              <a:rPr lang="en-US" smtClean="0"/>
              <a:t>33</a:t>
            </a:fld>
            <a:endParaRPr lang="en-US" dirty="0"/>
          </a:p>
        </p:txBody>
      </p:sp>
    </p:spTree>
    <p:extLst>
      <p:ext uri="{BB962C8B-B14F-4D97-AF65-F5344CB8AC3E}">
        <p14:creationId xmlns:p14="http://schemas.microsoft.com/office/powerpoint/2010/main" val="519449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 </a:t>
            </a:r>
            <a:r>
              <a:rPr lang="es-MX" b="0" i="1" noProof="0" dirty="0"/>
              <a:t>Bien</a:t>
            </a:r>
            <a:r>
              <a:rPr lang="es-MX" i="1" noProof="0" dirty="0"/>
              <a:t>, veamos todo junto. Las dos personas pensaban claramente y no hubo presión, pero a la vez no hubo un sí con emoción por parte de las dos personas. Tenemos dos marcas de verificación y una tacha en la pantalla</a:t>
            </a:r>
            <a:r>
              <a:rPr lang="en-US" i="1" baseline="0" dirty="0"/>
              <a:t>. </a:t>
            </a:r>
            <a:r>
              <a:rPr lang="es-MX" i="1" baseline="0" noProof="0" dirty="0"/>
              <a:t>¿Hubo consentimiento?</a:t>
            </a:r>
          </a:p>
          <a:p>
            <a:endParaRPr lang="en-US"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t>Dé al grupo suficiente tiempo para procesar la pregunta y tomar sus decisiones.</a:t>
            </a:r>
            <a:r>
              <a:rPr lang="en-US" i="0" baseline="0" dirty="0"/>
              <a:t> </a:t>
            </a:r>
          </a:p>
          <a:p>
            <a:endParaRPr lang="en-US" i="1" baseline="0" dirty="0"/>
          </a:p>
          <a:p>
            <a:r>
              <a:rPr lang="en-US" i="0" baseline="0" dirty="0" err="1"/>
              <a:t>Diga</a:t>
            </a:r>
            <a:r>
              <a:rPr lang="en-US" i="0" baseline="0" dirty="0"/>
              <a:t>: </a:t>
            </a:r>
            <a:r>
              <a:rPr lang="es-MX" i="1" baseline="0" noProof="0" dirty="0"/>
              <a:t>Correcto. Puesto que ninguna de las dos personas dio un sí con emoción, no hubo consentimiento.</a:t>
            </a:r>
            <a:endParaRPr lang="es-MX" noProof="0" dirty="0"/>
          </a:p>
        </p:txBody>
      </p:sp>
      <p:sp>
        <p:nvSpPr>
          <p:cNvPr id="4" name="Slide Number Placeholder 3"/>
          <p:cNvSpPr>
            <a:spLocks noGrp="1"/>
          </p:cNvSpPr>
          <p:nvPr>
            <p:ph type="sldNum" sz="quarter" idx="10"/>
          </p:nvPr>
        </p:nvSpPr>
        <p:spPr/>
        <p:txBody>
          <a:bodyPr/>
          <a:lstStyle/>
          <a:p>
            <a:fld id="{70298C03-50E9-4084-BCA0-66FDEC6C0F2C}" type="slidenum">
              <a:rPr lang="en-US" smtClean="0"/>
              <a:t>34</a:t>
            </a:fld>
            <a:endParaRPr lang="en-US" dirty="0"/>
          </a:p>
        </p:txBody>
      </p:sp>
    </p:spTree>
    <p:extLst>
      <p:ext uri="{BB962C8B-B14F-4D97-AF65-F5344CB8AC3E}">
        <p14:creationId xmlns:p14="http://schemas.microsoft.com/office/powerpoint/2010/main" val="41682400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 </a:t>
            </a:r>
            <a:r>
              <a:rPr lang="es-MX" i="1" noProof="0" dirty="0"/>
              <a:t>¡Excelente trabajo con el primer video</a:t>
            </a:r>
            <a:r>
              <a:rPr lang="en-US" i="1" noProof="0" dirty="0"/>
              <a:t>!</a:t>
            </a:r>
            <a:r>
              <a:rPr lang="en-US" i="1" dirty="0"/>
              <a:t> </a:t>
            </a:r>
            <a:r>
              <a:rPr lang="es-MX" i="1" noProof="0" dirty="0"/>
              <a:t>Ahora, veremos otro video para averiguar si las dos personas dan su consentimiento.</a:t>
            </a:r>
            <a:endParaRPr lang="es-MX" noProof="0" dirty="0"/>
          </a:p>
        </p:txBody>
      </p:sp>
      <p:sp>
        <p:nvSpPr>
          <p:cNvPr id="4" name="Slide Number Placeholder 3"/>
          <p:cNvSpPr>
            <a:spLocks noGrp="1"/>
          </p:cNvSpPr>
          <p:nvPr>
            <p:ph type="sldNum" sz="quarter" idx="10"/>
          </p:nvPr>
        </p:nvSpPr>
        <p:spPr/>
        <p:txBody>
          <a:bodyPr/>
          <a:lstStyle/>
          <a:p>
            <a:fld id="{70298C03-50E9-4084-BCA0-66FDEC6C0F2C}" type="slidenum">
              <a:rPr lang="en-US" smtClean="0"/>
              <a:t>35</a:t>
            </a:fld>
            <a:endParaRPr lang="en-US" dirty="0"/>
          </a:p>
        </p:txBody>
      </p:sp>
    </p:spTree>
    <p:extLst>
      <p:ext uri="{BB962C8B-B14F-4D97-AF65-F5344CB8AC3E}">
        <p14:creationId xmlns:p14="http://schemas.microsoft.com/office/powerpoint/2010/main" val="24617932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 </a:t>
            </a:r>
            <a:r>
              <a:rPr lang="es-MX" i="1" noProof="0" dirty="0"/>
              <a:t>Comencemos con el subgrupo atento a pensar claramente. ¿Qué decidieron? ¿Estaban las dos personas en este video despiertas? ¿Vieron a alguna de las personas tomando alcohol o drogas?</a:t>
            </a:r>
            <a:endParaRPr lang="es-MX" i="1" baseline="0" noProof="0" dirty="0"/>
          </a:p>
          <a:p>
            <a:endParaRPr lang="en-US" i="1" baseline="0" dirty="0"/>
          </a:p>
          <a:p>
            <a:r>
              <a:rPr lang="es-MX" i="0" baseline="0" noProof="0" dirty="0"/>
              <a:t>Dé al subgrupo atento a pensar claramente oportunidad de compartir sus respuestas con el grupo</a:t>
            </a:r>
            <a:r>
              <a:rPr lang="en-US" i="0" baseline="0" dirty="0"/>
              <a:t>.</a:t>
            </a:r>
          </a:p>
          <a:p>
            <a:endParaRPr lang="en-US" i="1" baseline="0" dirty="0"/>
          </a:p>
          <a:p>
            <a:r>
              <a:rPr lang="es-MX" i="0" baseline="0" noProof="0" dirty="0"/>
              <a:t>Diga: </a:t>
            </a:r>
            <a:r>
              <a:rPr lang="es-MX" i="1" baseline="0" noProof="0" dirty="0"/>
              <a:t>Puesto que las dos personas estaban despiertas y ninguna de las dos personas tomaba alcohol o drogas, ¿pensaban claramente?</a:t>
            </a:r>
            <a:endParaRPr lang="es-MX" i="1" noProof="0" dirty="0"/>
          </a:p>
          <a:p>
            <a:endParaRPr lang="es-MX" noProof="0" dirty="0"/>
          </a:p>
          <a:p>
            <a:r>
              <a:rPr lang="es-MX" i="1" noProof="0" dirty="0"/>
              <a:t>Como las dos personas pensaban claramente, pondré una marca de verificación en la pantalla.</a:t>
            </a:r>
          </a:p>
        </p:txBody>
      </p:sp>
      <p:sp>
        <p:nvSpPr>
          <p:cNvPr id="4" name="Slide Number Placeholder 3"/>
          <p:cNvSpPr>
            <a:spLocks noGrp="1"/>
          </p:cNvSpPr>
          <p:nvPr>
            <p:ph type="sldNum" sz="quarter" idx="10"/>
          </p:nvPr>
        </p:nvSpPr>
        <p:spPr/>
        <p:txBody>
          <a:bodyPr/>
          <a:lstStyle/>
          <a:p>
            <a:fld id="{70298C03-50E9-4084-BCA0-66FDEC6C0F2C}" type="slidenum">
              <a:rPr lang="en-US" smtClean="0"/>
              <a:t>36</a:t>
            </a:fld>
            <a:endParaRPr lang="en-US" dirty="0"/>
          </a:p>
        </p:txBody>
      </p:sp>
    </p:spTree>
    <p:extLst>
      <p:ext uri="{BB962C8B-B14F-4D97-AF65-F5344CB8AC3E}">
        <p14:creationId xmlns:p14="http://schemas.microsoft.com/office/powerpoint/2010/main" val="41468803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noProof="0" dirty="0"/>
              <a:t>Diga: </a:t>
            </a:r>
            <a:r>
              <a:rPr lang="es-MX" i="1" noProof="0" dirty="0"/>
              <a:t>Ahora, veremos si las dos personas dieron un sí, con emoción. ¿Qué piensa este subgrupo? ¿Usaron palabras con emoción? ¿Expresaron emoción con sus caras y cuerpos?</a:t>
            </a:r>
          </a:p>
          <a:p>
            <a:endParaRPr lang="en-US" i="1" baseline="0" dirty="0"/>
          </a:p>
          <a:p>
            <a:r>
              <a:rPr lang="es-MX" i="0" baseline="0" noProof="0" dirty="0"/>
              <a:t>Dé al subgrupo atento al sí con emoción oportunidad de compartir sus respuestas con el grupo</a:t>
            </a:r>
            <a:r>
              <a:rPr lang="en-US" i="0" baseline="0" dirty="0"/>
              <a:t>.</a:t>
            </a:r>
          </a:p>
          <a:p>
            <a:endParaRPr lang="en-US" i="1" baseline="0" dirty="0"/>
          </a:p>
          <a:p>
            <a:r>
              <a:rPr lang="es-MX" i="0" baseline="0" noProof="0" dirty="0"/>
              <a:t>Diga: </a:t>
            </a:r>
            <a:r>
              <a:rPr lang="es-MX" i="1" baseline="0" noProof="0" dirty="0"/>
              <a:t>Puesto que sus palabras y caras no mostraron mucha emoción, ¿fue esto un sí, con emoción? </a:t>
            </a:r>
          </a:p>
          <a:p>
            <a:endParaRPr lang="es-MX" i="1" baseline="0" noProof="0" dirty="0"/>
          </a:p>
          <a:p>
            <a:r>
              <a:rPr lang="es-MX" i="1" baseline="0" noProof="0" dirty="0"/>
              <a:t>Como esto no fue un sí con emoción, pondré una gran tacha en la pantalla</a:t>
            </a:r>
            <a:r>
              <a:rPr lang="en-US" i="1"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70298C03-50E9-4084-BCA0-66FDEC6C0F2C}" type="slidenum">
              <a:rPr lang="en-US" smtClean="0"/>
              <a:t>37</a:t>
            </a:fld>
            <a:endParaRPr lang="en-US" dirty="0"/>
          </a:p>
        </p:txBody>
      </p:sp>
    </p:spTree>
    <p:extLst>
      <p:ext uri="{BB962C8B-B14F-4D97-AF65-F5344CB8AC3E}">
        <p14:creationId xmlns:p14="http://schemas.microsoft.com/office/powerpoint/2010/main" val="15700786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 </a:t>
            </a:r>
            <a:r>
              <a:rPr lang="es-MX" i="1" noProof="0" dirty="0"/>
              <a:t>Por último, averigüemos qué dice el subgrupo atento a si hubo presión o no</a:t>
            </a:r>
            <a:r>
              <a:rPr lang="es-MX" i="1" baseline="0" noProof="0" dirty="0"/>
              <a:t>. ¿Vieron si una de las personas amenazó a la otra? ¿Y qué hay de una persona haciendo que la otra se sienta mal por no besarla? ¿Ofreció alguna de ellas algo bonito a la otra persona para besarla? ¿Hubo presión física? ¿Usó alguna de las personas su cuerpo para intentar forzar a la otra persona a besarla?</a:t>
            </a:r>
          </a:p>
          <a:p>
            <a:endParaRPr lang="en-US" i="1" baseline="0" dirty="0"/>
          </a:p>
          <a:p>
            <a:r>
              <a:rPr lang="es-MX" i="0" baseline="0" noProof="0" dirty="0"/>
              <a:t>Dé al subgrupo atento a si hubo presión oportunidad de compartir sus respuestas con el grupo</a:t>
            </a:r>
            <a:r>
              <a:rPr lang="en-US" i="0" baseline="0" dirty="0"/>
              <a:t>.</a:t>
            </a:r>
          </a:p>
          <a:p>
            <a:endParaRPr lang="en-US" i="1" baseline="0" dirty="0"/>
          </a:p>
          <a:p>
            <a:r>
              <a:rPr lang="es-MX" i="0" baseline="0" noProof="0" dirty="0"/>
              <a:t>Diga: </a:t>
            </a:r>
            <a:r>
              <a:rPr lang="es-MX" i="1" baseline="0" noProof="0" dirty="0"/>
              <a:t>Puesto que una persona ofreció los boletos para el cine a cambio de un beso, ¿hubo presión?</a:t>
            </a:r>
          </a:p>
          <a:p>
            <a:endParaRPr lang="es-MX" i="1" baseline="0" noProof="0" dirty="0"/>
          </a:p>
          <a:p>
            <a:r>
              <a:rPr lang="es-MX" i="1" baseline="0" noProof="0" dirty="0"/>
              <a:t>Como sí hubo presión, pondré una gran tacha en la pantalla.</a:t>
            </a:r>
            <a:endParaRPr lang="es-MX" noProof="0" dirty="0"/>
          </a:p>
          <a:p>
            <a:endParaRPr lang="en-US" dirty="0"/>
          </a:p>
        </p:txBody>
      </p:sp>
      <p:sp>
        <p:nvSpPr>
          <p:cNvPr id="4" name="Slide Number Placeholder 3"/>
          <p:cNvSpPr>
            <a:spLocks noGrp="1"/>
          </p:cNvSpPr>
          <p:nvPr>
            <p:ph type="sldNum" sz="quarter" idx="10"/>
          </p:nvPr>
        </p:nvSpPr>
        <p:spPr/>
        <p:txBody>
          <a:bodyPr/>
          <a:lstStyle/>
          <a:p>
            <a:fld id="{70298C03-50E9-4084-BCA0-66FDEC6C0F2C}" type="slidenum">
              <a:rPr lang="en-US" smtClean="0"/>
              <a:t>38</a:t>
            </a:fld>
            <a:endParaRPr lang="en-US" dirty="0"/>
          </a:p>
        </p:txBody>
      </p:sp>
    </p:spTree>
    <p:extLst>
      <p:ext uri="{BB962C8B-B14F-4D97-AF65-F5344CB8AC3E}">
        <p14:creationId xmlns:p14="http://schemas.microsoft.com/office/powerpoint/2010/main" val="26468108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 </a:t>
            </a:r>
            <a:r>
              <a:rPr lang="es-MX" b="0" i="1" noProof="0" dirty="0"/>
              <a:t>Bien</a:t>
            </a:r>
            <a:r>
              <a:rPr lang="es-MX" i="1" noProof="0" dirty="0"/>
              <a:t>, veamos todo junto. Las dos personas pensaban claramente, pero sí hubo presión, y a la vez no hubo un sí con emoción por parte de las dos personas. Tenemos una marca de verificación y dos tachas en la pantalla</a:t>
            </a:r>
            <a:r>
              <a:rPr lang="en-US" i="1" baseline="0" dirty="0"/>
              <a:t>. </a:t>
            </a:r>
            <a:r>
              <a:rPr lang="es-MX" i="1" baseline="0" noProof="0" dirty="0"/>
              <a:t>¿Hubo consentimiento?</a:t>
            </a:r>
          </a:p>
          <a:p>
            <a:endParaRPr lang="en-US"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t>Dé al grupo suficiente tiempo para procesar la pregunta y tomar sus decisiones.</a:t>
            </a:r>
            <a:r>
              <a:rPr lang="en-US" i="0" baseline="0" dirty="0"/>
              <a:t> </a:t>
            </a:r>
          </a:p>
          <a:p>
            <a:endParaRPr lang="en-US" i="1" baseline="0" dirty="0"/>
          </a:p>
          <a:p>
            <a:r>
              <a:rPr lang="es-MX" i="0" baseline="0" noProof="0" dirty="0"/>
              <a:t>Diga: </a:t>
            </a:r>
            <a:r>
              <a:rPr lang="es-MX" i="1" baseline="0" noProof="0" dirty="0"/>
              <a:t>Correcto. Puesto que ninguna de las dos personas dio un sí con emoción </a:t>
            </a:r>
            <a:r>
              <a:rPr lang="es-MX" i="1" u="sng" baseline="0" noProof="0" dirty="0"/>
              <a:t>y</a:t>
            </a:r>
            <a:r>
              <a:rPr lang="es-MX" i="1" baseline="0" noProof="0" dirty="0"/>
              <a:t> sí hubo presión, esto no es consentimiento</a:t>
            </a:r>
            <a:r>
              <a:rPr lang="en-US" i="1" baseline="0" dirty="0"/>
              <a:t>.</a:t>
            </a:r>
            <a:endParaRPr lang="en-US" i="0" baseline="0" dirty="0"/>
          </a:p>
          <a:p>
            <a:endParaRPr lang="en-US" dirty="0"/>
          </a:p>
        </p:txBody>
      </p:sp>
      <p:sp>
        <p:nvSpPr>
          <p:cNvPr id="4" name="Slide Number Placeholder 3"/>
          <p:cNvSpPr>
            <a:spLocks noGrp="1"/>
          </p:cNvSpPr>
          <p:nvPr>
            <p:ph type="sldNum" sz="quarter" idx="10"/>
          </p:nvPr>
        </p:nvSpPr>
        <p:spPr/>
        <p:txBody>
          <a:bodyPr/>
          <a:lstStyle/>
          <a:p>
            <a:fld id="{70298C03-50E9-4084-BCA0-66FDEC6C0F2C}" type="slidenum">
              <a:rPr lang="en-US" smtClean="0"/>
              <a:t>39</a:t>
            </a:fld>
            <a:endParaRPr lang="en-US" dirty="0"/>
          </a:p>
        </p:txBody>
      </p:sp>
    </p:spTree>
    <p:extLst>
      <p:ext uri="{BB962C8B-B14F-4D97-AF65-F5344CB8AC3E}">
        <p14:creationId xmlns:p14="http://schemas.microsoft.com/office/powerpoint/2010/main" val="1323647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noProof="0" dirty="0"/>
              <a:t>Diga: </a:t>
            </a:r>
            <a:r>
              <a:rPr lang="es-ES" sz="1200" i="1" kern="1200" dirty="0">
                <a:solidFill>
                  <a:schemeClr val="tx1"/>
                </a:solidFill>
                <a:effectLst/>
                <a:latin typeface="+mn-lt"/>
                <a:ea typeface="+mn-ea"/>
                <a:cs typeface="+mn-cs"/>
              </a:rPr>
              <a:t>Como parte de la clase de hoy, veremos algunos dibujos de cuerpos y partes del cuerpo. Quizás les dé pena al hablar sobre esto. Quizás no les dé pena.</a:t>
            </a:r>
            <a:r>
              <a:rPr lang="en-US" sz="1200" i="1" kern="1200" dirty="0">
                <a:solidFill>
                  <a:schemeClr val="tx1"/>
                </a:solidFill>
                <a:effectLst/>
                <a:latin typeface="+mn-lt"/>
                <a:ea typeface="+mn-ea"/>
                <a:cs typeface="+mn-cs"/>
              </a:rPr>
              <a:t> </a:t>
            </a:r>
            <a:r>
              <a:rPr lang="es-ES" sz="1200" i="1" kern="1200" dirty="0">
                <a:solidFill>
                  <a:schemeClr val="tx1"/>
                </a:solidFill>
                <a:effectLst/>
                <a:latin typeface="+mn-lt"/>
                <a:ea typeface="+mn-ea"/>
                <a:cs typeface="+mn-cs"/>
              </a:rPr>
              <a:t>Cualquiera de las dos está bien. Recuerden </a:t>
            </a:r>
            <a:r>
              <a:rPr lang="es-ES" sz="1200" i="1" kern="1200" dirty="0">
                <a:solidFill>
                  <a:srgbClr val="FF0000"/>
                </a:solidFill>
                <a:effectLst/>
                <a:latin typeface="+mn-lt"/>
                <a:ea typeface="+mn-ea"/>
                <a:cs typeface="+mn-cs"/>
              </a:rPr>
              <a:t>poner atención a cómo se sienten </a:t>
            </a:r>
            <a:r>
              <a:rPr lang="es-ES" sz="1200" i="1" kern="1200" dirty="0">
                <a:solidFill>
                  <a:schemeClr val="tx1"/>
                </a:solidFill>
                <a:effectLst/>
                <a:latin typeface="+mn-lt"/>
                <a:ea typeface="+mn-ea"/>
                <a:cs typeface="+mn-cs"/>
              </a:rPr>
              <a:t>y de cuidarse durante la clase. Si sienten que la clase les abruma, siempre pueden hacer unas respiraciones profundas, tomar un descanso o no participar en una actividad</a:t>
            </a:r>
            <a:r>
              <a:rPr lang="en-US" sz="1200" i="1"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4</a:t>
            </a:fld>
            <a:endParaRPr lang="en-US" dirty="0"/>
          </a:p>
        </p:txBody>
      </p:sp>
    </p:spTree>
    <p:extLst>
      <p:ext uri="{BB962C8B-B14F-4D97-AF65-F5344CB8AC3E}">
        <p14:creationId xmlns:p14="http://schemas.microsoft.com/office/powerpoint/2010/main" val="37252884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 </a:t>
            </a:r>
            <a:r>
              <a:rPr lang="es-MX" i="1" noProof="0" dirty="0"/>
              <a:t>Veamos un tercer video para averiguar si las dos personas dan su consentimiento.</a:t>
            </a:r>
            <a:endParaRPr lang="es-MX" noProof="0" dirty="0"/>
          </a:p>
        </p:txBody>
      </p:sp>
      <p:sp>
        <p:nvSpPr>
          <p:cNvPr id="4" name="Slide Number Placeholder 3"/>
          <p:cNvSpPr>
            <a:spLocks noGrp="1"/>
          </p:cNvSpPr>
          <p:nvPr>
            <p:ph type="sldNum" sz="quarter" idx="10"/>
          </p:nvPr>
        </p:nvSpPr>
        <p:spPr/>
        <p:txBody>
          <a:bodyPr/>
          <a:lstStyle/>
          <a:p>
            <a:fld id="{70298C03-50E9-4084-BCA0-66FDEC6C0F2C}" type="slidenum">
              <a:rPr lang="en-US" smtClean="0"/>
              <a:t>40</a:t>
            </a:fld>
            <a:endParaRPr lang="en-US" dirty="0"/>
          </a:p>
        </p:txBody>
      </p:sp>
    </p:spTree>
    <p:extLst>
      <p:ext uri="{BB962C8B-B14F-4D97-AF65-F5344CB8AC3E}">
        <p14:creationId xmlns:p14="http://schemas.microsoft.com/office/powerpoint/2010/main" val="3045242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noProof="0" dirty="0"/>
              <a:t>Diga: </a:t>
            </a:r>
            <a:r>
              <a:rPr lang="es-MX" i="1" noProof="0" dirty="0"/>
              <a:t>Comencemos con el subgrupo atento a pensar claramente. ¿Qué decidieron? ¿Estaban las dos personas en este video despiertas? ¿Vieron a alguna de las personas tomando alcohol o drogas?</a:t>
            </a:r>
            <a:endParaRPr lang="es-MX" i="1" baseline="0" noProof="0" dirty="0"/>
          </a:p>
          <a:p>
            <a:endParaRPr lang="en-US" i="1" baseline="0" dirty="0"/>
          </a:p>
          <a:p>
            <a:r>
              <a:rPr lang="es-MX" i="0" baseline="0" noProof="0" dirty="0"/>
              <a:t>Dé al subgrupo atento a pensar claramente oportunidad de compartir sus respuestas con el grupo</a:t>
            </a:r>
            <a:r>
              <a:rPr lang="en-US" i="0" baseline="0" dirty="0"/>
              <a:t>.</a:t>
            </a:r>
          </a:p>
          <a:p>
            <a:endParaRPr lang="en-US" i="1" baseline="0" dirty="0"/>
          </a:p>
          <a:p>
            <a:r>
              <a:rPr lang="es-MX" i="0" baseline="0" noProof="0" dirty="0"/>
              <a:t>Diga: </a:t>
            </a:r>
            <a:r>
              <a:rPr lang="es-MX" i="1" baseline="0" noProof="0" dirty="0"/>
              <a:t>Las dos personas estaban despiertas, pero una de las dos personas había tomado muchas cervezas, ¿pensaba claramente?</a:t>
            </a:r>
            <a:endParaRPr lang="es-MX" i="1" noProof="0" dirty="0"/>
          </a:p>
          <a:p>
            <a:endParaRPr lang="es-MX" noProof="0" dirty="0"/>
          </a:p>
          <a:p>
            <a:r>
              <a:rPr lang="es-MX" i="1" noProof="0" dirty="0"/>
              <a:t>Puesto que las dos personas no pensaban claramente, pondré una gran tacha en la pantalla.</a:t>
            </a:r>
            <a:endParaRPr lang="en-US" i="0" baseline="0" dirty="0"/>
          </a:p>
        </p:txBody>
      </p:sp>
      <p:sp>
        <p:nvSpPr>
          <p:cNvPr id="4" name="Slide Number Placeholder 3"/>
          <p:cNvSpPr>
            <a:spLocks noGrp="1"/>
          </p:cNvSpPr>
          <p:nvPr>
            <p:ph type="sldNum" sz="quarter" idx="10"/>
          </p:nvPr>
        </p:nvSpPr>
        <p:spPr/>
        <p:txBody>
          <a:bodyPr/>
          <a:lstStyle/>
          <a:p>
            <a:fld id="{70298C03-50E9-4084-BCA0-66FDEC6C0F2C}" type="slidenum">
              <a:rPr lang="en-US" smtClean="0"/>
              <a:t>41</a:t>
            </a:fld>
            <a:endParaRPr lang="en-US" dirty="0"/>
          </a:p>
        </p:txBody>
      </p:sp>
    </p:spTree>
    <p:extLst>
      <p:ext uri="{BB962C8B-B14F-4D97-AF65-F5344CB8AC3E}">
        <p14:creationId xmlns:p14="http://schemas.microsoft.com/office/powerpoint/2010/main" val="2551583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noProof="0" dirty="0"/>
              <a:t>Diga: </a:t>
            </a:r>
            <a:r>
              <a:rPr lang="es-MX" i="1" noProof="0" dirty="0"/>
              <a:t>Ahora, veremos si las dos personas dieron un sí, con emoción. ¿Qué piensa este subgrupo? ¿Usaron palabras con emoción? ¿Expresaron emoción con sus caras y cuerpos?</a:t>
            </a:r>
          </a:p>
          <a:p>
            <a:endParaRPr lang="en-US" i="1" baseline="0" dirty="0"/>
          </a:p>
          <a:p>
            <a:r>
              <a:rPr lang="es-MX" i="0" baseline="0" noProof="0" dirty="0"/>
              <a:t>Dé al subgrupo atento al sí con emoción oportunidad de compartir sus respuestas con el grupo</a:t>
            </a:r>
            <a:r>
              <a:rPr lang="en-US" i="0" baseline="0" dirty="0"/>
              <a:t>.</a:t>
            </a:r>
          </a:p>
          <a:p>
            <a:endParaRPr lang="en-US" i="1" baseline="0" dirty="0"/>
          </a:p>
          <a:p>
            <a:r>
              <a:rPr lang="es-MX" i="0" baseline="0" noProof="0" dirty="0"/>
              <a:t>Diga: </a:t>
            </a:r>
            <a:r>
              <a:rPr lang="es-MX" i="1" baseline="0" noProof="0" dirty="0"/>
              <a:t>Puesto que sus palabras y caras no mostraron mucha emoción, ¿fue esto un sí, con emoción? </a:t>
            </a:r>
          </a:p>
          <a:p>
            <a:endParaRPr lang="es-MX" i="1" baseline="0" noProof="0" dirty="0"/>
          </a:p>
          <a:p>
            <a:r>
              <a:rPr lang="es-MX" i="1" baseline="0" noProof="0" dirty="0"/>
              <a:t>Como ninguna de las dos personas dio un sí con emoción, pondré una gran tacha en la pantalla</a:t>
            </a:r>
            <a:r>
              <a:rPr lang="en-US" i="1" baseline="0" dirty="0"/>
              <a:t>.</a:t>
            </a:r>
            <a:endParaRPr lang="en-US" dirty="0"/>
          </a:p>
        </p:txBody>
      </p:sp>
      <p:sp>
        <p:nvSpPr>
          <p:cNvPr id="4" name="Slide Number Placeholder 3"/>
          <p:cNvSpPr>
            <a:spLocks noGrp="1"/>
          </p:cNvSpPr>
          <p:nvPr>
            <p:ph type="sldNum" sz="quarter" idx="10"/>
          </p:nvPr>
        </p:nvSpPr>
        <p:spPr/>
        <p:txBody>
          <a:bodyPr/>
          <a:lstStyle/>
          <a:p>
            <a:fld id="{70298C03-50E9-4084-BCA0-66FDEC6C0F2C}" type="slidenum">
              <a:rPr lang="en-US" smtClean="0"/>
              <a:t>42</a:t>
            </a:fld>
            <a:endParaRPr lang="en-US" dirty="0"/>
          </a:p>
        </p:txBody>
      </p:sp>
    </p:spTree>
    <p:extLst>
      <p:ext uri="{BB962C8B-B14F-4D97-AF65-F5344CB8AC3E}">
        <p14:creationId xmlns:p14="http://schemas.microsoft.com/office/powerpoint/2010/main" val="40630109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 </a:t>
            </a:r>
            <a:r>
              <a:rPr lang="es-MX" i="1" noProof="0" dirty="0"/>
              <a:t>Por último, averigüemos qué dice el subgrupo atento a si hubo presión o no</a:t>
            </a:r>
            <a:r>
              <a:rPr lang="es-MX" i="1" baseline="0" noProof="0" dirty="0"/>
              <a:t>. ¿Vieron si una de las personas amenazó a la otra? ¿Y qué hay de una persona haciendo que la otra se sienta mal por no querer fajar? ¿Ofreció alguna de ellas algo bonito a la otra persona para fajar? ¿Hubo presión física? ¿Usó alguna de las personas su cuerpo para intentar forzar a la otra persona a fajar?</a:t>
            </a:r>
          </a:p>
          <a:p>
            <a:endParaRPr lang="en-US" i="1" baseline="0" dirty="0"/>
          </a:p>
          <a:p>
            <a:r>
              <a:rPr lang="es-MX" i="0" baseline="0" noProof="0" dirty="0"/>
              <a:t>Dé al subgrupo atento a si hubo presión oportunidad de compartir sus respuestas con el grupo</a:t>
            </a:r>
            <a:r>
              <a:rPr lang="en-US" i="0" baseline="0" dirty="0"/>
              <a:t>.</a:t>
            </a:r>
          </a:p>
          <a:p>
            <a:endParaRPr lang="en-US" i="1" baseline="0" dirty="0"/>
          </a:p>
          <a:p>
            <a:r>
              <a:rPr lang="es-MX" i="0" baseline="0" noProof="0" dirty="0"/>
              <a:t>Diga: </a:t>
            </a:r>
            <a:r>
              <a:rPr lang="es-MX" i="1" baseline="0" noProof="0" dirty="0"/>
              <a:t>Puesto que una persona tomó el brazo de la otra persona e intentó forzarla a fajar, ¿hubo presión?</a:t>
            </a:r>
          </a:p>
          <a:p>
            <a:endParaRPr lang="es-MX" i="1" baseline="0" noProof="0" dirty="0"/>
          </a:p>
          <a:p>
            <a:r>
              <a:rPr lang="es-MX" i="1" baseline="0" noProof="0" dirty="0"/>
              <a:t>Como sí hubo presión, pondré una gran tacha en la pantalla.</a:t>
            </a:r>
            <a:endParaRPr lang="es-MX" noProof="0" dirty="0"/>
          </a:p>
        </p:txBody>
      </p:sp>
      <p:sp>
        <p:nvSpPr>
          <p:cNvPr id="4" name="Slide Number Placeholder 3"/>
          <p:cNvSpPr>
            <a:spLocks noGrp="1"/>
          </p:cNvSpPr>
          <p:nvPr>
            <p:ph type="sldNum" sz="quarter" idx="10"/>
          </p:nvPr>
        </p:nvSpPr>
        <p:spPr/>
        <p:txBody>
          <a:bodyPr/>
          <a:lstStyle/>
          <a:p>
            <a:fld id="{70298C03-50E9-4084-BCA0-66FDEC6C0F2C}" type="slidenum">
              <a:rPr lang="en-US" smtClean="0"/>
              <a:t>43</a:t>
            </a:fld>
            <a:endParaRPr lang="en-US" dirty="0"/>
          </a:p>
        </p:txBody>
      </p:sp>
    </p:spTree>
    <p:extLst>
      <p:ext uri="{BB962C8B-B14F-4D97-AF65-F5344CB8AC3E}">
        <p14:creationId xmlns:p14="http://schemas.microsoft.com/office/powerpoint/2010/main" val="23806461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noProof="0" dirty="0"/>
              <a:t>Diga: </a:t>
            </a:r>
            <a:r>
              <a:rPr lang="es-MX" b="0" i="1" noProof="0" dirty="0"/>
              <a:t>Bien</a:t>
            </a:r>
            <a:r>
              <a:rPr lang="es-MX" i="1" noProof="0" dirty="0"/>
              <a:t>, veamos todo junto. Una persona no pensaba claramente, hubo presión física, y a la vez no hubo un sí con emoción por parte de las dos personas. Tenemos tres tachas en la pantalla</a:t>
            </a:r>
            <a:r>
              <a:rPr lang="en-US" i="1" baseline="0" dirty="0"/>
              <a:t>. </a:t>
            </a:r>
            <a:r>
              <a:rPr lang="es-MX" i="1" baseline="0" noProof="0" dirty="0"/>
              <a:t>¿Hubo consentimiento?</a:t>
            </a:r>
          </a:p>
          <a:p>
            <a:endParaRPr lang="en-US"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t>Dé al grupo suficiente tiempo para procesar la pregunta y tomar sus decisiones.</a:t>
            </a:r>
            <a:r>
              <a:rPr lang="en-US" i="0" baseline="0" dirty="0"/>
              <a:t> </a:t>
            </a:r>
          </a:p>
          <a:p>
            <a:endParaRPr lang="en-US"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MX" i="0" baseline="0" noProof="0" dirty="0"/>
              <a:t>Diga: </a:t>
            </a:r>
            <a:r>
              <a:rPr lang="es-MX" i="1" baseline="0" noProof="0" dirty="0"/>
              <a:t>Correcto. Puesto que las dos personas no pensaban claramente, no dieron un sí con emoción </a:t>
            </a:r>
            <a:r>
              <a:rPr lang="es-MX" i="1" u="sng" baseline="0" noProof="0" dirty="0"/>
              <a:t>y</a:t>
            </a:r>
            <a:r>
              <a:rPr lang="es-MX" i="1" baseline="0" noProof="0" dirty="0"/>
              <a:t> hubo presión, esto no es consentimiento</a:t>
            </a:r>
            <a:r>
              <a:rPr lang="en-US" i="1" baseline="0" dirty="0"/>
              <a:t>.</a:t>
            </a:r>
            <a:endParaRPr lang="en-US" dirty="0"/>
          </a:p>
        </p:txBody>
      </p:sp>
      <p:sp>
        <p:nvSpPr>
          <p:cNvPr id="4" name="Slide Number Placeholder 3"/>
          <p:cNvSpPr>
            <a:spLocks noGrp="1"/>
          </p:cNvSpPr>
          <p:nvPr>
            <p:ph type="sldNum" sz="quarter" idx="10"/>
          </p:nvPr>
        </p:nvSpPr>
        <p:spPr/>
        <p:txBody>
          <a:bodyPr/>
          <a:lstStyle/>
          <a:p>
            <a:fld id="{70298C03-50E9-4084-BCA0-66FDEC6C0F2C}" type="slidenum">
              <a:rPr lang="en-US" smtClean="0"/>
              <a:t>44</a:t>
            </a:fld>
            <a:endParaRPr lang="en-US" dirty="0"/>
          </a:p>
        </p:txBody>
      </p:sp>
    </p:spTree>
    <p:extLst>
      <p:ext uri="{BB962C8B-B14F-4D97-AF65-F5344CB8AC3E}">
        <p14:creationId xmlns:p14="http://schemas.microsoft.com/office/powerpoint/2010/main" val="40780191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 </a:t>
            </a:r>
            <a:r>
              <a:rPr lang="es-MX" i="1" baseline="0" noProof="0" dirty="0"/>
              <a:t>Veamos un video más para averiguar si hubo consentimiento.</a:t>
            </a:r>
            <a:endParaRPr lang="es-MX" noProof="0" dirty="0"/>
          </a:p>
        </p:txBody>
      </p:sp>
      <p:sp>
        <p:nvSpPr>
          <p:cNvPr id="4" name="Slide Number Placeholder 3"/>
          <p:cNvSpPr>
            <a:spLocks noGrp="1"/>
          </p:cNvSpPr>
          <p:nvPr>
            <p:ph type="sldNum" sz="quarter" idx="10"/>
          </p:nvPr>
        </p:nvSpPr>
        <p:spPr/>
        <p:txBody>
          <a:bodyPr/>
          <a:lstStyle/>
          <a:p>
            <a:fld id="{70298C03-50E9-4084-BCA0-66FDEC6C0F2C}" type="slidenum">
              <a:rPr lang="en-US" smtClean="0"/>
              <a:t>45</a:t>
            </a:fld>
            <a:endParaRPr lang="en-US" dirty="0"/>
          </a:p>
        </p:txBody>
      </p:sp>
    </p:spTree>
    <p:extLst>
      <p:ext uri="{BB962C8B-B14F-4D97-AF65-F5344CB8AC3E}">
        <p14:creationId xmlns:p14="http://schemas.microsoft.com/office/powerpoint/2010/main" val="16159469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noProof="0" dirty="0"/>
              <a:t>Diga: </a:t>
            </a:r>
            <a:r>
              <a:rPr lang="es-MX" i="1" noProof="0" dirty="0"/>
              <a:t>Comencemos con el subgrupo atento a pensar claramente. ¿Qué decidieron? ¿Estaban las dos personas en este video despiertas? ¿Vieron a alguna de las personas tomando alcohol o drogas?</a:t>
            </a:r>
            <a:endParaRPr lang="es-MX" i="1" baseline="0" noProof="0" dirty="0"/>
          </a:p>
          <a:p>
            <a:endParaRPr lang="en-US" i="1" baseline="0" dirty="0"/>
          </a:p>
          <a:p>
            <a:r>
              <a:rPr lang="es-MX" i="0" baseline="0" noProof="0" dirty="0"/>
              <a:t>Dé al subgrupo atento a pensar claramente oportunidad de compartir sus respuestas con el grupo</a:t>
            </a:r>
            <a:r>
              <a:rPr lang="en-US" i="0" baseline="0" dirty="0"/>
              <a:t>.</a:t>
            </a:r>
          </a:p>
          <a:p>
            <a:endParaRPr lang="en-US" i="1" baseline="0" dirty="0"/>
          </a:p>
          <a:p>
            <a:r>
              <a:rPr lang="es-MX" i="0" baseline="0" noProof="0" dirty="0"/>
              <a:t>Diga: </a:t>
            </a:r>
            <a:r>
              <a:rPr lang="es-MX" i="1" baseline="0" noProof="0" dirty="0"/>
              <a:t>Puesto que las dos personas estaban despiertas y ninguna de las dos personas tomaba alcohol o drogas, ¿pensaban claramente?</a:t>
            </a:r>
            <a:endParaRPr lang="es-MX" i="1" noProof="0" dirty="0"/>
          </a:p>
          <a:p>
            <a:endParaRPr lang="es-MX" noProof="0" dirty="0"/>
          </a:p>
          <a:p>
            <a:r>
              <a:rPr lang="es-MX" i="1" noProof="0" dirty="0"/>
              <a:t>Como las dos personas pensaban claramente, pondré una marca de verificación en la pantalla</a:t>
            </a:r>
            <a:r>
              <a:rPr lang="en-US" i="0" baseline="0" dirty="0"/>
              <a:t>.</a:t>
            </a:r>
          </a:p>
        </p:txBody>
      </p:sp>
      <p:sp>
        <p:nvSpPr>
          <p:cNvPr id="4" name="Slide Number Placeholder 3"/>
          <p:cNvSpPr>
            <a:spLocks noGrp="1"/>
          </p:cNvSpPr>
          <p:nvPr>
            <p:ph type="sldNum" sz="quarter" idx="10"/>
          </p:nvPr>
        </p:nvSpPr>
        <p:spPr/>
        <p:txBody>
          <a:bodyPr/>
          <a:lstStyle/>
          <a:p>
            <a:fld id="{70298C03-50E9-4084-BCA0-66FDEC6C0F2C}" type="slidenum">
              <a:rPr lang="en-US" smtClean="0"/>
              <a:t>46</a:t>
            </a:fld>
            <a:endParaRPr lang="en-US" dirty="0"/>
          </a:p>
        </p:txBody>
      </p:sp>
    </p:spTree>
    <p:extLst>
      <p:ext uri="{BB962C8B-B14F-4D97-AF65-F5344CB8AC3E}">
        <p14:creationId xmlns:p14="http://schemas.microsoft.com/office/powerpoint/2010/main" val="12990165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noProof="0" dirty="0"/>
              <a:t>Diga: </a:t>
            </a:r>
            <a:r>
              <a:rPr lang="es-MX" i="1" noProof="0" dirty="0"/>
              <a:t>Ahora, veremos si las dos personas dieron un sí, con emoción. ¿Qué piensa este subgrupo? ¿Usaron palabras con emoción? ¿Expresaron emoción con sus caras y cuerpos?</a:t>
            </a:r>
          </a:p>
          <a:p>
            <a:endParaRPr lang="en-US" i="1" baseline="0" dirty="0"/>
          </a:p>
          <a:p>
            <a:r>
              <a:rPr lang="es-MX" i="0" baseline="0" noProof="0" dirty="0"/>
              <a:t>Dé al subgrupo atento al sí con emoción oportunidad de compartir sus respuestas con el grupo</a:t>
            </a:r>
            <a:r>
              <a:rPr lang="en-US" i="0" baseline="0" dirty="0"/>
              <a:t>.</a:t>
            </a:r>
          </a:p>
          <a:p>
            <a:endParaRPr lang="en-US" i="1" baseline="0" dirty="0"/>
          </a:p>
          <a:p>
            <a:r>
              <a:rPr lang="es-MX" i="0" baseline="0" noProof="0" dirty="0"/>
              <a:t>Diga: </a:t>
            </a:r>
            <a:r>
              <a:rPr lang="es-MX" i="1" baseline="0" noProof="0" dirty="0"/>
              <a:t>Puesto que sus palabras y caras mostraron emoción, ¿fue esto un sí, con emoción? </a:t>
            </a:r>
          </a:p>
          <a:p>
            <a:endParaRPr lang="es-MX" i="1" baseline="0" noProof="0" dirty="0"/>
          </a:p>
          <a:p>
            <a:r>
              <a:rPr lang="es-MX" i="1" baseline="0" noProof="0" dirty="0"/>
              <a:t>Como las dos personas dieron un sí con emoción, pondré una marca de verificación en la pantalla.</a:t>
            </a:r>
            <a:endParaRPr lang="en-US" dirty="0"/>
          </a:p>
        </p:txBody>
      </p:sp>
      <p:sp>
        <p:nvSpPr>
          <p:cNvPr id="4" name="Slide Number Placeholder 3"/>
          <p:cNvSpPr>
            <a:spLocks noGrp="1"/>
          </p:cNvSpPr>
          <p:nvPr>
            <p:ph type="sldNum" sz="quarter" idx="10"/>
          </p:nvPr>
        </p:nvSpPr>
        <p:spPr/>
        <p:txBody>
          <a:bodyPr/>
          <a:lstStyle/>
          <a:p>
            <a:fld id="{70298C03-50E9-4084-BCA0-66FDEC6C0F2C}" type="slidenum">
              <a:rPr lang="en-US" smtClean="0"/>
              <a:t>47</a:t>
            </a:fld>
            <a:endParaRPr lang="en-US" dirty="0"/>
          </a:p>
        </p:txBody>
      </p:sp>
    </p:spTree>
    <p:extLst>
      <p:ext uri="{BB962C8B-B14F-4D97-AF65-F5344CB8AC3E}">
        <p14:creationId xmlns:p14="http://schemas.microsoft.com/office/powerpoint/2010/main" val="42158697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 </a:t>
            </a:r>
            <a:r>
              <a:rPr lang="es-MX" i="1" noProof="0" dirty="0"/>
              <a:t>Por último, averigüemos qué dice el subgrupo atento a si hubo presión o no</a:t>
            </a:r>
            <a:r>
              <a:rPr lang="es-MX" i="1" baseline="0" noProof="0" dirty="0"/>
              <a:t>. ¿Vieron si una de las personas amenazó a la otra? ¿Y qué hay de una persona haciendo que la otra se sienta mal por no tener sexo? ¿Ofreció alguna de ellas algo bonito a la otra persona para tener sexo? ¿Hubo presión física? ¿Usó alguna de las personas su cuerpo para intentar forzar a la otra persona a tener sexo?</a:t>
            </a:r>
          </a:p>
          <a:p>
            <a:endParaRPr lang="en-US" i="1" baseline="0" dirty="0"/>
          </a:p>
          <a:p>
            <a:r>
              <a:rPr lang="es-MX" i="0" baseline="0" noProof="0" dirty="0"/>
              <a:t>Dé al subgrupo atento a si hubo presión oportunidad de compartir sus respuestas con el grupo</a:t>
            </a:r>
            <a:r>
              <a:rPr lang="en-US" i="0" baseline="0" dirty="0"/>
              <a:t>.</a:t>
            </a:r>
          </a:p>
          <a:p>
            <a:endParaRPr lang="en-US" i="1" baseline="0" dirty="0"/>
          </a:p>
          <a:p>
            <a:r>
              <a:rPr lang="es-MX" i="0" baseline="0" noProof="0" dirty="0"/>
              <a:t>Diga: </a:t>
            </a:r>
            <a:r>
              <a:rPr lang="es-MX" i="1" baseline="0" noProof="0" dirty="0"/>
              <a:t>Puesto que su grupo respondió no a todas esas preguntas, ¿hubo presión?</a:t>
            </a:r>
          </a:p>
          <a:p>
            <a:endParaRPr lang="es-MX" i="1" baseline="0" noProof="0" dirty="0"/>
          </a:p>
          <a:p>
            <a:r>
              <a:rPr lang="es-MX" i="1" baseline="0" noProof="0" dirty="0"/>
              <a:t>Como no hubo presión, pondré una marca de verificación en la pantalla.</a:t>
            </a:r>
            <a:endParaRPr lang="es-MX" noProof="0" dirty="0"/>
          </a:p>
        </p:txBody>
      </p:sp>
      <p:sp>
        <p:nvSpPr>
          <p:cNvPr id="4" name="Slide Number Placeholder 3"/>
          <p:cNvSpPr>
            <a:spLocks noGrp="1"/>
          </p:cNvSpPr>
          <p:nvPr>
            <p:ph type="sldNum" sz="quarter" idx="10"/>
          </p:nvPr>
        </p:nvSpPr>
        <p:spPr/>
        <p:txBody>
          <a:bodyPr/>
          <a:lstStyle/>
          <a:p>
            <a:fld id="{70298C03-50E9-4084-BCA0-66FDEC6C0F2C}" type="slidenum">
              <a:rPr lang="en-US" smtClean="0"/>
              <a:t>48</a:t>
            </a:fld>
            <a:endParaRPr lang="en-US" dirty="0"/>
          </a:p>
        </p:txBody>
      </p:sp>
    </p:spTree>
    <p:extLst>
      <p:ext uri="{BB962C8B-B14F-4D97-AF65-F5344CB8AC3E}">
        <p14:creationId xmlns:p14="http://schemas.microsoft.com/office/powerpoint/2010/main" val="32038723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noProof="0" dirty="0"/>
              <a:t>Diga: </a:t>
            </a:r>
            <a:r>
              <a:rPr lang="es-MX" b="0" i="1" noProof="0" dirty="0"/>
              <a:t>Bien</a:t>
            </a:r>
            <a:r>
              <a:rPr lang="es-MX" i="1" noProof="0" dirty="0"/>
              <a:t>, veamos todo junto. Las dos personas pensaban claramente, hubo un sí con emoción por parte de las dos personas y no hubo presión física. Tenemos tres marcas de verificación en la pantalla</a:t>
            </a:r>
            <a:r>
              <a:rPr lang="en-US" i="1" baseline="0" dirty="0"/>
              <a:t>. </a:t>
            </a:r>
            <a:r>
              <a:rPr lang="es-MX" i="1" baseline="0" noProof="0" dirty="0"/>
              <a:t>¿Hubo consentimiento?</a:t>
            </a:r>
          </a:p>
          <a:p>
            <a:endParaRPr lang="en-US"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t>Dé al grupo suficiente tiempo para procesar la pregunta y tomar sus decisiones.</a:t>
            </a:r>
            <a:r>
              <a:rPr lang="en-US" i="0" baseline="0" dirty="0"/>
              <a:t> </a:t>
            </a:r>
          </a:p>
          <a:p>
            <a:endParaRPr lang="en-US"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MX" i="0" baseline="0" noProof="0" dirty="0"/>
              <a:t>Diga: </a:t>
            </a:r>
            <a:r>
              <a:rPr lang="es-MX" i="1" baseline="0" noProof="0" dirty="0"/>
              <a:t>Correcto. Puesto que las dos personas pensaban claramente, dieron un sí con emoción y </a:t>
            </a:r>
            <a:r>
              <a:rPr lang="es-MX" i="1" u="none" baseline="0" noProof="0" dirty="0"/>
              <a:t>sin</a:t>
            </a:r>
            <a:r>
              <a:rPr lang="es-MX" i="1" baseline="0" noProof="0" dirty="0"/>
              <a:t> presión, </a:t>
            </a:r>
            <a:r>
              <a:rPr lang="es-MX" i="1" u="sng" baseline="0" noProof="0" dirty="0"/>
              <a:t>sí</a:t>
            </a:r>
            <a:r>
              <a:rPr lang="es-MX" i="1" baseline="0" noProof="0" dirty="0"/>
              <a:t> hubo consentimiento. ¡Por fin se hizo bien!</a:t>
            </a:r>
            <a:endParaRPr lang="es-MX" noProof="0" dirty="0"/>
          </a:p>
          <a:p>
            <a:endParaRPr lang="es-MX" i="1" baseline="0" noProof="0" dirty="0"/>
          </a:p>
          <a:p>
            <a:r>
              <a:rPr lang="es-MX" sz="1200" b="0" i="1" u="none" strike="noStrike" kern="1200" noProof="0" dirty="0">
                <a:solidFill>
                  <a:schemeClr val="tx1"/>
                </a:solidFill>
                <a:effectLst/>
                <a:latin typeface="+mn-lt"/>
                <a:ea typeface="+mn-ea"/>
                <a:cs typeface="+mn-cs"/>
              </a:rPr>
              <a:t>Recuerden, aunque las dos personas obtuvieron consentimiento en este video, cualquiera de las dos aún puede cambiar de opinión. Incluso si no traen ropa y comienzan a tener sexo, aún pueden cambiar de opinión y decir que ya no quieren tener sexo. ¡Es por esto que la cuarta parte del consentimiento, verificar, es tan importante!</a:t>
            </a:r>
            <a:endParaRPr lang="es-MX" noProof="0" dirty="0"/>
          </a:p>
        </p:txBody>
      </p:sp>
      <p:sp>
        <p:nvSpPr>
          <p:cNvPr id="4" name="Slide Number Placeholder 3"/>
          <p:cNvSpPr>
            <a:spLocks noGrp="1"/>
          </p:cNvSpPr>
          <p:nvPr>
            <p:ph type="sldNum" sz="quarter" idx="10"/>
          </p:nvPr>
        </p:nvSpPr>
        <p:spPr/>
        <p:txBody>
          <a:bodyPr/>
          <a:lstStyle/>
          <a:p>
            <a:fld id="{70298C03-50E9-4084-BCA0-66FDEC6C0F2C}" type="slidenum">
              <a:rPr lang="en-US" smtClean="0"/>
              <a:t>49</a:t>
            </a:fld>
            <a:endParaRPr lang="en-US" dirty="0"/>
          </a:p>
        </p:txBody>
      </p:sp>
    </p:spTree>
    <p:extLst>
      <p:ext uri="{BB962C8B-B14F-4D97-AF65-F5344CB8AC3E}">
        <p14:creationId xmlns:p14="http://schemas.microsoft.com/office/powerpoint/2010/main" val="501956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 </a:t>
            </a:r>
            <a:r>
              <a:rPr lang="es-MX" sz="1200" b="0" i="1" u="none" strike="noStrike" kern="1200" noProof="0" dirty="0">
                <a:solidFill>
                  <a:schemeClr val="tx1"/>
                </a:solidFill>
                <a:effectLst/>
                <a:latin typeface="+mn-lt"/>
                <a:ea typeface="+mn-ea"/>
                <a:cs typeface="+mn-cs"/>
              </a:rPr>
              <a:t>Quiero recordar a todo el mundo aquí que tengo la obligación de denunciar a Servicios de Protección a Adultos o APS. ¿Alguien recuerda lo que eso significa? Normalmente, lo que comentamos en la clase se queda en la clase, a menos de que yo tenga su consentimiento para compartirlo. Este es un lugar privado y seguro para hacer preguntas sobre sus cuerpos y el sexo. Pero, si me dicen que alguien les lastima a ustedes o a otra persona, necesito denunciarlo a Servicios de Protección a Adultos. Yo necesitaría que ustedes o la otra persona ayuden para que ya no les lastimen. ¿Alguien tiene alguna pregunta sobre eso?</a:t>
            </a:r>
            <a:endParaRPr lang="es-MX" i="1" noProof="0" dirty="0"/>
          </a:p>
        </p:txBody>
      </p:sp>
      <p:sp>
        <p:nvSpPr>
          <p:cNvPr id="4" name="Slide Number Placeholder 3"/>
          <p:cNvSpPr>
            <a:spLocks noGrp="1"/>
          </p:cNvSpPr>
          <p:nvPr>
            <p:ph type="sldNum" sz="quarter" idx="10"/>
          </p:nvPr>
        </p:nvSpPr>
        <p:spPr/>
        <p:txBody>
          <a:bodyPr/>
          <a:lstStyle/>
          <a:p>
            <a:fld id="{CECF5B3D-642E-4B28-87C2-F57D0825168C}" type="slidenum">
              <a:rPr lang="en-US" smtClean="0"/>
              <a:t>5</a:t>
            </a:fld>
            <a:endParaRPr lang="en-US" dirty="0"/>
          </a:p>
        </p:txBody>
      </p:sp>
    </p:spTree>
    <p:extLst>
      <p:ext uri="{BB962C8B-B14F-4D97-AF65-F5344CB8AC3E}">
        <p14:creationId xmlns:p14="http://schemas.microsoft.com/office/powerpoint/2010/main" val="38893695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 </a:t>
            </a:r>
            <a:r>
              <a:rPr lang="es-MX" i="1" noProof="0" dirty="0"/>
              <a:t>¡Estuvieron fabulosos en el juego de consentimiento¡ Agregaremos una nueva herramienta a la Lista de verificación de sexualidad segura. El nuevo elemento es “4. Herramienta de consentimiento. Deben obtener el consentimiento de la otra persona cada vez que quieran tocar su cuerpo de cualquier manera. El buen sexo comienza con el consentimiento.</a:t>
            </a:r>
          </a:p>
          <a:p>
            <a:endParaRPr lang="en-US" i="1" baseline="0" dirty="0"/>
          </a:p>
          <a:p>
            <a:r>
              <a:rPr lang="es-ES" i="0" baseline="0" dirty="0"/>
              <a:t>Pida que alguien del grupo se ofrezca para colocar el elemento Consentimiento de la lista de verificación en la lista del grupo</a:t>
            </a:r>
            <a:r>
              <a:rPr lang="es-MX" i="0" baseline="0" noProof="0" dirty="0"/>
              <a:t>. Indique al grupo que saquen su Lista de verificación para sexualidad segura. Distribuya el material impreso para estudiantes Consentimiento y una barra adhesiva a cada estudiante. Deles tiempo para pegar el gráfico Consentimiento en su propia lista de verificación. </a:t>
            </a:r>
            <a:endParaRPr lang="en-US" i="1" baseline="0" dirty="0"/>
          </a:p>
        </p:txBody>
      </p:sp>
      <p:sp>
        <p:nvSpPr>
          <p:cNvPr id="4" name="Slide Number Placeholder 3"/>
          <p:cNvSpPr>
            <a:spLocks noGrp="1"/>
          </p:cNvSpPr>
          <p:nvPr>
            <p:ph type="sldNum" sz="quarter" idx="10"/>
          </p:nvPr>
        </p:nvSpPr>
        <p:spPr/>
        <p:txBody>
          <a:bodyPr/>
          <a:lstStyle/>
          <a:p>
            <a:fld id="{CECF5B3D-642E-4B28-87C2-F57D0825168C}" type="slidenum">
              <a:rPr lang="en-US" smtClean="0"/>
              <a:t>50</a:t>
            </a:fld>
            <a:endParaRPr lang="en-US" dirty="0"/>
          </a:p>
        </p:txBody>
      </p:sp>
    </p:spTree>
    <p:extLst>
      <p:ext uri="{BB962C8B-B14F-4D97-AF65-F5344CB8AC3E}">
        <p14:creationId xmlns:p14="http://schemas.microsoft.com/office/powerpoint/2010/main" val="9019084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 </a:t>
            </a:r>
            <a:r>
              <a:rPr lang="es-MX" i="1" noProof="0" dirty="0"/>
              <a:t>Nuestro último tema para hoy es algo que se llama “asalto sexual”. Hablaremos sobre qué es y cómo pedir ayudar si asaltan sexualmente a ustedes o a alguien que conocen.</a:t>
            </a:r>
            <a:endParaRPr lang="en-US" i="1" baseline="0" dirty="0"/>
          </a:p>
        </p:txBody>
      </p:sp>
      <p:sp>
        <p:nvSpPr>
          <p:cNvPr id="4" name="Slide Number Placeholder 3"/>
          <p:cNvSpPr>
            <a:spLocks noGrp="1"/>
          </p:cNvSpPr>
          <p:nvPr>
            <p:ph type="sldNum" sz="quarter" idx="10"/>
          </p:nvPr>
        </p:nvSpPr>
        <p:spPr/>
        <p:txBody>
          <a:bodyPr/>
          <a:lstStyle/>
          <a:p>
            <a:fld id="{CECF5B3D-642E-4B28-87C2-F57D0825168C}" type="slidenum">
              <a:rPr lang="en-US" smtClean="0"/>
              <a:t>51</a:t>
            </a:fld>
            <a:endParaRPr lang="en-US" dirty="0"/>
          </a:p>
        </p:txBody>
      </p:sp>
    </p:spTree>
    <p:extLst>
      <p:ext uri="{BB962C8B-B14F-4D97-AF65-F5344CB8AC3E}">
        <p14:creationId xmlns:p14="http://schemas.microsoft.com/office/powerpoint/2010/main" val="17605097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MX" noProof="0" dirty="0"/>
              <a:t>Diga: </a:t>
            </a:r>
            <a:r>
              <a:rPr lang="es-MX" i="1" noProof="0" dirty="0"/>
              <a:t>El tocar de manera sexual sin consentimiento se llama “a</a:t>
            </a:r>
            <a:r>
              <a:rPr lang="es-MX" sz="1200" b="0" i="1" u="none" strike="noStrike" kern="1200" noProof="0" dirty="0">
                <a:solidFill>
                  <a:schemeClr val="tx1"/>
                </a:solidFill>
                <a:effectLst/>
                <a:latin typeface="+mn-lt"/>
                <a:ea typeface="+mn-ea"/>
                <a:cs typeface="+mn-cs"/>
              </a:rPr>
              <a:t>salto sexual” o “violación”. Es contra la ley y no está bien. Si alguien toca sus senos, genitales o trasero sin su consentimiento, esto es asalto sexual. Si alguien les obliga a tocar sus senos, genitales o trasero sin su consentimiento, esto también es asalto sexual. </a:t>
            </a:r>
            <a:endParaRPr lang="es-MX" b="0" i="1" noProof="0" dirty="0">
              <a:effectLst/>
            </a:endParaRPr>
          </a:p>
          <a:p>
            <a:pPr rtl="0"/>
            <a:endParaRPr lang="en-US" b="0" i="1" dirty="0">
              <a:effectLst/>
            </a:endParaRPr>
          </a:p>
          <a:p>
            <a:pPr rtl="0"/>
            <a:r>
              <a:rPr lang="es-MX" b="0" i="1" noProof="0" dirty="0">
                <a:effectLst/>
              </a:rPr>
              <a:t>No está bien que alguien les presione o fuerce a hacer cualquier cosa sexual que no quieran. Alguien podría decir algo como: “¡Ándele! Sé que le gusta” o “Si me ama, tendría sexo conmigo”. Esto no es consentimiento. Esto no está bien.</a:t>
            </a:r>
            <a:br>
              <a:rPr lang="es-MX" b="0" i="1" noProof="0" dirty="0">
                <a:effectLst/>
              </a:rPr>
            </a:br>
            <a:endParaRPr lang="es-MX" b="0" i="1" noProof="0" dirty="0">
              <a:effectLst/>
            </a:endParaRPr>
          </a:p>
          <a:p>
            <a:pPr rtl="0"/>
            <a:r>
              <a:rPr lang="es-MX" b="0" i="1" noProof="0" dirty="0">
                <a:effectLst/>
              </a:rPr>
              <a:t>Si su pareja dice que no con su voz, señas o cuerpo, ¿qué deben hacer?</a:t>
            </a:r>
            <a:br>
              <a:rPr lang="en-US" b="0" i="1" dirty="0">
                <a:effectLst/>
              </a:rPr>
            </a:br>
            <a:endParaRPr lang="en-US" sz="1200" b="0" i="1"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t>Dé al grupo suficiente tiempo para procesar la pregunta y tomar sus decisiones.</a:t>
            </a:r>
            <a:r>
              <a:rPr lang="en-US" i="0" baseline="0" dirty="0"/>
              <a:t> </a:t>
            </a:r>
          </a:p>
          <a:p>
            <a:pPr rtl="0"/>
            <a:endParaRPr lang="en-US" sz="1200" b="0" i="1" u="none" strike="noStrike" kern="1200" dirty="0">
              <a:solidFill>
                <a:schemeClr val="tx1"/>
              </a:solidFill>
              <a:effectLst/>
              <a:latin typeface="+mn-lt"/>
              <a:ea typeface="+mn-ea"/>
              <a:cs typeface="+mn-cs"/>
            </a:endParaRPr>
          </a:p>
          <a:p>
            <a:pPr rtl="0"/>
            <a:r>
              <a:rPr lang="es-MX" sz="1200" b="0" i="0" u="none" strike="noStrike" kern="1200" noProof="0" dirty="0">
                <a:solidFill>
                  <a:schemeClr val="tx1"/>
                </a:solidFill>
                <a:effectLst/>
                <a:latin typeface="+mn-lt"/>
                <a:ea typeface="+mn-ea"/>
                <a:cs typeface="+mn-cs"/>
              </a:rPr>
              <a:t>Diga: </a:t>
            </a:r>
            <a:r>
              <a:rPr lang="es-MX" sz="1200" b="0" i="1" u="none" strike="noStrike" kern="1200" baseline="0" noProof="0" dirty="0">
                <a:solidFill>
                  <a:schemeClr val="tx1"/>
                </a:solidFill>
                <a:effectLst/>
                <a:latin typeface="+mn-lt"/>
                <a:ea typeface="+mn-ea"/>
                <a:cs typeface="+mn-cs"/>
              </a:rPr>
              <a:t>Deben dejar de hacer lo que están haciendo de inmediato, retirarse y darle espacio.</a:t>
            </a:r>
            <a:br>
              <a:rPr lang="en-US" dirty="0"/>
            </a:br>
            <a:endParaRPr lang="en-US" dirty="0"/>
          </a:p>
        </p:txBody>
      </p:sp>
      <p:sp>
        <p:nvSpPr>
          <p:cNvPr id="4" name="Slide Number Placeholder 3"/>
          <p:cNvSpPr>
            <a:spLocks noGrp="1"/>
          </p:cNvSpPr>
          <p:nvPr>
            <p:ph type="sldNum" sz="quarter" idx="10"/>
          </p:nvPr>
        </p:nvSpPr>
        <p:spPr/>
        <p:txBody>
          <a:bodyPr/>
          <a:lstStyle/>
          <a:p>
            <a:fld id="{70298C03-50E9-4084-BCA0-66FDEC6C0F2C}" type="slidenum">
              <a:rPr lang="en-US" smtClean="0"/>
              <a:t>52</a:t>
            </a:fld>
            <a:endParaRPr lang="en-US" dirty="0"/>
          </a:p>
        </p:txBody>
      </p:sp>
    </p:spTree>
    <p:extLst>
      <p:ext uri="{BB962C8B-B14F-4D97-AF65-F5344CB8AC3E}">
        <p14:creationId xmlns:p14="http://schemas.microsoft.com/office/powerpoint/2010/main" val="1995319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MX" noProof="0" dirty="0"/>
              <a:t>Diga: </a:t>
            </a:r>
            <a:r>
              <a:rPr lang="es-MX" i="1" noProof="0" dirty="0"/>
              <a:t>Si alguien alguna vez les tocó sin su consentimiento, no es su culpa. </a:t>
            </a:r>
            <a:r>
              <a:rPr lang="es-ES" i="1" baseline="0" dirty="0"/>
              <a:t>No hicieron nada malo, siempre hay alguien y pueden pedir ayuda.</a:t>
            </a:r>
            <a:br>
              <a:rPr lang="en-US" dirty="0"/>
            </a:br>
            <a:endParaRPr lang="en-US" dirty="0"/>
          </a:p>
        </p:txBody>
      </p:sp>
      <p:sp>
        <p:nvSpPr>
          <p:cNvPr id="4" name="Slide Number Placeholder 3"/>
          <p:cNvSpPr>
            <a:spLocks noGrp="1"/>
          </p:cNvSpPr>
          <p:nvPr>
            <p:ph type="sldNum" sz="quarter" idx="10"/>
          </p:nvPr>
        </p:nvSpPr>
        <p:spPr/>
        <p:txBody>
          <a:bodyPr/>
          <a:lstStyle/>
          <a:p>
            <a:fld id="{70298C03-50E9-4084-BCA0-66FDEC6C0F2C}" type="slidenum">
              <a:rPr lang="en-US" smtClean="0"/>
              <a:t>53</a:t>
            </a:fld>
            <a:endParaRPr lang="en-US" dirty="0"/>
          </a:p>
        </p:txBody>
      </p:sp>
    </p:spTree>
    <p:extLst>
      <p:ext uri="{BB962C8B-B14F-4D97-AF65-F5344CB8AC3E}">
        <p14:creationId xmlns:p14="http://schemas.microsoft.com/office/powerpoint/2010/main" val="23257809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 </a:t>
            </a:r>
            <a:r>
              <a:rPr lang="es-MX" i="1" baseline="0" noProof="0" dirty="0"/>
              <a:t>Quiero que todos piensen en una persona adulta con quienes podrían hablar si alguien toca a ustedes o a alguien que conocen de una manera que no les gusta. ¿Quién es una persona adulta de su círculo verde de confianza con quien podrían hablar para pedir ayuda?</a:t>
            </a:r>
          </a:p>
          <a:p>
            <a:endParaRPr lang="en-US"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t>Dé al grupo suficiente tiempo para procesar la pregunta y tomar sus decisiones.</a:t>
            </a:r>
            <a:r>
              <a:rPr lang="en-US" i="0" baseline="0" dirty="0"/>
              <a:t> </a:t>
            </a:r>
            <a:r>
              <a:rPr lang="es-MX" i="0" baseline="0" noProof="0" dirty="0"/>
              <a:t>Recorra el salón y pida a cada estudiante que comparta el nombre de una persona adulta a quien podría recurrir en busca de ayuda.</a:t>
            </a:r>
            <a:endParaRPr lang="en-US" i="1" baseline="0" dirty="0"/>
          </a:p>
        </p:txBody>
      </p:sp>
      <p:sp>
        <p:nvSpPr>
          <p:cNvPr id="4" name="Slide Number Placeholder 3"/>
          <p:cNvSpPr>
            <a:spLocks noGrp="1"/>
          </p:cNvSpPr>
          <p:nvPr>
            <p:ph type="sldNum" sz="quarter" idx="10"/>
          </p:nvPr>
        </p:nvSpPr>
        <p:spPr/>
        <p:txBody>
          <a:bodyPr/>
          <a:lstStyle/>
          <a:p>
            <a:fld id="{70298C03-50E9-4084-BCA0-66FDEC6C0F2C}" type="slidenum">
              <a:rPr lang="en-US" smtClean="0"/>
              <a:t>54</a:t>
            </a:fld>
            <a:endParaRPr lang="en-US" dirty="0"/>
          </a:p>
        </p:txBody>
      </p:sp>
    </p:spTree>
    <p:extLst>
      <p:ext uri="{BB962C8B-B14F-4D97-AF65-F5344CB8AC3E}">
        <p14:creationId xmlns:p14="http://schemas.microsoft.com/office/powerpoint/2010/main" val="40811013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 </a:t>
            </a:r>
            <a:r>
              <a:rPr lang="es-MX" i="1" noProof="0" dirty="0"/>
              <a:t>¡Estuvieron excelentes en la clase de hoy</a:t>
            </a:r>
            <a:r>
              <a:rPr lang="es-MX" i="1" baseline="0" noProof="0" dirty="0"/>
              <a:t>! ¿Tienen alguna pregunta sobre la clase de hoy? </a:t>
            </a:r>
            <a:r>
              <a:rPr lang="es-ES" i="1" dirty="0"/>
              <a:t>Recuerden: si no quieren hacer su pregunta en voz alta, pueden escribirla en una tarjeta y dejarla sobre su escritorio</a:t>
            </a:r>
            <a:r>
              <a:rPr lang="en-US" sz="1200" i="1" kern="1200" dirty="0">
                <a:solidFill>
                  <a:schemeClr val="tx1"/>
                </a:solidFill>
                <a:effectLst/>
                <a:latin typeface="+mn-lt"/>
                <a:ea typeface="+mn-ea"/>
                <a:cs typeface="+mn-cs"/>
              </a:rPr>
              <a:t>. </a:t>
            </a:r>
            <a:r>
              <a:rPr lang="es-ES" sz="1200" i="1" kern="1200" dirty="0">
                <a:solidFill>
                  <a:schemeClr val="tx1"/>
                </a:solidFill>
                <a:effectLst/>
                <a:latin typeface="+mn-lt"/>
                <a:ea typeface="+mn-ea"/>
                <a:cs typeface="+mn-cs"/>
              </a:rPr>
              <a:t>También pueden pedir a alguien en quien confían que les ayude a escribir su pregunta en la tarjeta. Recogeré las tarjetas y responderé a las preguntas la próxima vez que nos reunamos</a:t>
            </a:r>
            <a:r>
              <a:rPr lang="en-US" sz="1200" i="1" kern="1200" dirty="0">
                <a:solidFill>
                  <a:schemeClr val="tx1"/>
                </a:solidFill>
                <a:effectLst/>
                <a:latin typeface="+mn-lt"/>
                <a:ea typeface="+mn-ea"/>
                <a:cs typeface="+mn-cs"/>
              </a:rPr>
              <a:t>. </a:t>
            </a:r>
            <a:r>
              <a:rPr lang="es-ES" sz="1200" i="1" kern="1200" dirty="0">
                <a:solidFill>
                  <a:schemeClr val="tx1"/>
                </a:solidFill>
                <a:effectLst/>
                <a:latin typeface="+mn-lt"/>
                <a:ea typeface="+mn-ea"/>
                <a:cs typeface="+mn-cs"/>
              </a:rPr>
              <a:t>Cuando yo responda a una pregunta, no le diré a nadie quién la hizo</a:t>
            </a:r>
            <a:r>
              <a:rPr lang="en-US" sz="1200" i="1"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55</a:t>
            </a:fld>
            <a:endParaRPr lang="en-US" dirty="0"/>
          </a:p>
        </p:txBody>
      </p:sp>
    </p:spTree>
    <p:extLst>
      <p:ext uri="{BB962C8B-B14F-4D97-AF65-F5344CB8AC3E}">
        <p14:creationId xmlns:p14="http://schemas.microsoft.com/office/powerpoint/2010/main" val="311323425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noProof="0" dirty="0"/>
              <a:t>Diga: </a:t>
            </a:r>
            <a:r>
              <a:rPr lang="es-MX" sz="1200" i="1" dirty="0">
                <a:latin typeface="Tahoma" panose="020B0604030504040204" pitchFamily="34" charset="0"/>
                <a:ea typeface="Tahoma" panose="020B0604030504040204" pitchFamily="34" charset="0"/>
                <a:cs typeface="Tahoma" panose="020B0604030504040204" pitchFamily="34" charset="0"/>
              </a:rPr>
              <a:t>¿Está bien enviar una foto de una persona desnuda a alguien menor de 17 años de edad? </a:t>
            </a:r>
            <a:r>
              <a:rPr lang="es-ES" i="1" baseline="0" dirty="0"/>
              <a:t>Muestren un pulgar hacia arriba si piensan que sí o un pulgar hacia abajo si piensan que no.</a:t>
            </a:r>
            <a:endParaRPr lang="en-US" i="1" baseline="0" dirty="0"/>
          </a:p>
          <a:p>
            <a:endParaRPr lang="en-US"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t>Dé al grupo suficiente tiempo para procesar la pregunta y tomar sus decisiones.</a:t>
            </a:r>
            <a:r>
              <a:rPr lang="en-US" i="0" baseline="0" dirty="0"/>
              <a:t> </a:t>
            </a:r>
          </a:p>
          <a:p>
            <a:endParaRPr lang="en-US" i="0" baseline="0" dirty="0"/>
          </a:p>
          <a:p>
            <a:r>
              <a:rPr lang="es-MX" i="0" baseline="0" noProof="0" dirty="0"/>
              <a:t>Diga: </a:t>
            </a:r>
            <a:r>
              <a:rPr lang="es-MX" i="1" baseline="0" noProof="0" dirty="0"/>
              <a:t>Correcto. </a:t>
            </a:r>
            <a:r>
              <a:rPr lang="es-MX" sz="1200" b="0" i="1" u="none" strike="noStrike" kern="1200" noProof="0" dirty="0">
                <a:solidFill>
                  <a:schemeClr val="tx1"/>
                </a:solidFill>
                <a:effectLst/>
                <a:latin typeface="+mn-lt"/>
                <a:ea typeface="+mn-ea"/>
                <a:cs typeface="+mn-cs"/>
              </a:rPr>
              <a:t>La edad de consentimiento en Texas, o la edad a la cual a alguien puede aceptar tener sexo, es a los 17 años de edad. Eso significa que es contra la ley enviar fotos de personas desnudas a alguien de 16 años de edad o menor.</a:t>
            </a:r>
            <a:r>
              <a:rPr lang="en-US" i="1" baseline="0" dirty="0"/>
              <a:t> </a:t>
            </a:r>
            <a:r>
              <a:rPr lang="es-MX" sz="1200" b="0" i="1" u="none" strike="noStrike" kern="1200" noProof="0" dirty="0">
                <a:solidFill>
                  <a:schemeClr val="tx1"/>
                </a:solidFill>
                <a:effectLst/>
                <a:latin typeface="+mn-lt"/>
                <a:ea typeface="+mn-ea"/>
                <a:cs typeface="+mn-cs"/>
              </a:rPr>
              <a:t>Aquí, ustedes son personas adultas. Si eligen enviar fotos de personas desnudas, solo deberán enviarlas a otras personas adultas. Y recuerden: incluso si su pareja es una persona adulta, una vez que hayan enviado una foto de una persona desnuda, no pueden recuperarla de la persona a quien la enviaron. Ustedes no tienen ningún control sobre lo que hacen con la foto. Podrían compartirla con otras personas o incluso publicarla en Internet. Enviar fotos de personas desnudas no es una manera segura de ser sexual.</a:t>
            </a:r>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56</a:t>
            </a:fld>
            <a:endParaRPr lang="en-US" dirty="0"/>
          </a:p>
        </p:txBody>
      </p:sp>
    </p:spTree>
    <p:extLst>
      <p:ext uri="{BB962C8B-B14F-4D97-AF65-F5344CB8AC3E}">
        <p14:creationId xmlns:p14="http://schemas.microsoft.com/office/powerpoint/2010/main" val="11607932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noProof="0" dirty="0"/>
              <a:t>Diga: </a:t>
            </a:r>
            <a:r>
              <a:rPr lang="es-MX" sz="1200" i="1" dirty="0">
                <a:latin typeface="Tahoma" panose="020B0604030504040204" pitchFamily="34" charset="0"/>
                <a:ea typeface="Tahoma" panose="020B0604030504040204" pitchFamily="34" charset="0"/>
                <a:cs typeface="Tahoma" panose="020B0604030504040204" pitchFamily="34" charset="0"/>
              </a:rPr>
              <a:t>¿Es necesario que las dos personas piensen claramente, den un sí con emoción y sin presión para que sea consentimiento? </a:t>
            </a:r>
            <a:r>
              <a:rPr lang="es-ES" i="1" baseline="0" dirty="0"/>
              <a:t>Muestren un pulgar hacia arriba si piensan que sí o un pulgar hacia abajo si piensan que no.</a:t>
            </a:r>
            <a:endParaRPr lang="en-US" i="1" baseline="0" dirty="0"/>
          </a:p>
          <a:p>
            <a:endParaRPr lang="en-US"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t>Dé al grupo suficiente tiempo para procesar la pregunta y tomar sus decisiones.</a:t>
            </a:r>
            <a:r>
              <a:rPr lang="en-US" i="0" baseline="0" dirty="0"/>
              <a:t> </a:t>
            </a:r>
          </a:p>
          <a:p>
            <a:endParaRPr lang="en-US" i="0" baseline="0" dirty="0"/>
          </a:p>
          <a:p>
            <a:r>
              <a:rPr lang="es-MX" i="0" baseline="0" noProof="0" dirty="0"/>
              <a:t>Diga: </a:t>
            </a:r>
            <a:r>
              <a:rPr lang="es-MX" i="1" baseline="0" noProof="0" dirty="0"/>
              <a:t>Correcto. </a:t>
            </a:r>
            <a:r>
              <a:rPr lang="es-MX" sz="1200" i="1" baseline="0" dirty="0">
                <a:latin typeface="Tahoma" panose="020B0604030504040204" pitchFamily="34" charset="0"/>
                <a:ea typeface="Tahoma" panose="020B0604030504040204" pitchFamily="34" charset="0"/>
                <a:cs typeface="Tahoma" panose="020B0604030504040204" pitchFamily="34" charset="0"/>
              </a:rPr>
              <a:t>P</a:t>
            </a:r>
            <a:r>
              <a:rPr lang="es-MX" sz="1200" i="1" dirty="0">
                <a:latin typeface="Tahoma" panose="020B0604030504040204" pitchFamily="34" charset="0"/>
                <a:ea typeface="Tahoma" panose="020B0604030504040204" pitchFamily="34" charset="0"/>
                <a:cs typeface="Tahoma" panose="020B0604030504040204" pitchFamily="34" charset="0"/>
              </a:rPr>
              <a:t>ara que sea consentimiento</a:t>
            </a:r>
            <a:r>
              <a:rPr lang="en-US" sz="1200" i="1" baseline="0" dirty="0">
                <a:latin typeface="Tahoma" panose="020B0604030504040204" pitchFamily="34" charset="0"/>
                <a:ea typeface="Tahoma" panose="020B0604030504040204" pitchFamily="34" charset="0"/>
                <a:cs typeface="Tahoma" panose="020B0604030504040204" pitchFamily="34" charset="0"/>
              </a:rPr>
              <a:t>, </a:t>
            </a:r>
            <a:r>
              <a:rPr lang="es-MX" sz="1200" i="1" dirty="0">
                <a:latin typeface="Tahoma" panose="020B0604030504040204" pitchFamily="34" charset="0"/>
                <a:ea typeface="Tahoma" panose="020B0604030504040204" pitchFamily="34" charset="0"/>
                <a:cs typeface="Tahoma" panose="020B0604030504040204" pitchFamily="34" charset="0"/>
              </a:rPr>
              <a:t>las dos personas deben pensar claramente y dar un sí con emoción sin presión. La última parte del consentimiento, la verificación, significa que, incluso si obtienen el consentimiento de la otra persona, deben continuar verificando para asegurarse de que aún se sientan bien.</a:t>
            </a:r>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57</a:t>
            </a:fld>
            <a:endParaRPr lang="en-US" dirty="0"/>
          </a:p>
        </p:txBody>
      </p:sp>
    </p:spTree>
    <p:extLst>
      <p:ext uri="{BB962C8B-B14F-4D97-AF65-F5344CB8AC3E}">
        <p14:creationId xmlns:p14="http://schemas.microsoft.com/office/powerpoint/2010/main" val="33967572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noProof="0" dirty="0"/>
              <a:t>Diga: </a:t>
            </a:r>
            <a:r>
              <a:rPr lang="es-MX" i="1" noProof="0" dirty="0"/>
              <a:t>El asalto sexual es el tocar de manera sexual sin consentimiento. ¿Pueden pedir ayuda si les asaltaron sexualmente? </a:t>
            </a:r>
            <a:r>
              <a:rPr lang="es-ES" i="1" baseline="0" dirty="0"/>
              <a:t>Muestren un pulgar hacia arriba si piensan que sí o un pulgar hacia abajo si piensan que no.</a:t>
            </a:r>
            <a:endParaRPr lang="en-US" i="1" baseline="0" dirty="0"/>
          </a:p>
          <a:p>
            <a:endParaRPr lang="es-MX" i="1"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t>Dé al grupo suficiente tiempo para procesar la pregunta y tomar sus decisiones.</a:t>
            </a:r>
            <a:r>
              <a:rPr lang="en-US" i="0" baseline="0" dirty="0"/>
              <a:t> </a:t>
            </a:r>
          </a:p>
          <a:p>
            <a:endParaRPr lang="es-MX" i="0" baseline="0" noProof="0" dirty="0"/>
          </a:p>
          <a:p>
            <a:r>
              <a:rPr lang="es-MX" i="0" baseline="0" noProof="0" dirty="0"/>
              <a:t>Diga: </a:t>
            </a:r>
            <a:r>
              <a:rPr lang="es-MX" i="1" baseline="0" noProof="0" dirty="0"/>
              <a:t> Correcto. Siempre pueden pedir ayuda si les asaltaron sexualmente. Es importante recordar que no hicieron nada malo y que pueden pedir ayuda a una persona adulta de su círculo verde de confianza</a:t>
            </a:r>
            <a:r>
              <a:rPr lang="en-US" i="1" baseline="0" dirty="0"/>
              <a:t>.</a:t>
            </a:r>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58</a:t>
            </a:fld>
            <a:endParaRPr lang="en-US" dirty="0"/>
          </a:p>
        </p:txBody>
      </p:sp>
    </p:spTree>
    <p:extLst>
      <p:ext uri="{BB962C8B-B14F-4D97-AF65-F5344CB8AC3E}">
        <p14:creationId xmlns:p14="http://schemas.microsoft.com/office/powerpoint/2010/main" val="6102002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Diga</a:t>
            </a:r>
            <a:r>
              <a:rPr lang="en-US" dirty="0"/>
              <a:t>: </a:t>
            </a:r>
            <a:r>
              <a:rPr lang="es-ES" i="1" dirty="0"/>
              <a:t>Si alguien les lastima o si alguien alguna vez les toca el cuerpo de una manera que no les gusta, pueden pedir ayuda</a:t>
            </a:r>
            <a:r>
              <a:rPr lang="en-US" i="1" baseline="0" dirty="0"/>
              <a:t>. </a:t>
            </a:r>
            <a:r>
              <a:rPr lang="es-ES" i="1" baseline="0" dirty="0"/>
              <a:t>No hicieron nada malo, y siempre hay alguien quien les pueda ayudar</a:t>
            </a:r>
            <a:r>
              <a:rPr lang="en-US" i="1" baseline="0" dirty="0"/>
              <a:t>. </a:t>
            </a:r>
            <a:r>
              <a:rPr lang="es-ES" i="1" baseline="0" dirty="0"/>
              <a:t>Pueden hablar con una persona de su círculo verde de confianza para pedir ayuda</a:t>
            </a:r>
            <a:r>
              <a:rPr lang="en-US" i="1" baseline="0" dirty="0"/>
              <a:t>. </a:t>
            </a:r>
            <a:r>
              <a:rPr lang="es-ES" i="1" baseline="0" dirty="0"/>
              <a:t>Si alguien está lastimando a una persona que conocen, también pueden hablar con una persona de su círculo verde de confianza para pedir ayuda</a:t>
            </a:r>
            <a:r>
              <a:rPr lang="en-US" i="1" baseline="0" dirty="0"/>
              <a:t>. </a:t>
            </a:r>
            <a:r>
              <a:rPr lang="es-ES" b="0" i="1" baseline="0" dirty="0"/>
              <a:t>Si está sucediendo una emergencia, siempre pueden llamar a 911</a:t>
            </a:r>
            <a:r>
              <a:rPr lang="en-US" b="0" i="1" baseline="0" dirty="0"/>
              <a:t>. </a:t>
            </a:r>
            <a:r>
              <a:rPr lang="es-ES" b="0" i="1" baseline="0" dirty="0"/>
              <a:t>Si llaman a 911 para pedir ayuda, puede llegar la policía o una ambulancia</a:t>
            </a:r>
            <a:r>
              <a:rPr lang="en-US" b="0" i="1" baseline="0" dirty="0"/>
              <a:t>. </a:t>
            </a:r>
          </a:p>
          <a:p>
            <a:endParaRPr lang="en-US" i="1" baseline="0" dirty="0"/>
          </a:p>
          <a:p>
            <a:r>
              <a:rPr lang="es-ES" i="1" baseline="0" dirty="0"/>
              <a:t>Si la primera persona a quien le dicen no les cree o no les consigue ayuda, continúen diciendo a otras personas en quienes confíen lo que sucede hasta conseguir la ayuda que necesitan</a:t>
            </a:r>
            <a:r>
              <a:rPr lang="en-US" i="1" baseline="0" dirty="0"/>
              <a:t>. </a:t>
            </a:r>
            <a:r>
              <a:rPr lang="es-ES" i="1" baseline="0" dirty="0"/>
              <a:t>También, siempre pueden hablar conmigo después de la clase si necesitan ayuda</a:t>
            </a:r>
            <a:r>
              <a:rPr lang="en-US" i="1" baseline="0" dirty="0"/>
              <a:t>.</a:t>
            </a:r>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59</a:t>
            </a:fld>
            <a:endParaRPr lang="en-US" dirty="0"/>
          </a:p>
        </p:txBody>
      </p:sp>
    </p:spTree>
    <p:extLst>
      <p:ext uri="{BB962C8B-B14F-4D97-AF65-F5344CB8AC3E}">
        <p14:creationId xmlns:p14="http://schemas.microsoft.com/office/powerpoint/2010/main" val="1135498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kern="1200" noProof="0" dirty="0">
                <a:solidFill>
                  <a:schemeClr val="tx1"/>
                </a:solidFill>
                <a:effectLst/>
                <a:latin typeface="+mn-lt"/>
                <a:ea typeface="+mn-ea"/>
                <a:cs typeface="+mn-cs"/>
              </a:rPr>
              <a:t>Lea la agenda. Como opción, puede pedir que alguien del grupo se ofrezca para leer la agenda.</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6</a:t>
            </a:fld>
            <a:endParaRPr lang="en-US" dirty="0"/>
          </a:p>
        </p:txBody>
      </p:sp>
    </p:spTree>
    <p:extLst>
      <p:ext uri="{BB962C8B-B14F-4D97-AF65-F5344CB8AC3E}">
        <p14:creationId xmlns:p14="http://schemas.microsoft.com/office/powerpoint/2010/main" val="5456259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s-MX" sz="1200" kern="1200" noProof="0" dirty="0">
                <a:solidFill>
                  <a:schemeClr val="tx1"/>
                </a:solidFill>
                <a:effectLst/>
                <a:latin typeface="+mn-lt"/>
                <a:ea typeface="+mn-ea"/>
                <a:cs typeface="+mn-cs"/>
              </a:rPr>
              <a:t>Diga: </a:t>
            </a:r>
            <a:r>
              <a:rPr lang="es-ES" sz="1200" i="1" kern="1200" dirty="0">
                <a:solidFill>
                  <a:schemeClr val="tx1"/>
                </a:solidFill>
                <a:effectLst/>
                <a:latin typeface="+mn-lt"/>
                <a:ea typeface="+mn-ea"/>
                <a:cs typeface="+mn-cs"/>
              </a:rPr>
              <a:t>¿Alguien recuerda nuestra declaración de poder? Nuestra declaración de poder es: “Me conozco mejor que nadie”. Esto significa que, individualmente, ustedes se conocen mejor que cualquier otra persona</a:t>
            </a:r>
            <a:r>
              <a:rPr lang="en-US" sz="1200" i="1" kern="1200" dirty="0">
                <a:solidFill>
                  <a:schemeClr val="tx1"/>
                </a:solidFill>
                <a:effectLst/>
                <a:latin typeface="+mn-lt"/>
                <a:ea typeface="+mn-ea"/>
                <a:cs typeface="+mn-cs"/>
              </a:rPr>
              <a:t>. </a:t>
            </a:r>
            <a:r>
              <a:rPr lang="es-ES" sz="1200" i="1" kern="1200" dirty="0">
                <a:solidFill>
                  <a:schemeClr val="tx1"/>
                </a:solidFill>
                <a:effectLst/>
                <a:latin typeface="+mn-lt"/>
                <a:ea typeface="+mn-ea"/>
                <a:cs typeface="+mn-cs"/>
              </a:rPr>
              <a:t>Hoy tuvieron la oportunidad de pensar en la importancia del consentimiento al tener sexo</a:t>
            </a:r>
            <a:r>
              <a:rPr lang="en-US" sz="1200" i="1" kern="1200" baseline="0" dirty="0">
                <a:solidFill>
                  <a:schemeClr val="tx1"/>
                </a:solidFill>
                <a:effectLst/>
                <a:latin typeface="+mn-lt"/>
                <a:ea typeface="+mn-ea"/>
                <a:cs typeface="+mn-cs"/>
              </a:rPr>
              <a:t>. </a:t>
            </a:r>
            <a:r>
              <a:rPr lang="es-MX" sz="1200" i="1" kern="1200" baseline="0" noProof="0" dirty="0">
                <a:solidFill>
                  <a:schemeClr val="tx1"/>
                </a:solidFill>
                <a:effectLst/>
                <a:latin typeface="+mn-lt"/>
                <a:ea typeface="+mn-ea"/>
                <a:cs typeface="+mn-cs"/>
              </a:rPr>
              <a:t>También pensaron en quién confiar si alguien les llega a tocar de una manera que no les gusta</a:t>
            </a:r>
            <a:r>
              <a:rPr lang="en-US" sz="1200" i="1" kern="1200" baseline="0" dirty="0">
                <a:solidFill>
                  <a:schemeClr val="tx1"/>
                </a:solidFill>
                <a:effectLst/>
                <a:latin typeface="+mn-lt"/>
                <a:ea typeface="+mn-ea"/>
                <a:cs typeface="+mn-cs"/>
              </a:rPr>
              <a:t>. </a:t>
            </a:r>
            <a:r>
              <a:rPr lang="es-ES" sz="1200" i="1" kern="1200" dirty="0">
                <a:solidFill>
                  <a:schemeClr val="tx1"/>
                </a:solidFill>
                <a:effectLst/>
                <a:latin typeface="+mn-lt"/>
                <a:ea typeface="+mn-ea"/>
                <a:cs typeface="+mn-cs"/>
              </a:rPr>
              <a:t>Vamos a juntarnos en círculo y, a la cuenta de tres, digamos nuestra declaración de poder.</a:t>
            </a:r>
          </a:p>
          <a:p>
            <a:pPr lvl="0"/>
            <a:endParaRPr lang="en-US"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i="0" kern="1200" dirty="0">
                <a:solidFill>
                  <a:schemeClr val="tx1"/>
                </a:solidFill>
                <a:effectLst/>
                <a:latin typeface="+mn-lt"/>
                <a:ea typeface="+mn-ea"/>
                <a:cs typeface="+mn-cs"/>
              </a:rPr>
              <a:t>Pida a quienes quieran participar que pongan una mano en el centro del círculo</a:t>
            </a:r>
            <a:r>
              <a:rPr lang="en-US" sz="1200" i="0" kern="1200" dirty="0">
                <a:solidFill>
                  <a:schemeClr val="tx1"/>
                </a:solidFill>
                <a:effectLst/>
                <a:latin typeface="+mn-lt"/>
                <a:ea typeface="+mn-ea"/>
                <a:cs typeface="+mn-cs"/>
              </a:rPr>
              <a:t>. </a:t>
            </a:r>
            <a:r>
              <a:rPr lang="es-ES" sz="1200" i="0" kern="1200" dirty="0">
                <a:solidFill>
                  <a:schemeClr val="tx1"/>
                </a:solidFill>
                <a:effectLst/>
                <a:latin typeface="+mn-lt"/>
                <a:ea typeface="+mn-ea"/>
                <a:cs typeface="+mn-cs"/>
              </a:rPr>
              <a:t>Pida que alguien se ofrezca que cuente hasta tres</a:t>
            </a:r>
            <a:r>
              <a:rPr lang="en-US" sz="1200" i="0" kern="1200" dirty="0">
                <a:solidFill>
                  <a:schemeClr val="tx1"/>
                </a:solidFill>
                <a:effectLst/>
                <a:latin typeface="+mn-lt"/>
                <a:ea typeface="+mn-ea"/>
                <a:cs typeface="+mn-cs"/>
              </a:rPr>
              <a:t>. </a:t>
            </a:r>
            <a:r>
              <a:rPr lang="es-ES" sz="1200" i="0" kern="1200" dirty="0">
                <a:solidFill>
                  <a:schemeClr val="tx1"/>
                </a:solidFill>
                <a:effectLst/>
                <a:latin typeface="+mn-lt"/>
                <a:ea typeface="+mn-ea"/>
                <a:cs typeface="+mn-cs"/>
              </a:rPr>
              <a:t>Después de “tres”, todo el mundo dice la declaración de poder a la vez que levanten las manos al aire</a:t>
            </a:r>
            <a:r>
              <a:rPr lang="en-US" sz="1200" i="0" kern="1200" dirty="0">
                <a:solidFill>
                  <a:schemeClr val="tx1"/>
                </a:solidFill>
                <a:effectLst/>
                <a:latin typeface="+mn-lt"/>
                <a:ea typeface="+mn-ea"/>
                <a:cs typeface="+mn-cs"/>
              </a:rPr>
              <a:t>. </a:t>
            </a:r>
            <a:r>
              <a:rPr lang="es-ES" sz="1200" i="0" kern="1200" dirty="0">
                <a:solidFill>
                  <a:schemeClr val="tx1"/>
                </a:solidFill>
                <a:effectLst/>
                <a:latin typeface="+mn-lt"/>
                <a:ea typeface="+mn-ea"/>
                <a:cs typeface="+mn-cs"/>
              </a:rPr>
              <a:t>También pueden ponerse de pie en el círculo sin tocarse las manos, si prefieren</a:t>
            </a:r>
            <a:r>
              <a:rPr lang="en-US" sz="1200" i="0" kern="1200" baseline="0" dirty="0">
                <a:solidFill>
                  <a:schemeClr val="tx1"/>
                </a:solidFill>
                <a:effectLst/>
                <a:latin typeface="+mn-lt"/>
                <a:ea typeface="+mn-ea"/>
                <a:cs typeface="+mn-cs"/>
              </a:rPr>
              <a:t>.</a:t>
            </a:r>
            <a:endParaRPr lang="en-US" sz="120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60</a:t>
            </a:fld>
            <a:endParaRPr lang="en-US" dirty="0"/>
          </a:p>
        </p:txBody>
      </p:sp>
    </p:spTree>
    <p:extLst>
      <p:ext uri="{BB962C8B-B14F-4D97-AF65-F5344CB8AC3E}">
        <p14:creationId xmlns:p14="http://schemas.microsoft.com/office/powerpoint/2010/main" val="17393354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SAFE agradece al Consejo de Texas para Discapacidades de Desarrollo el financiamiento de este programa de estudios</a:t>
            </a:r>
            <a:r>
              <a:rPr lang="en-US" dirty="0"/>
              <a:t>. </a:t>
            </a:r>
          </a:p>
          <a:p>
            <a:endParaRPr lang="en-US" dirty="0"/>
          </a:p>
        </p:txBody>
      </p:sp>
      <p:sp>
        <p:nvSpPr>
          <p:cNvPr id="4" name="Slide Number Placeholder 3"/>
          <p:cNvSpPr>
            <a:spLocks noGrp="1"/>
          </p:cNvSpPr>
          <p:nvPr>
            <p:ph type="sldNum" sz="quarter" idx="10"/>
          </p:nvPr>
        </p:nvSpPr>
        <p:spPr/>
        <p:txBody>
          <a:bodyPr/>
          <a:lstStyle/>
          <a:p>
            <a:fld id="{CECF5B3D-642E-4B28-87C2-F57D0825168C}" type="slidenum">
              <a:rPr lang="en-US" smtClean="0"/>
              <a:t>61</a:t>
            </a:fld>
            <a:endParaRPr lang="en-US" dirty="0"/>
          </a:p>
        </p:txBody>
      </p:sp>
    </p:spTree>
    <p:extLst>
      <p:ext uri="{BB962C8B-B14F-4D97-AF65-F5344CB8AC3E}">
        <p14:creationId xmlns:p14="http://schemas.microsoft.com/office/powerpoint/2010/main" val="310847495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62</a:t>
            </a:fld>
            <a:endParaRPr lang="en-US" dirty="0"/>
          </a:p>
        </p:txBody>
      </p:sp>
    </p:spTree>
    <p:extLst>
      <p:ext uri="{BB962C8B-B14F-4D97-AF65-F5344CB8AC3E}">
        <p14:creationId xmlns:p14="http://schemas.microsoft.com/office/powerpoint/2010/main" val="73279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MX" noProof="0" dirty="0"/>
              <a:t>Diga: </a:t>
            </a:r>
            <a:r>
              <a:rPr lang="es-MX" sz="1200" b="0" i="1" u="none" strike="noStrike" kern="1200" noProof="0" dirty="0">
                <a:solidFill>
                  <a:schemeClr val="tx1"/>
                </a:solidFill>
                <a:effectLst/>
                <a:latin typeface="+mn-lt"/>
                <a:ea typeface="+mn-ea"/>
                <a:cs typeface="+mn-cs"/>
              </a:rPr>
              <a:t>¿Recuerdan cuando hablamos sobre los límites? Jugamos a Chido y no chido, y dijimos que todo el mundo puede decidir qué les parece chido y qué no.</a:t>
            </a:r>
          </a:p>
          <a:p>
            <a:pPr rtl="0"/>
            <a:endParaRPr lang="es-MX" b="0" i="1" noProof="0" dirty="0">
              <a:effectLst/>
            </a:endParaRPr>
          </a:p>
          <a:p>
            <a:pPr rtl="0"/>
            <a:r>
              <a:rPr lang="es-MX" sz="1200" b="0" i="1" u="none" strike="noStrike" kern="1200" noProof="0" dirty="0">
                <a:solidFill>
                  <a:schemeClr val="tx1"/>
                </a:solidFill>
                <a:effectLst/>
                <a:latin typeface="+mn-lt"/>
                <a:ea typeface="+mn-ea"/>
                <a:cs typeface="+mn-cs"/>
              </a:rPr>
              <a:t>Un límite que ustedes pueden establecer es cuáles actos sexuales quieren hacer y cuáles no quieren hacer. A esto también se le llama sus “límites sexuales”. La semana pasada, agregamos Límites sexuales a nuestra Lista de verificación para sexualidad segura. Así que, si piensan en los actos sexuales sobre los cuales hablamos anteriormente: el sexo oral, el sexo con manos y dedos, el sexo vaginal y el sexo anal,  USTEDES pueden decidir qué es aceptable para ustedes o qué no es aceptable. Y su pareja también puede decidir. Es por esto que es tan importante hablar con su pareja antes de tener sexo y hablar antes del momento sobre cuáles actos sexuales quieren hacer y cuáles no quieren hacer. Si cualquiera de ustedes dice que algo “no está chido”, ¿deben hacerlo? </a:t>
            </a:r>
          </a:p>
          <a:p>
            <a:pPr rtl="0"/>
            <a:endParaRPr lang="en-US" sz="1200" b="0" i="1"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t>Dé al grupo suficiente tiempo para procesar la pregunta y tomar sus decisiones.</a:t>
            </a:r>
            <a:r>
              <a:rPr lang="en-US" i="0" baseline="0" dirty="0"/>
              <a:t> </a:t>
            </a:r>
          </a:p>
          <a:p>
            <a:pPr rtl="0"/>
            <a:endParaRPr lang="en-US" sz="1200" b="0" i="1" u="none" strike="noStrike" kern="1200" dirty="0">
              <a:solidFill>
                <a:schemeClr val="tx1"/>
              </a:solidFill>
              <a:effectLst/>
              <a:latin typeface="+mn-lt"/>
              <a:ea typeface="+mn-ea"/>
              <a:cs typeface="+mn-cs"/>
            </a:endParaRPr>
          </a:p>
          <a:p>
            <a:pPr rtl="0"/>
            <a:r>
              <a:rPr lang="es-MX" sz="1200" b="0" i="0" u="none" strike="noStrike" kern="1200" noProof="0" dirty="0">
                <a:solidFill>
                  <a:schemeClr val="tx1"/>
                </a:solidFill>
                <a:effectLst/>
                <a:latin typeface="+mn-lt"/>
                <a:ea typeface="+mn-ea"/>
                <a:cs typeface="+mn-cs"/>
              </a:rPr>
              <a:t>Diga: </a:t>
            </a:r>
            <a:r>
              <a:rPr lang="es-MX" sz="1200" b="0" i="1" u="none" strike="noStrike" kern="1200" noProof="0" dirty="0">
                <a:solidFill>
                  <a:schemeClr val="tx1"/>
                </a:solidFill>
                <a:effectLst/>
                <a:latin typeface="+mn-lt"/>
                <a:ea typeface="+mn-ea"/>
                <a:cs typeface="+mn-cs"/>
              </a:rPr>
              <a:t>No.</a:t>
            </a:r>
            <a:r>
              <a:rPr lang="es-MX" sz="1200" b="0" i="1" u="none" strike="noStrike" kern="1200" baseline="0" noProof="0" dirty="0">
                <a:solidFill>
                  <a:schemeClr val="tx1"/>
                </a:solidFill>
                <a:effectLst/>
                <a:latin typeface="+mn-lt"/>
                <a:ea typeface="+mn-ea"/>
                <a:cs typeface="+mn-cs"/>
              </a:rPr>
              <a:t> Es superimportante que respeten los límites sexuales de su pareja</a:t>
            </a:r>
            <a:r>
              <a:rPr lang="es-MX" sz="1200" b="0" i="0" u="none" strike="noStrike" kern="1200" baseline="0" noProof="0" dirty="0">
                <a:solidFill>
                  <a:schemeClr val="tx1"/>
                </a:solidFill>
                <a:effectLst/>
                <a:latin typeface="+mn-lt"/>
                <a:ea typeface="+mn-ea"/>
                <a:cs typeface="+mn-cs"/>
              </a:rPr>
              <a:t>.</a:t>
            </a:r>
            <a:r>
              <a:rPr lang="es-MX" sz="1200" b="0" i="1" u="none" strike="noStrike" kern="1200" baseline="0" noProof="0" dirty="0">
                <a:solidFill>
                  <a:schemeClr val="tx1"/>
                </a:solidFill>
                <a:effectLst/>
                <a:latin typeface="+mn-lt"/>
                <a:ea typeface="+mn-ea"/>
                <a:cs typeface="+mn-cs"/>
              </a:rPr>
              <a:t> </a:t>
            </a:r>
          </a:p>
          <a:p>
            <a:pPr rtl="0"/>
            <a:endParaRPr lang="en-US" sz="1200" b="0" i="1" u="none" strike="noStrike" kern="1200" baseline="0" dirty="0">
              <a:solidFill>
                <a:schemeClr val="tx1"/>
              </a:solidFill>
              <a:effectLst/>
              <a:latin typeface="+mn-lt"/>
              <a:ea typeface="+mn-ea"/>
              <a:cs typeface="+mn-cs"/>
            </a:endParaRPr>
          </a:p>
          <a:p>
            <a:pPr rtl="0"/>
            <a:r>
              <a:rPr lang="es-MX" sz="1200" b="0" i="1" u="none" strike="noStrike" kern="1200" noProof="0" dirty="0">
                <a:solidFill>
                  <a:schemeClr val="tx1"/>
                </a:solidFill>
                <a:effectLst/>
                <a:latin typeface="+mn-lt"/>
                <a:ea typeface="+mn-ea"/>
                <a:cs typeface="+mn-cs"/>
              </a:rPr>
              <a:t>Lo bueno es que sus límites sexuales pueden cambiar con el tiempo. Por ejemplo, con lo que se sienten a gusto haciendo hoy puede ser diferente a con lo que se sienten a gusto con una pareja con quien han estado durante varios años. Lo más importante es verificar sus propios sentimientos y la honestidad sobre lo que quieren hacer y lo que no quieren hacer. Además, solo porque aceptaron probar algo sexual una vez, no significa que tienen que hacerlo de nuevo si no les gustó. Su pareja también puede cambiar de opinión y decirles que no quieren hacer algo de nuevo. Es superimportante estar al pendiente de su pareja y verificar qué quiere hacer y qué no quiere hacer.</a:t>
            </a:r>
            <a:br>
              <a:rPr lang="en-US" dirty="0"/>
            </a:br>
            <a:endParaRPr lang="en-US" dirty="0"/>
          </a:p>
        </p:txBody>
      </p:sp>
      <p:sp>
        <p:nvSpPr>
          <p:cNvPr id="4" name="Slide Number Placeholder 3"/>
          <p:cNvSpPr>
            <a:spLocks noGrp="1"/>
          </p:cNvSpPr>
          <p:nvPr>
            <p:ph type="sldNum" sz="quarter" idx="10"/>
          </p:nvPr>
        </p:nvSpPr>
        <p:spPr/>
        <p:txBody>
          <a:bodyPr/>
          <a:lstStyle/>
          <a:p>
            <a:fld id="{70298C03-50E9-4084-BCA0-66FDEC6C0F2C}" type="slidenum">
              <a:rPr lang="en-US" smtClean="0"/>
              <a:t>7</a:t>
            </a:fld>
            <a:endParaRPr lang="en-US" dirty="0"/>
          </a:p>
        </p:txBody>
      </p:sp>
    </p:spTree>
    <p:extLst>
      <p:ext uri="{BB962C8B-B14F-4D97-AF65-F5344CB8AC3E}">
        <p14:creationId xmlns:p14="http://schemas.microsoft.com/office/powerpoint/2010/main" val="919389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MX" noProof="0" dirty="0"/>
              <a:t>Diga: </a:t>
            </a:r>
            <a:r>
              <a:rPr lang="es-MX" sz="1200" b="0" i="1" u="none" strike="noStrike" kern="1200" noProof="0" dirty="0">
                <a:solidFill>
                  <a:schemeClr val="tx1"/>
                </a:solidFill>
                <a:effectLst/>
                <a:latin typeface="+mn-lt"/>
                <a:ea typeface="+mn-ea"/>
                <a:cs typeface="+mn-cs"/>
              </a:rPr>
              <a:t>¿Recuerdan qué es la abstinencia</a:t>
            </a:r>
            <a:r>
              <a:rPr lang="es-MX" sz="1200" b="0" i="1" u="none" strike="noStrike" kern="1200" baseline="0" noProof="0" dirty="0">
                <a:solidFill>
                  <a:schemeClr val="tx1"/>
                </a:solidFill>
                <a:effectLst/>
                <a:latin typeface="+mn-lt"/>
                <a:ea typeface="+mn-ea"/>
                <a:cs typeface="+mn-cs"/>
              </a:rPr>
              <a:t>?</a:t>
            </a:r>
            <a:endParaRPr lang="es-MX" sz="1200" b="0" i="1" u="none" strike="noStrike" kern="1200" noProof="0" dirty="0">
              <a:solidFill>
                <a:schemeClr val="tx1"/>
              </a:solidFill>
              <a:effectLst/>
              <a:latin typeface="+mn-lt"/>
              <a:ea typeface="+mn-ea"/>
              <a:cs typeface="+mn-cs"/>
            </a:endParaRPr>
          </a:p>
          <a:p>
            <a:pPr rtl="0"/>
            <a:endParaRPr lang="en-US" sz="1200" b="0" i="1"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t>Dé al grupo suficiente tiempo para procesar la pregunta y tomar sus decisiones.</a:t>
            </a:r>
            <a:r>
              <a:rPr lang="en-US" i="0"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strike="noStrike" kern="1200" dirty="0">
              <a:solidFill>
                <a:schemeClr val="tx1"/>
              </a:solidFill>
              <a:effectLst/>
              <a:latin typeface="+mn-lt"/>
              <a:ea typeface="+mn-ea"/>
              <a:cs typeface="+mn-cs"/>
            </a:endParaRPr>
          </a:p>
          <a:p>
            <a:pPr rtl="0"/>
            <a:r>
              <a:rPr lang="es-MX" sz="1200" b="0" i="0" u="none" strike="noStrike" kern="1200" noProof="0" dirty="0">
                <a:solidFill>
                  <a:schemeClr val="tx1"/>
                </a:solidFill>
                <a:effectLst/>
                <a:latin typeface="+mn-lt"/>
                <a:ea typeface="+mn-ea"/>
                <a:cs typeface="+mn-cs"/>
              </a:rPr>
              <a:t>Diga: </a:t>
            </a:r>
            <a:r>
              <a:rPr lang="es-MX" sz="1200" b="0" i="1" u="none" strike="noStrike" kern="1200" noProof="0" dirty="0">
                <a:solidFill>
                  <a:schemeClr val="tx1"/>
                </a:solidFill>
                <a:effectLst/>
                <a:latin typeface="+mn-lt"/>
                <a:ea typeface="+mn-ea"/>
                <a:cs typeface="+mn-cs"/>
              </a:rPr>
              <a:t>La abstinencia significa no participar en ningún tipo de sexo. Está bien decir que no están listos para tener sexo. Su límite sexual puede ser la abstinencia. Esto es supernormal también.</a:t>
            </a:r>
            <a:endParaRPr lang="en-US" dirty="0"/>
          </a:p>
        </p:txBody>
      </p:sp>
      <p:sp>
        <p:nvSpPr>
          <p:cNvPr id="4" name="Slide Number Placeholder 3"/>
          <p:cNvSpPr>
            <a:spLocks noGrp="1"/>
          </p:cNvSpPr>
          <p:nvPr>
            <p:ph type="sldNum" sz="quarter" idx="10"/>
          </p:nvPr>
        </p:nvSpPr>
        <p:spPr/>
        <p:txBody>
          <a:bodyPr/>
          <a:lstStyle/>
          <a:p>
            <a:fld id="{70298C03-50E9-4084-BCA0-66FDEC6C0F2C}" type="slidenum">
              <a:rPr lang="en-US" smtClean="0"/>
              <a:t>8</a:t>
            </a:fld>
            <a:endParaRPr lang="en-US" dirty="0"/>
          </a:p>
        </p:txBody>
      </p:sp>
    </p:spTree>
    <p:extLst>
      <p:ext uri="{BB962C8B-B14F-4D97-AF65-F5344CB8AC3E}">
        <p14:creationId xmlns:p14="http://schemas.microsoft.com/office/powerpoint/2010/main" val="26964544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MX" sz="1200" b="0" i="0" u="none" strike="noStrike" kern="1200" noProof="0" dirty="0">
                <a:solidFill>
                  <a:schemeClr val="tx1"/>
                </a:solidFill>
                <a:effectLst/>
                <a:latin typeface="+mn-lt"/>
                <a:ea typeface="+mn-ea"/>
                <a:cs typeface="+mn-cs"/>
              </a:rPr>
              <a:t>Diga: </a:t>
            </a:r>
            <a:r>
              <a:rPr lang="es-MX" sz="1200" b="0" i="1" u="none" strike="noStrike" kern="1200" noProof="0" dirty="0">
                <a:solidFill>
                  <a:schemeClr val="tx1"/>
                </a:solidFill>
                <a:effectLst/>
                <a:latin typeface="+mn-lt"/>
                <a:ea typeface="+mn-ea"/>
                <a:cs typeface="+mn-cs"/>
              </a:rPr>
              <a:t>La edad de consentimiento, o la edad a la cual a alguien se le permite legalmente aceptar tener sexo, es a los diecisiete años de edad en Texas. Esto significa que es contra la ley tener sexo con una persona de dieciséis años de edad o menor.</a:t>
            </a:r>
            <a:endParaRPr lang="es-MX" b="0" i="1" noProof="0" dirty="0">
              <a:effectLst/>
            </a:endParaRPr>
          </a:p>
          <a:p>
            <a:pPr rtl="0"/>
            <a:endParaRPr lang="en-US" sz="1200" b="1" i="1" u="none" strike="noStrike" kern="1200" dirty="0">
              <a:solidFill>
                <a:schemeClr val="tx1"/>
              </a:solidFill>
              <a:effectLst/>
              <a:latin typeface="+mn-lt"/>
              <a:ea typeface="+mn-ea"/>
              <a:cs typeface="+mn-cs"/>
            </a:endParaRPr>
          </a:p>
          <a:p>
            <a:pPr rtl="0"/>
            <a:r>
              <a:rPr lang="es-MX" sz="1200" b="0" i="1" u="none" strike="noStrike" kern="1200" noProof="0" dirty="0">
                <a:solidFill>
                  <a:schemeClr val="tx1"/>
                </a:solidFill>
                <a:effectLst/>
                <a:latin typeface="+mn-lt"/>
                <a:ea typeface="+mn-ea"/>
                <a:cs typeface="+mn-cs"/>
              </a:rPr>
              <a:t>¿Quiénes aquí son personas adultas? Levanten la mano si es una persona adulta?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t>Dé al grupo suficiente tiempo para procesar la pregunta y tomar sus decisiones.</a:t>
            </a:r>
            <a:r>
              <a:rPr lang="en-US" i="0" baseline="0" dirty="0"/>
              <a:t> </a:t>
            </a:r>
          </a:p>
          <a:p>
            <a:pPr rtl="0"/>
            <a:endParaRPr lang="en-US" sz="1200" b="0" i="1" u="none" strike="noStrike" kern="1200" dirty="0">
              <a:solidFill>
                <a:schemeClr val="tx1"/>
              </a:solidFill>
              <a:effectLst/>
              <a:latin typeface="+mn-lt"/>
              <a:ea typeface="+mn-ea"/>
              <a:cs typeface="+mn-cs"/>
            </a:endParaRPr>
          </a:p>
          <a:p>
            <a:pPr rtl="0"/>
            <a:r>
              <a:rPr lang="es-MX" sz="1200" b="0" i="1" u="none" strike="noStrike" kern="1200" noProof="0" dirty="0">
                <a:solidFill>
                  <a:schemeClr val="tx1"/>
                </a:solidFill>
                <a:effectLst/>
                <a:latin typeface="+mn-lt"/>
                <a:ea typeface="+mn-ea"/>
                <a:cs typeface="+mn-cs"/>
              </a:rPr>
              <a:t>¡Así es! Todo el mundo aquí es una persona adulta. Las personas adultas deben buscar a otras personas adultas para estar en una relación y ser sexuales entre sí. Si tienen sexo o hacen cosas sexuales con una persona menor de 17 años de edad, pueden quedar bajo arresto por la policía.</a:t>
            </a:r>
            <a:br>
              <a:rPr lang="en-US" dirty="0"/>
            </a:br>
            <a:endParaRPr lang="en-US" dirty="0"/>
          </a:p>
        </p:txBody>
      </p:sp>
      <p:sp>
        <p:nvSpPr>
          <p:cNvPr id="4" name="Slide Number Placeholder 3"/>
          <p:cNvSpPr>
            <a:spLocks noGrp="1"/>
          </p:cNvSpPr>
          <p:nvPr>
            <p:ph type="sldNum" sz="quarter" idx="10"/>
          </p:nvPr>
        </p:nvSpPr>
        <p:spPr/>
        <p:txBody>
          <a:bodyPr/>
          <a:lstStyle/>
          <a:p>
            <a:fld id="{CECF5B3D-642E-4B28-87C2-F57D0825168C}" type="slidenum">
              <a:rPr lang="en-US" smtClean="0"/>
              <a:t>9</a:t>
            </a:fld>
            <a:endParaRPr lang="en-US" dirty="0"/>
          </a:p>
        </p:txBody>
      </p:sp>
    </p:spTree>
    <p:extLst>
      <p:ext uri="{BB962C8B-B14F-4D97-AF65-F5344CB8AC3E}">
        <p14:creationId xmlns:p14="http://schemas.microsoft.com/office/powerpoint/2010/main" val="397959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611A333-69E1-4B22-870E-71B378B67578}" type="datetimeFigureOut">
              <a:rPr lang="en-US" smtClean="0"/>
              <a:t>3/8/23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CC1947-C6A1-48E6-845A-9B2DF8DBBA25}" type="slidenum">
              <a:rPr lang="en-US" smtClean="0"/>
              <a:t>‹#›</a:t>
            </a:fld>
            <a:endParaRPr lang="en-US" dirty="0"/>
          </a:p>
        </p:txBody>
      </p:sp>
    </p:spTree>
    <p:extLst>
      <p:ext uri="{BB962C8B-B14F-4D97-AF65-F5344CB8AC3E}">
        <p14:creationId xmlns:p14="http://schemas.microsoft.com/office/powerpoint/2010/main" val="3894660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11A333-69E1-4B22-870E-71B378B67578}" type="datetimeFigureOut">
              <a:rPr lang="en-US" smtClean="0"/>
              <a:t>3/8/23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CC1947-C6A1-48E6-845A-9B2DF8DBBA25}" type="slidenum">
              <a:rPr lang="en-US" smtClean="0"/>
              <a:t>‹#›</a:t>
            </a:fld>
            <a:endParaRPr lang="en-US" dirty="0"/>
          </a:p>
        </p:txBody>
      </p:sp>
    </p:spTree>
    <p:extLst>
      <p:ext uri="{BB962C8B-B14F-4D97-AF65-F5344CB8AC3E}">
        <p14:creationId xmlns:p14="http://schemas.microsoft.com/office/powerpoint/2010/main" val="1981630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11A333-69E1-4B22-870E-71B378B67578}" type="datetimeFigureOut">
              <a:rPr lang="en-US" smtClean="0"/>
              <a:t>3/8/23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CC1947-C6A1-48E6-845A-9B2DF8DBBA25}" type="slidenum">
              <a:rPr lang="en-US" smtClean="0"/>
              <a:t>‹#›</a:t>
            </a:fld>
            <a:endParaRPr lang="en-US" dirty="0"/>
          </a:p>
        </p:txBody>
      </p:sp>
    </p:spTree>
    <p:extLst>
      <p:ext uri="{BB962C8B-B14F-4D97-AF65-F5344CB8AC3E}">
        <p14:creationId xmlns:p14="http://schemas.microsoft.com/office/powerpoint/2010/main" val="2607446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11A333-69E1-4B22-870E-71B378B67578}" type="datetimeFigureOut">
              <a:rPr lang="en-US" smtClean="0"/>
              <a:t>3/8/23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CC1947-C6A1-48E6-845A-9B2DF8DBBA25}" type="slidenum">
              <a:rPr lang="en-US" smtClean="0"/>
              <a:t>‹#›</a:t>
            </a:fld>
            <a:endParaRPr lang="en-US" dirty="0"/>
          </a:p>
        </p:txBody>
      </p:sp>
    </p:spTree>
    <p:extLst>
      <p:ext uri="{BB962C8B-B14F-4D97-AF65-F5344CB8AC3E}">
        <p14:creationId xmlns:p14="http://schemas.microsoft.com/office/powerpoint/2010/main" val="1635342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11A333-69E1-4B22-870E-71B378B67578}" type="datetimeFigureOut">
              <a:rPr lang="en-US" smtClean="0"/>
              <a:t>3/8/23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CC1947-C6A1-48E6-845A-9B2DF8DBBA25}" type="slidenum">
              <a:rPr lang="en-US" smtClean="0"/>
              <a:t>‹#›</a:t>
            </a:fld>
            <a:endParaRPr lang="en-US" dirty="0"/>
          </a:p>
        </p:txBody>
      </p:sp>
    </p:spTree>
    <p:extLst>
      <p:ext uri="{BB962C8B-B14F-4D97-AF65-F5344CB8AC3E}">
        <p14:creationId xmlns:p14="http://schemas.microsoft.com/office/powerpoint/2010/main" val="731585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11A333-69E1-4B22-870E-71B378B67578}" type="datetimeFigureOut">
              <a:rPr lang="en-US" smtClean="0"/>
              <a:t>3/8/23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ECC1947-C6A1-48E6-845A-9B2DF8DBBA25}" type="slidenum">
              <a:rPr lang="en-US" smtClean="0"/>
              <a:t>‹#›</a:t>
            </a:fld>
            <a:endParaRPr lang="en-US" dirty="0"/>
          </a:p>
        </p:txBody>
      </p:sp>
    </p:spTree>
    <p:extLst>
      <p:ext uri="{BB962C8B-B14F-4D97-AF65-F5344CB8AC3E}">
        <p14:creationId xmlns:p14="http://schemas.microsoft.com/office/powerpoint/2010/main" val="1525649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11A333-69E1-4B22-870E-71B378B67578}" type="datetimeFigureOut">
              <a:rPr lang="en-US" smtClean="0"/>
              <a:t>3/8/23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ECC1947-C6A1-48E6-845A-9B2DF8DBBA25}" type="slidenum">
              <a:rPr lang="en-US" smtClean="0"/>
              <a:t>‹#›</a:t>
            </a:fld>
            <a:endParaRPr lang="en-US" dirty="0"/>
          </a:p>
        </p:txBody>
      </p:sp>
    </p:spTree>
    <p:extLst>
      <p:ext uri="{BB962C8B-B14F-4D97-AF65-F5344CB8AC3E}">
        <p14:creationId xmlns:p14="http://schemas.microsoft.com/office/powerpoint/2010/main" val="1141092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611A333-69E1-4B22-870E-71B378B67578}" type="datetimeFigureOut">
              <a:rPr lang="en-US" smtClean="0"/>
              <a:t>3/8/23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ECC1947-C6A1-48E6-845A-9B2DF8DBBA25}" type="slidenum">
              <a:rPr lang="en-US" smtClean="0"/>
              <a:t>‹#›</a:t>
            </a:fld>
            <a:endParaRPr lang="en-US" dirty="0"/>
          </a:p>
        </p:txBody>
      </p:sp>
    </p:spTree>
    <p:extLst>
      <p:ext uri="{BB962C8B-B14F-4D97-AF65-F5344CB8AC3E}">
        <p14:creationId xmlns:p14="http://schemas.microsoft.com/office/powerpoint/2010/main" val="2747099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11A333-69E1-4B22-870E-71B378B67578}" type="datetimeFigureOut">
              <a:rPr lang="en-US" smtClean="0"/>
              <a:t>3/8/23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ECC1947-C6A1-48E6-845A-9B2DF8DBBA25}" type="slidenum">
              <a:rPr lang="en-US" smtClean="0"/>
              <a:t>‹#›</a:t>
            </a:fld>
            <a:endParaRPr lang="en-US" dirty="0"/>
          </a:p>
        </p:txBody>
      </p:sp>
    </p:spTree>
    <p:extLst>
      <p:ext uri="{BB962C8B-B14F-4D97-AF65-F5344CB8AC3E}">
        <p14:creationId xmlns:p14="http://schemas.microsoft.com/office/powerpoint/2010/main" val="1885469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611A333-69E1-4B22-870E-71B378B67578}" type="datetimeFigureOut">
              <a:rPr lang="en-US" smtClean="0"/>
              <a:t>3/8/23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ECC1947-C6A1-48E6-845A-9B2DF8DBBA25}" type="slidenum">
              <a:rPr lang="en-US" smtClean="0"/>
              <a:t>‹#›</a:t>
            </a:fld>
            <a:endParaRPr lang="en-US" dirty="0"/>
          </a:p>
        </p:txBody>
      </p:sp>
    </p:spTree>
    <p:extLst>
      <p:ext uri="{BB962C8B-B14F-4D97-AF65-F5344CB8AC3E}">
        <p14:creationId xmlns:p14="http://schemas.microsoft.com/office/powerpoint/2010/main" val="2273344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611A333-69E1-4B22-870E-71B378B67578}" type="datetimeFigureOut">
              <a:rPr lang="en-US" smtClean="0"/>
              <a:t>3/8/23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ECC1947-C6A1-48E6-845A-9B2DF8DBBA25}" type="slidenum">
              <a:rPr lang="en-US" smtClean="0"/>
              <a:t>‹#›</a:t>
            </a:fld>
            <a:endParaRPr lang="en-US" dirty="0"/>
          </a:p>
        </p:txBody>
      </p:sp>
    </p:spTree>
    <p:extLst>
      <p:ext uri="{BB962C8B-B14F-4D97-AF65-F5344CB8AC3E}">
        <p14:creationId xmlns:p14="http://schemas.microsoft.com/office/powerpoint/2010/main" val="3529394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11A333-69E1-4B22-870E-71B378B67578}" type="datetimeFigureOut">
              <a:rPr lang="en-US" smtClean="0"/>
              <a:t>3/8/23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CC1947-C6A1-48E6-845A-9B2DF8DBBA25}" type="slidenum">
              <a:rPr lang="en-US" smtClean="0"/>
              <a:t>‹#›</a:t>
            </a:fld>
            <a:endParaRPr lang="en-US" dirty="0"/>
          </a:p>
        </p:txBody>
      </p:sp>
    </p:spTree>
    <p:extLst>
      <p:ext uri="{BB962C8B-B14F-4D97-AF65-F5344CB8AC3E}">
        <p14:creationId xmlns:p14="http://schemas.microsoft.com/office/powerpoint/2010/main" val="5684621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comments" Target="../comments/comment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png"/><Relationship Id="rId5" Type="http://schemas.openxmlformats.org/officeDocument/2006/relationships/image" Target="../media/image37.png"/><Relationship Id="rId10" Type="http://schemas.openxmlformats.org/officeDocument/2006/relationships/image" Target="../media/image41.png"/><Relationship Id="rId4" Type="http://schemas.openxmlformats.org/officeDocument/2006/relationships/image" Target="../media/image36.png"/><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2.png"/><Relationship Id="rId4" Type="http://schemas.openxmlformats.org/officeDocument/2006/relationships/image" Target="../media/image47.png"/><Relationship Id="rId9"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47.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52.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5.png"/><Relationship Id="rId7"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comments" Target="../comments/comment2.xml"/></Relationships>
</file>

<file path=ppt/slides/_rels/slide18.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5.png"/><Relationship Id="rId7"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5.png"/><Relationship Id="rId7"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5.png"/><Relationship Id="rId7"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55.png"/><Relationship Id="rId7"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7.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slideLayout" Target="../slideLayouts/slideLayout2.xml"/><Relationship Id="rId7" Type="http://schemas.openxmlformats.org/officeDocument/2006/relationships/image" Target="../media/image5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7.png"/><Relationship Id="rId11" Type="http://schemas.openxmlformats.org/officeDocument/2006/relationships/comments" Target="../comments/comment3.xml"/><Relationship Id="rId5" Type="http://schemas.openxmlformats.org/officeDocument/2006/relationships/image" Target="../media/image55.png"/><Relationship Id="rId10" Type="http://schemas.openxmlformats.org/officeDocument/2006/relationships/image" Target="../media/image66.png"/><Relationship Id="rId4" Type="http://schemas.openxmlformats.org/officeDocument/2006/relationships/notesSlide" Target="../notesSlides/notesSlide23.xml"/><Relationship Id="rId9"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6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9.png"/><Relationship Id="rId5" Type="http://schemas.openxmlformats.org/officeDocument/2006/relationships/image" Target="../media/image47.png"/><Relationship Id="rId10" Type="http://schemas.openxmlformats.org/officeDocument/2006/relationships/image" Target="../media/image67.png"/><Relationship Id="rId4" Type="http://schemas.openxmlformats.org/officeDocument/2006/relationships/notesSlide" Target="../notesSlides/notesSlide24.xml"/><Relationship Id="rId9" Type="http://schemas.openxmlformats.org/officeDocument/2006/relationships/image" Target="../media/image55.png"/></Relationships>
</file>

<file path=ppt/slides/_rels/slide2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slideLayout" Target="../slideLayouts/slideLayout2.xml"/><Relationship Id="rId7" Type="http://schemas.openxmlformats.org/officeDocument/2006/relationships/image" Target="../media/image59.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7.png"/><Relationship Id="rId5" Type="http://schemas.openxmlformats.org/officeDocument/2006/relationships/image" Target="../media/image55.png"/><Relationship Id="rId10" Type="http://schemas.openxmlformats.org/officeDocument/2006/relationships/image" Target="../media/image68.png"/><Relationship Id="rId4" Type="http://schemas.openxmlformats.org/officeDocument/2006/relationships/notesSlide" Target="../notesSlides/notesSlide25.xml"/><Relationship Id="rId9"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7.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comments" Target="../comments/comment4.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png"/><Relationship Id="rId5" Type="http://schemas.openxmlformats.org/officeDocument/2006/relationships/image" Target="../media/image37.png"/><Relationship Id="rId10" Type="http://schemas.openxmlformats.org/officeDocument/2006/relationships/image" Target="../media/image41.png"/><Relationship Id="rId4" Type="http://schemas.openxmlformats.org/officeDocument/2006/relationships/image" Target="../media/image36.png"/><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2.jpeg"/><Relationship Id="rId21" Type="http://schemas.openxmlformats.org/officeDocument/2006/relationships/image" Target="../media/image29.png"/><Relationship Id="rId7" Type="http://schemas.openxmlformats.org/officeDocument/2006/relationships/image" Target="../media/image16.png"/><Relationship Id="rId12" Type="http://schemas.openxmlformats.org/officeDocument/2006/relationships/image" Target="../media/image2.png"/><Relationship Id="rId17" Type="http://schemas.openxmlformats.org/officeDocument/2006/relationships/image" Target="../media/image25.png"/><Relationship Id="rId2" Type="http://schemas.openxmlformats.org/officeDocument/2006/relationships/notesSlide" Target="../notesSlides/notesSlide3.xml"/><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24" Type="http://schemas.openxmlformats.org/officeDocument/2006/relationships/image" Target="../media/image32.png"/><Relationship Id="rId5" Type="http://schemas.openxmlformats.org/officeDocument/2006/relationships/image" Target="../media/image14.png"/><Relationship Id="rId15" Type="http://schemas.openxmlformats.org/officeDocument/2006/relationships/image" Target="../media/image23.png"/><Relationship Id="rId23" Type="http://schemas.openxmlformats.org/officeDocument/2006/relationships/image" Target="../media/image31.png"/><Relationship Id="rId10" Type="http://schemas.openxmlformats.org/officeDocument/2006/relationships/image" Target="../media/image19.png"/><Relationship Id="rId19" Type="http://schemas.openxmlformats.org/officeDocument/2006/relationships/image" Target="../media/image27.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2.png"/><Relationship Id="rId22" Type="http://schemas.openxmlformats.org/officeDocument/2006/relationships/image" Target="../media/image30.png"/></Relationships>
</file>

<file path=ppt/slides/_rels/slide3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47.png"/><Relationship Id="rId5" Type="http://schemas.openxmlformats.org/officeDocument/2006/relationships/image" Target="../media/image55.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1.png"/><Relationship Id="rId3" Type="http://schemas.openxmlformats.org/officeDocument/2006/relationships/slideLayout" Target="../slideLayouts/slideLayout2.xml"/><Relationship Id="rId7" Type="http://schemas.openxmlformats.org/officeDocument/2006/relationships/image" Target="../media/image49.png"/><Relationship Id="rId12" Type="http://schemas.openxmlformats.org/officeDocument/2006/relationships/image" Target="../media/image2.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47.png"/><Relationship Id="rId11" Type="http://schemas.openxmlformats.org/officeDocument/2006/relationships/image" Target="../media/image4.png"/><Relationship Id="rId5" Type="http://schemas.openxmlformats.org/officeDocument/2006/relationships/image" Target="../media/image55.png"/><Relationship Id="rId10" Type="http://schemas.openxmlformats.org/officeDocument/2006/relationships/image" Target="../media/image73.png"/><Relationship Id="rId4" Type="http://schemas.openxmlformats.org/officeDocument/2006/relationships/notesSlide" Target="../notesSlides/notesSlide31.xml"/><Relationship Id="rId9" Type="http://schemas.openxmlformats.org/officeDocument/2006/relationships/image" Target="../media/image52.png"/></Relationships>
</file>

<file path=ppt/slides/_rels/slide3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slideLayout" Target="../slideLayouts/slideLayout2.xml"/><Relationship Id="rId7" Type="http://schemas.openxmlformats.org/officeDocument/2006/relationships/image" Target="../media/image74.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73.png"/><Relationship Id="rId11" Type="http://schemas.openxmlformats.org/officeDocument/2006/relationships/image" Target="../media/image71.png"/><Relationship Id="rId5" Type="http://schemas.openxmlformats.org/officeDocument/2006/relationships/image" Target="../media/image47.png"/><Relationship Id="rId10" Type="http://schemas.openxmlformats.org/officeDocument/2006/relationships/image" Target="../media/image55.png"/><Relationship Id="rId4" Type="http://schemas.openxmlformats.org/officeDocument/2006/relationships/notesSlide" Target="../notesSlides/notesSlide32.xml"/><Relationship Id="rId9" Type="http://schemas.openxmlformats.org/officeDocument/2006/relationships/image" Target="../media/image2.png"/></Relationships>
</file>

<file path=ppt/slides/_rels/slide3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73.png"/><Relationship Id="rId5" Type="http://schemas.openxmlformats.org/officeDocument/2006/relationships/image" Target="../media/image47.png"/><Relationship Id="rId10" Type="http://schemas.openxmlformats.org/officeDocument/2006/relationships/image" Target="../media/image71.png"/><Relationship Id="rId4" Type="http://schemas.openxmlformats.org/officeDocument/2006/relationships/notesSlide" Target="../notesSlides/notesSlide33.xml"/><Relationship Id="rId9" Type="http://schemas.openxmlformats.org/officeDocument/2006/relationships/image" Target="../media/image55.png"/></Relationships>
</file>

<file path=ppt/slides/_rels/slide34.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4.png"/><Relationship Id="rId3" Type="http://schemas.openxmlformats.org/officeDocument/2006/relationships/image" Target="../media/image49.png"/><Relationship Id="rId7" Type="http://schemas.openxmlformats.org/officeDocument/2006/relationships/image" Target="../media/image77.png"/><Relationship Id="rId12"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9.png"/><Relationship Id="rId5" Type="http://schemas.openxmlformats.org/officeDocument/2006/relationships/image" Target="../media/image47.png"/><Relationship Id="rId15" Type="http://schemas.openxmlformats.org/officeDocument/2006/relationships/image" Target="../media/image2.png"/><Relationship Id="rId10" Type="http://schemas.openxmlformats.org/officeDocument/2006/relationships/image" Target="../media/image73.png"/><Relationship Id="rId4" Type="http://schemas.openxmlformats.org/officeDocument/2006/relationships/image" Target="../media/image76.png"/><Relationship Id="rId9" Type="http://schemas.openxmlformats.org/officeDocument/2006/relationships/image" Target="../media/image78.png"/><Relationship Id="rId14" Type="http://schemas.openxmlformats.org/officeDocument/2006/relationships/image" Target="../media/image75.png"/></Relationships>
</file>

<file path=ppt/slides/_rels/slide3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7.png"/><Relationship Id="rId5" Type="http://schemas.openxmlformats.org/officeDocument/2006/relationships/image" Target="../media/image55.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79.png"/><Relationship Id="rId3" Type="http://schemas.openxmlformats.org/officeDocument/2006/relationships/slideLayout" Target="../slideLayouts/slideLayout2.xml"/><Relationship Id="rId7" Type="http://schemas.openxmlformats.org/officeDocument/2006/relationships/image" Target="../media/image73.png"/><Relationship Id="rId12" Type="http://schemas.openxmlformats.org/officeDocument/2006/relationships/image" Target="../media/image55.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80.png"/><Relationship Id="rId11" Type="http://schemas.openxmlformats.org/officeDocument/2006/relationships/image" Target="../media/image2.png"/><Relationship Id="rId5" Type="http://schemas.openxmlformats.org/officeDocument/2006/relationships/image" Target="../media/image49.png"/><Relationship Id="rId10" Type="http://schemas.openxmlformats.org/officeDocument/2006/relationships/image" Target="../media/image4.png"/><Relationship Id="rId4" Type="http://schemas.openxmlformats.org/officeDocument/2006/relationships/notesSlide" Target="../notesSlides/notesSlide36.xml"/><Relationship Id="rId9" Type="http://schemas.openxmlformats.org/officeDocument/2006/relationships/image" Target="../media/image52.png"/></Relationships>
</file>

<file path=ppt/slides/_rels/slide3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slideLayout" Target="../slideLayouts/slideLayout2.xml"/><Relationship Id="rId7" Type="http://schemas.openxmlformats.org/officeDocument/2006/relationships/image" Target="../media/image74.png"/><Relationship Id="rId12" Type="http://schemas.openxmlformats.org/officeDocument/2006/relationships/comments" Target="../comments/comment5.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73.png"/><Relationship Id="rId11" Type="http://schemas.openxmlformats.org/officeDocument/2006/relationships/image" Target="../media/image79.png"/><Relationship Id="rId5" Type="http://schemas.openxmlformats.org/officeDocument/2006/relationships/image" Target="../media/image47.png"/><Relationship Id="rId10" Type="http://schemas.openxmlformats.org/officeDocument/2006/relationships/image" Target="../media/image55.png"/><Relationship Id="rId4" Type="http://schemas.openxmlformats.org/officeDocument/2006/relationships/notesSlide" Target="../notesSlides/notesSlide37.xml"/><Relationship Id="rId9" Type="http://schemas.openxmlformats.org/officeDocument/2006/relationships/image" Target="../media/image2.png"/></Relationships>
</file>

<file path=ppt/slides/_rels/slide3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73.png"/><Relationship Id="rId5" Type="http://schemas.openxmlformats.org/officeDocument/2006/relationships/image" Target="../media/image47.png"/><Relationship Id="rId10" Type="http://schemas.openxmlformats.org/officeDocument/2006/relationships/image" Target="../media/image79.png"/><Relationship Id="rId4" Type="http://schemas.openxmlformats.org/officeDocument/2006/relationships/notesSlide" Target="../notesSlides/notesSlide38.xml"/><Relationship Id="rId9" Type="http://schemas.openxmlformats.org/officeDocument/2006/relationships/image" Target="../media/image55.png"/></Relationships>
</file>

<file path=ppt/slides/_rels/slide39.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75.png"/><Relationship Id="rId3" Type="http://schemas.openxmlformats.org/officeDocument/2006/relationships/image" Target="../media/image76.png"/><Relationship Id="rId7" Type="http://schemas.openxmlformats.org/officeDocument/2006/relationships/image" Target="../media/image52.png"/><Relationship Id="rId12"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77.png"/><Relationship Id="rId11" Type="http://schemas.openxmlformats.org/officeDocument/2006/relationships/image" Target="../media/image60.png"/><Relationship Id="rId5" Type="http://schemas.openxmlformats.org/officeDocument/2006/relationships/image" Target="../media/image50.png"/><Relationship Id="rId10" Type="http://schemas.openxmlformats.org/officeDocument/2006/relationships/image" Target="../media/image59.png"/><Relationship Id="rId4" Type="http://schemas.openxmlformats.org/officeDocument/2006/relationships/image" Target="../media/image47.png"/><Relationship Id="rId9" Type="http://schemas.openxmlformats.org/officeDocument/2006/relationships/image" Target="../media/image73.png"/><Relationship Id="rId1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47.png"/><Relationship Id="rId5" Type="http://schemas.openxmlformats.org/officeDocument/2006/relationships/image" Target="../media/image55.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81.png"/><Relationship Id="rId3" Type="http://schemas.openxmlformats.org/officeDocument/2006/relationships/slideLayout" Target="../slideLayouts/slideLayout2.xml"/><Relationship Id="rId7" Type="http://schemas.openxmlformats.org/officeDocument/2006/relationships/image" Target="../media/image73.png"/><Relationship Id="rId12" Type="http://schemas.openxmlformats.org/officeDocument/2006/relationships/image" Target="../media/image55.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80.png"/><Relationship Id="rId11" Type="http://schemas.openxmlformats.org/officeDocument/2006/relationships/image" Target="../media/image2.png"/><Relationship Id="rId5" Type="http://schemas.openxmlformats.org/officeDocument/2006/relationships/image" Target="../media/image49.png"/><Relationship Id="rId10" Type="http://schemas.openxmlformats.org/officeDocument/2006/relationships/image" Target="../media/image4.png"/><Relationship Id="rId4" Type="http://schemas.openxmlformats.org/officeDocument/2006/relationships/notesSlide" Target="../notesSlides/notesSlide41.xml"/><Relationship Id="rId9" Type="http://schemas.openxmlformats.org/officeDocument/2006/relationships/image" Target="../media/image52.png"/></Relationships>
</file>

<file path=ppt/slides/_rels/slide4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slideLayout" Target="../slideLayouts/slideLayout2.xml"/><Relationship Id="rId7" Type="http://schemas.openxmlformats.org/officeDocument/2006/relationships/image" Target="../media/image74.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73.png"/><Relationship Id="rId11" Type="http://schemas.openxmlformats.org/officeDocument/2006/relationships/image" Target="../media/image81.png"/><Relationship Id="rId5" Type="http://schemas.openxmlformats.org/officeDocument/2006/relationships/image" Target="../media/image47.png"/><Relationship Id="rId10" Type="http://schemas.openxmlformats.org/officeDocument/2006/relationships/image" Target="../media/image55.png"/><Relationship Id="rId4" Type="http://schemas.openxmlformats.org/officeDocument/2006/relationships/notesSlide" Target="../notesSlides/notesSlide42.xml"/><Relationship Id="rId9" Type="http://schemas.openxmlformats.org/officeDocument/2006/relationships/image" Target="../media/image2.png"/></Relationships>
</file>

<file path=ppt/slides/_rels/slide4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73.png"/><Relationship Id="rId11" Type="http://schemas.openxmlformats.org/officeDocument/2006/relationships/comments" Target="../comments/comment6.xml"/><Relationship Id="rId5" Type="http://schemas.openxmlformats.org/officeDocument/2006/relationships/image" Target="../media/image47.png"/><Relationship Id="rId10" Type="http://schemas.openxmlformats.org/officeDocument/2006/relationships/image" Target="../media/image81.png"/><Relationship Id="rId4" Type="http://schemas.openxmlformats.org/officeDocument/2006/relationships/notesSlide" Target="../notesSlides/notesSlide43.xml"/><Relationship Id="rId9" Type="http://schemas.openxmlformats.org/officeDocument/2006/relationships/image" Target="../media/image55.png"/></Relationships>
</file>

<file path=ppt/slides/_rels/slide44.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75.png"/><Relationship Id="rId3" Type="http://schemas.openxmlformats.org/officeDocument/2006/relationships/image" Target="../media/image49.png"/><Relationship Id="rId7" Type="http://schemas.openxmlformats.org/officeDocument/2006/relationships/image" Target="../media/image77.png"/><Relationship Id="rId12"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9.png"/><Relationship Id="rId5" Type="http://schemas.openxmlformats.org/officeDocument/2006/relationships/image" Target="../media/image47.png"/><Relationship Id="rId10" Type="http://schemas.openxmlformats.org/officeDocument/2006/relationships/image" Target="../media/image73.png"/><Relationship Id="rId4" Type="http://schemas.openxmlformats.org/officeDocument/2006/relationships/image" Target="../media/image76.png"/><Relationship Id="rId9" Type="http://schemas.openxmlformats.org/officeDocument/2006/relationships/image" Target="../media/image78.png"/><Relationship Id="rId14" Type="http://schemas.openxmlformats.org/officeDocument/2006/relationships/image" Target="../media/image2.png"/></Relationships>
</file>

<file path=ppt/slides/_rels/slide4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47.png"/><Relationship Id="rId5" Type="http://schemas.openxmlformats.org/officeDocument/2006/relationships/image" Target="../media/image55.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82.png"/><Relationship Id="rId3" Type="http://schemas.openxmlformats.org/officeDocument/2006/relationships/slideLayout" Target="../slideLayouts/slideLayout2.xml"/><Relationship Id="rId7" Type="http://schemas.openxmlformats.org/officeDocument/2006/relationships/image" Target="../media/image73.png"/><Relationship Id="rId12" Type="http://schemas.openxmlformats.org/officeDocument/2006/relationships/image" Target="../media/image55.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80.png"/><Relationship Id="rId11" Type="http://schemas.openxmlformats.org/officeDocument/2006/relationships/image" Target="../media/image2.png"/><Relationship Id="rId5" Type="http://schemas.openxmlformats.org/officeDocument/2006/relationships/image" Target="../media/image49.png"/><Relationship Id="rId10" Type="http://schemas.openxmlformats.org/officeDocument/2006/relationships/image" Target="../media/image4.png"/><Relationship Id="rId4" Type="http://schemas.openxmlformats.org/officeDocument/2006/relationships/notesSlide" Target="../notesSlides/notesSlide46.xml"/><Relationship Id="rId9" Type="http://schemas.openxmlformats.org/officeDocument/2006/relationships/image" Target="../media/image52.png"/></Relationships>
</file>

<file path=ppt/slides/_rels/slide4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74.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73.png"/><Relationship Id="rId11" Type="http://schemas.openxmlformats.org/officeDocument/2006/relationships/image" Target="../media/image82.png"/><Relationship Id="rId5" Type="http://schemas.openxmlformats.org/officeDocument/2006/relationships/image" Target="../media/image47.png"/><Relationship Id="rId10" Type="http://schemas.openxmlformats.org/officeDocument/2006/relationships/image" Target="../media/image55.png"/><Relationship Id="rId4" Type="http://schemas.openxmlformats.org/officeDocument/2006/relationships/notesSlide" Target="../notesSlides/notesSlide47.xml"/><Relationship Id="rId9" Type="http://schemas.openxmlformats.org/officeDocument/2006/relationships/image" Target="../media/image4.png"/></Relationships>
</file>

<file path=ppt/slides/_rels/slide4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73.png"/><Relationship Id="rId11" Type="http://schemas.openxmlformats.org/officeDocument/2006/relationships/comments" Target="../comments/comment7.xml"/><Relationship Id="rId5" Type="http://schemas.openxmlformats.org/officeDocument/2006/relationships/image" Target="../media/image47.png"/><Relationship Id="rId10" Type="http://schemas.openxmlformats.org/officeDocument/2006/relationships/image" Target="../media/image82.png"/><Relationship Id="rId4" Type="http://schemas.openxmlformats.org/officeDocument/2006/relationships/notesSlide" Target="../notesSlides/notesSlide48.xml"/><Relationship Id="rId9" Type="http://schemas.openxmlformats.org/officeDocument/2006/relationships/image" Target="../media/image55.png"/></Relationships>
</file>

<file path=ppt/slides/_rels/slide49.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2.png"/><Relationship Id="rId3" Type="http://schemas.openxmlformats.org/officeDocument/2006/relationships/image" Target="../media/image49.png"/><Relationship Id="rId7" Type="http://schemas.openxmlformats.org/officeDocument/2006/relationships/image" Target="../media/image77.png"/><Relationship Id="rId12" Type="http://schemas.openxmlformats.org/officeDocument/2006/relationships/image" Target="../media/image60.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9.png"/><Relationship Id="rId5" Type="http://schemas.openxmlformats.org/officeDocument/2006/relationships/image" Target="../media/image47.png"/><Relationship Id="rId15" Type="http://schemas.openxmlformats.org/officeDocument/2006/relationships/comments" Target="../comments/comment8.xml"/><Relationship Id="rId10" Type="http://schemas.openxmlformats.org/officeDocument/2006/relationships/image" Target="../media/image73.png"/><Relationship Id="rId4" Type="http://schemas.openxmlformats.org/officeDocument/2006/relationships/image" Target="../media/image76.png"/><Relationship Id="rId9" Type="http://schemas.openxmlformats.org/officeDocument/2006/relationships/image" Target="../media/image78.png"/><Relationship Id="rId1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3.png"/><Relationship Id="rId7"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41.png"/></Relationships>
</file>

<file path=ppt/slides/_rels/slide5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comments" Target="../comments/comment9.xm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png"/><Relationship Id="rId5" Type="http://schemas.openxmlformats.org/officeDocument/2006/relationships/image" Target="../media/image37.png"/><Relationship Id="rId10" Type="http://schemas.openxmlformats.org/officeDocument/2006/relationships/image" Target="../media/image41.png"/><Relationship Id="rId4" Type="http://schemas.openxmlformats.org/officeDocument/2006/relationships/image" Target="../media/image36.png"/><Relationship Id="rId9"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comments" Target="../comments/comment10.xml"/><Relationship Id="rId5" Type="http://schemas.openxmlformats.org/officeDocument/2006/relationships/image" Target="../media/image2.png"/><Relationship Id="rId4" Type="http://schemas.openxmlformats.org/officeDocument/2006/relationships/image" Target="../media/image47.png"/></Relationships>
</file>

<file path=ppt/slides/_rels/slide5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7.png"/></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88.jpeg"/><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90.png"/></Relationships>
</file>

<file path=ppt/slides/_rels/slide5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93.png"/><Relationship Id="rId4" Type="http://schemas.openxmlformats.org/officeDocument/2006/relationships/image" Target="../media/image92.png"/></Relationships>
</file>

<file path=ppt/slides/_rels/slide5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93.png"/><Relationship Id="rId4" Type="http://schemas.openxmlformats.org/officeDocument/2006/relationships/image" Target="../media/image92.png"/></Relationships>
</file>

<file path=ppt/slides/_rels/slide5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93.png"/><Relationship Id="rId4" Type="http://schemas.openxmlformats.org/officeDocument/2006/relationships/image" Target="../media/image92.png"/></Relationships>
</file>

<file path=ppt/slides/_rels/slide5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88.jpeg"/></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1.png"/><Relationship Id="rId4" Type="http://schemas.openxmlformats.org/officeDocument/2006/relationships/image" Target="../media/image36.png"/><Relationship Id="rId9"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98.png"/></Relationships>
</file>

<file path=ppt/slides/_rels/slide6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99.png"/></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26" y="0"/>
            <a:ext cx="12204526" cy="6858000"/>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37147" t="37681" r="37800" b="44734"/>
          <a:stretch/>
        </p:blipFill>
        <p:spPr>
          <a:xfrm>
            <a:off x="9939130" y="180921"/>
            <a:ext cx="1987826" cy="786488"/>
          </a:xfrm>
          <a:prstGeom prst="rect">
            <a:avLst/>
          </a:prstGeom>
        </p:spPr>
      </p:pic>
      <p:sp>
        <p:nvSpPr>
          <p:cNvPr id="7" name="Rectangle 6"/>
          <p:cNvSpPr/>
          <p:nvPr/>
        </p:nvSpPr>
        <p:spPr>
          <a:xfrm>
            <a:off x="2025445" y="180921"/>
            <a:ext cx="4574467" cy="486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6699" y="1476525"/>
            <a:ext cx="5357741" cy="3785652"/>
          </a:xfrm>
          <a:prstGeom prst="rect">
            <a:avLst/>
          </a:prstGeom>
          <a:solidFill>
            <a:schemeClr val="bg1"/>
          </a:solidFill>
        </p:spPr>
        <p:txBody>
          <a:bodyPr wrap="square" rtlCol="0">
            <a:spAutoFit/>
          </a:bodyPr>
          <a:lstStyle/>
          <a:p>
            <a:pPr algn="ctr"/>
            <a:r>
              <a:rPr lang="es-MX" sz="6000" dirty="0">
                <a:latin typeface="PraterBlockPro" panose="020B0504010101020102" pitchFamily="34" charset="77"/>
                <a:ea typeface="Open Sans Extrabold" panose="020B0906030804020204" pitchFamily="34" charset="0"/>
                <a:cs typeface="PraterBlockPro" panose="020B0504010101020102" pitchFamily="34" charset="77"/>
              </a:rPr>
              <a:t>Límites sexuales,</a:t>
            </a:r>
          </a:p>
          <a:p>
            <a:pPr algn="ctr"/>
            <a:r>
              <a:rPr lang="es-MX" sz="6000" dirty="0">
                <a:latin typeface="PraterBlockPro" panose="020B0504010101020102" pitchFamily="34" charset="77"/>
                <a:ea typeface="Open Sans Extrabold" panose="020B0906030804020204" pitchFamily="34" charset="0"/>
                <a:cs typeface="PraterBlockPro" panose="020B0504010101020102" pitchFamily="34" charset="77"/>
              </a:rPr>
              <a:t>consentimiento </a:t>
            </a:r>
          </a:p>
          <a:p>
            <a:pPr algn="ctr"/>
            <a:r>
              <a:rPr lang="es-MX" sz="6000" dirty="0">
                <a:latin typeface="PraterBlockPro" panose="020B0504010101020102" pitchFamily="34" charset="77"/>
                <a:ea typeface="Open Sans Extrabold" panose="020B0906030804020204" pitchFamily="34" charset="0"/>
                <a:cs typeface="PraterBlockPro" panose="020B0504010101020102" pitchFamily="34" charset="77"/>
              </a:rPr>
              <a:t>y asalto sexual</a:t>
            </a:r>
          </a:p>
        </p:txBody>
      </p:sp>
      <p:sp>
        <p:nvSpPr>
          <p:cNvPr id="4" name="Rectangle 3"/>
          <p:cNvSpPr/>
          <p:nvPr/>
        </p:nvSpPr>
        <p:spPr>
          <a:xfrm>
            <a:off x="6354125" y="2592582"/>
            <a:ext cx="558255" cy="16392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783551" y="1317625"/>
            <a:ext cx="665124" cy="7676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874619" y="1447799"/>
            <a:ext cx="1620644" cy="6374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639407" y="1567544"/>
            <a:ext cx="946924" cy="7091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8029575" y="1250950"/>
            <a:ext cx="260350" cy="952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4094868">
            <a:off x="9419631" y="1791451"/>
            <a:ext cx="260350" cy="952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9362010" y="1346200"/>
            <a:ext cx="280272" cy="1397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6251815" y="2409311"/>
            <a:ext cx="114837" cy="26176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6300716" y="3189027"/>
            <a:ext cx="65936" cy="3957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7457439" y="1344810"/>
            <a:ext cx="2229860" cy="954107"/>
          </a:xfrm>
          <a:prstGeom prst="rect">
            <a:avLst/>
          </a:prstGeom>
          <a:noFill/>
        </p:spPr>
        <p:txBody>
          <a:bodyPr wrap="square" rtlCol="0">
            <a:spAutoFit/>
          </a:bodyPr>
          <a:lstStyle/>
          <a:p>
            <a:pPr algn="ctr"/>
            <a:r>
              <a:rPr lang="en-US" sz="2800" b="1" dirty="0">
                <a:latin typeface="Open Sans Extrabold" panose="020B0906030804020204" pitchFamily="34" charset="0"/>
                <a:ea typeface="Open Sans Extrabold" panose="020B0906030804020204" pitchFamily="34" charset="0"/>
                <a:cs typeface="Open Sans Extrabold" panose="020B0906030804020204" pitchFamily="34" charset="0"/>
              </a:rPr>
              <a:t>¡PREGUNTE PRIMERO!</a:t>
            </a:r>
          </a:p>
        </p:txBody>
      </p:sp>
      <p:sp>
        <p:nvSpPr>
          <p:cNvPr id="29" name="Oval 28"/>
          <p:cNvSpPr/>
          <p:nvPr/>
        </p:nvSpPr>
        <p:spPr>
          <a:xfrm rot="3258832">
            <a:off x="6667052" y="1255161"/>
            <a:ext cx="817013" cy="11691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rot="19699622">
            <a:off x="6633393" y="1559258"/>
            <a:ext cx="1076825" cy="584775"/>
          </a:xfrm>
          <a:prstGeom prst="rect">
            <a:avLst/>
          </a:prstGeom>
          <a:noFill/>
        </p:spPr>
        <p:txBody>
          <a:bodyPr wrap="square" rtlCol="0">
            <a:spAutoFit/>
          </a:bodyPr>
          <a:lstStyle/>
          <a:p>
            <a:r>
              <a:rPr lang="en-US" sz="3200" dirty="0">
                <a:latin typeface="Open Sans Extrabold" panose="020B0906030804020204" pitchFamily="34" charset="0"/>
                <a:ea typeface="Open Sans Extrabold" panose="020B0906030804020204" pitchFamily="34" charset="0"/>
                <a:cs typeface="Open Sans Extrabold" panose="020B0906030804020204" pitchFamily="34" charset="0"/>
              </a:rPr>
              <a:t>¡SÍ!</a:t>
            </a:r>
          </a:p>
        </p:txBody>
      </p:sp>
      <p:sp>
        <p:nvSpPr>
          <p:cNvPr id="31" name="Oval 30"/>
          <p:cNvSpPr/>
          <p:nvPr/>
        </p:nvSpPr>
        <p:spPr>
          <a:xfrm rot="8056185">
            <a:off x="9887542" y="1141022"/>
            <a:ext cx="1029113" cy="127571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rot="2028714">
            <a:off x="9663591" y="1308626"/>
            <a:ext cx="1501492" cy="1015663"/>
          </a:xfrm>
          <a:prstGeom prst="rect">
            <a:avLst/>
          </a:prstGeom>
          <a:noFill/>
        </p:spPr>
        <p:txBody>
          <a:bodyPr wrap="square" rtlCol="0">
            <a:spAutoFit/>
          </a:bodyPr>
          <a:lstStyle/>
          <a:p>
            <a:pPr algn="ctr"/>
            <a:r>
              <a:rPr lang="en-US" sz="2000" dirty="0">
                <a:latin typeface="Open Sans Extrabold" panose="020B0906030804020204" pitchFamily="34" charset="0"/>
                <a:ea typeface="Open Sans Extrabold" panose="020B0906030804020204" pitchFamily="34" charset="0"/>
                <a:cs typeface="Open Sans Extrabold" panose="020B0906030804020204" pitchFamily="34" charset="0"/>
              </a:rPr>
              <a:t>¿</a:t>
            </a:r>
            <a:r>
              <a:rPr lang="en-US" sz="2000" dirty="0" err="1">
                <a:latin typeface="Open Sans Extrabold" panose="020B0906030804020204" pitchFamily="34" charset="0"/>
                <a:ea typeface="Open Sans Extrabold" panose="020B0906030804020204" pitchFamily="34" charset="0"/>
                <a:cs typeface="Open Sans Extrabold" panose="020B0906030804020204" pitchFamily="34" charset="0"/>
              </a:rPr>
              <a:t>Quiere</a:t>
            </a:r>
            <a:r>
              <a:rPr lang="en-US" sz="2000" dirty="0">
                <a:latin typeface="Open Sans Extrabold" panose="020B0906030804020204" pitchFamily="34" charset="0"/>
                <a:ea typeface="Open Sans Extrabold" panose="020B0906030804020204" pitchFamily="34" charset="0"/>
                <a:cs typeface="Open Sans Extrabold" panose="020B0906030804020204" pitchFamily="34" charset="0"/>
              </a:rPr>
              <a:t> </a:t>
            </a:r>
            <a:r>
              <a:rPr lang="en-US" sz="2000" dirty="0" err="1">
                <a:latin typeface="Open Sans Extrabold" panose="020B0906030804020204" pitchFamily="34" charset="0"/>
                <a:ea typeface="Open Sans Extrabold" panose="020B0906030804020204" pitchFamily="34" charset="0"/>
                <a:cs typeface="Open Sans Extrabold" panose="020B0906030804020204" pitchFamily="34" charset="0"/>
              </a:rPr>
              <a:t>tener</a:t>
            </a:r>
            <a:r>
              <a:rPr lang="en-US" sz="2000" dirty="0">
                <a:latin typeface="Open Sans Extrabold" panose="020B0906030804020204" pitchFamily="34" charset="0"/>
                <a:ea typeface="Open Sans Extrabold" panose="020B0906030804020204" pitchFamily="34" charset="0"/>
                <a:cs typeface="Open Sans Extrabold" panose="020B0906030804020204" pitchFamily="34" charset="0"/>
              </a:rPr>
              <a:t> </a:t>
            </a:r>
            <a:r>
              <a:rPr lang="en-US" sz="2000" dirty="0" err="1">
                <a:latin typeface="Open Sans Extrabold" panose="020B0906030804020204" pitchFamily="34" charset="0"/>
                <a:ea typeface="Open Sans Extrabold" panose="020B0906030804020204" pitchFamily="34" charset="0"/>
                <a:cs typeface="Open Sans Extrabold" panose="020B0906030804020204" pitchFamily="34" charset="0"/>
              </a:rPr>
              <a:t>sexo</a:t>
            </a:r>
            <a:r>
              <a:rPr lang="en-US" sz="2000" dirty="0">
                <a:latin typeface="Open Sans Extrabold" panose="020B0906030804020204" pitchFamily="34" charset="0"/>
                <a:ea typeface="Open Sans Extrabold" panose="020B0906030804020204" pitchFamily="34" charset="0"/>
                <a:cs typeface="Open Sans Extrabold" panose="020B0906030804020204" pitchFamily="34" charset="0"/>
              </a:rPr>
              <a:t>?</a:t>
            </a:r>
          </a:p>
        </p:txBody>
      </p:sp>
      <p:sp>
        <p:nvSpPr>
          <p:cNvPr id="23" name="TextBox 22">
            <a:extLst>
              <a:ext uri="{FF2B5EF4-FFF2-40B4-BE49-F238E27FC236}">
                <a16:creationId xmlns:a16="http://schemas.microsoft.com/office/drawing/2014/main" id="{B2C3EFBC-693F-406D-A6A1-3E7928F724B4}"/>
              </a:ext>
            </a:extLst>
          </p:cNvPr>
          <p:cNvSpPr txBox="1"/>
          <p:nvPr/>
        </p:nvSpPr>
        <p:spPr>
          <a:xfrm>
            <a:off x="2036260" y="77289"/>
            <a:ext cx="5920879" cy="646331"/>
          </a:xfrm>
          <a:prstGeom prst="rect">
            <a:avLst/>
          </a:prstGeom>
          <a:noFill/>
        </p:spPr>
        <p:txBody>
          <a:bodyPr wrap="square" rtlCol="0">
            <a:spAutoFit/>
          </a:bodyPr>
          <a:lstStyle/>
          <a:p>
            <a:r>
              <a:rPr lang="en-US" sz="3600" dirty="0">
                <a:latin typeface="Marvin Round" panose="02000000000000000000" pitchFamily="2" charset="0"/>
                <a:ea typeface="Open Sans Extrabold" panose="020B0906030804020204" pitchFamily="34" charset="0"/>
                <a:cs typeface="Open Sans Extrabold" panose="020B0906030804020204" pitchFamily="34" charset="0"/>
              </a:rPr>
              <a:t>Mis derechos, mi </a:t>
            </a:r>
            <a:r>
              <a:rPr lang="en-US" sz="3600" dirty="0" err="1">
                <a:latin typeface="Marvin Round" panose="02000000000000000000" pitchFamily="2" charset="0"/>
                <a:ea typeface="Open Sans Extrabold" panose="020B0906030804020204" pitchFamily="34" charset="0"/>
                <a:cs typeface="Open Sans Extrabold" panose="020B0906030804020204" pitchFamily="34" charset="0"/>
              </a:rPr>
              <a:t>vida</a:t>
            </a:r>
            <a:endParaRPr lang="en-US" sz="3600" dirty="0">
              <a:latin typeface="Marvin Round" panose="02000000000000000000" pitchFamily="2" charset="0"/>
              <a:ea typeface="Open Sans Extrabold" panose="020B0906030804020204" pitchFamily="34" charset="0"/>
              <a:cs typeface="Open Sans Extrabold" panose="020B0906030804020204" pitchFamily="34" charset="0"/>
            </a:endParaRPr>
          </a:p>
        </p:txBody>
      </p:sp>
      <p:sp>
        <p:nvSpPr>
          <p:cNvPr id="24" name="Footer Placeholder 3">
            <a:extLst>
              <a:ext uri="{FF2B5EF4-FFF2-40B4-BE49-F238E27FC236}">
                <a16:creationId xmlns:a16="http://schemas.microsoft.com/office/drawing/2014/main" id="{CF2302E3-5376-4ADD-BBA7-3F50A095DFBA}"/>
              </a:ext>
            </a:extLst>
          </p:cNvPr>
          <p:cNvSpPr txBox="1">
            <a:spLocks/>
          </p:cNvSpPr>
          <p:nvPr/>
        </p:nvSpPr>
        <p:spPr>
          <a:xfrm>
            <a:off x="6390167" y="6677079"/>
            <a:ext cx="5801833" cy="129162"/>
          </a:xfrm>
          <a:prstGeom prst="rect">
            <a:avLst/>
          </a:prstGeom>
          <a:solidFill>
            <a:srgbClr val="AFCFE4"/>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spTree>
    <p:extLst>
      <p:ext uri="{BB962C8B-B14F-4D97-AF65-F5344CB8AC3E}">
        <p14:creationId xmlns:p14="http://schemas.microsoft.com/office/powerpoint/2010/main" val="18955166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405" y="287468"/>
            <a:ext cx="11135106" cy="6355194"/>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6442" t="4183" r="46905" b="72287"/>
          <a:stretch/>
        </p:blipFill>
        <p:spPr>
          <a:xfrm>
            <a:off x="-25052" y="-12526"/>
            <a:ext cx="2026025" cy="1613647"/>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1" name="TextBox 10"/>
          <p:cNvSpPr txBox="1"/>
          <p:nvPr/>
        </p:nvSpPr>
        <p:spPr>
          <a:xfrm rot="21006816">
            <a:off x="2409004" y="4878941"/>
            <a:ext cx="2224047" cy="400110"/>
          </a:xfrm>
          <a:prstGeom prst="rect">
            <a:avLst/>
          </a:prstGeom>
          <a:solidFill>
            <a:schemeClr val="bg1"/>
          </a:solidFill>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¡¡Solo </a:t>
            </a:r>
            <a:r>
              <a:rPr lang="en-US" sz="2000" b="1" dirty="0" err="1">
                <a:latin typeface="Tahoma" panose="020B0604030504040204" pitchFamily="34" charset="0"/>
                <a:ea typeface="Tahoma" panose="020B0604030504040204" pitchFamily="34" charset="0"/>
                <a:cs typeface="Tahoma" panose="020B0604030504040204" pitchFamily="34" charset="0"/>
              </a:rPr>
              <a:t>adultos</a:t>
            </a:r>
            <a:r>
              <a:rPr lang="en-US" sz="2000" b="1" dirty="0">
                <a:latin typeface="Tahoma" panose="020B0604030504040204" pitchFamily="34" charset="0"/>
                <a:ea typeface="Tahoma" panose="020B0604030504040204" pitchFamily="34" charset="0"/>
                <a:cs typeface="Tahoma" panose="020B0604030504040204" pitchFamily="34" charset="0"/>
              </a:rPr>
              <a:t>!!</a:t>
            </a:r>
          </a:p>
        </p:txBody>
      </p:sp>
      <p:sp>
        <p:nvSpPr>
          <p:cNvPr id="3" name="TextBox 2"/>
          <p:cNvSpPr txBox="1"/>
          <p:nvPr/>
        </p:nvSpPr>
        <p:spPr>
          <a:xfrm>
            <a:off x="9956196" y="3064955"/>
            <a:ext cx="904844" cy="400110"/>
          </a:xfrm>
          <a:prstGeom prst="rect">
            <a:avLst/>
          </a:prstGeom>
          <a:solidFill>
            <a:schemeClr val="bg1"/>
          </a:solidFill>
          <a:ln w="38100">
            <a:noFill/>
          </a:ln>
        </p:spPr>
        <p:txBody>
          <a:bodyPr wrap="square" rtlCol="0">
            <a:spAutoFit/>
          </a:bodyPr>
          <a:lstStyle/>
          <a:p>
            <a:r>
              <a:rPr lang="en-US" sz="2000" dirty="0">
                <a:latin typeface="Tahoma" panose="020B0604030504040204" pitchFamily="34" charset="0"/>
                <a:ea typeface="Tahoma" panose="020B0604030504040204" pitchFamily="34" charset="0"/>
                <a:cs typeface="Tahoma" panose="020B0604030504040204" pitchFamily="34" charset="0"/>
              </a:rPr>
              <a:t>Policía </a:t>
            </a:r>
          </a:p>
        </p:txBody>
      </p:sp>
      <p:sp>
        <p:nvSpPr>
          <p:cNvPr id="12" name="Oval 11"/>
          <p:cNvSpPr/>
          <p:nvPr/>
        </p:nvSpPr>
        <p:spPr>
          <a:xfrm rot="21245111">
            <a:off x="5946719" y="4155732"/>
            <a:ext cx="778476" cy="24713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ooter Placeholder 3">
            <a:extLst>
              <a:ext uri="{FF2B5EF4-FFF2-40B4-BE49-F238E27FC236}">
                <a16:creationId xmlns:a16="http://schemas.microsoft.com/office/drawing/2014/main" id="{D62EBA2A-4C4E-4070-A474-0026C75E3D52}"/>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sp>
        <p:nvSpPr>
          <p:cNvPr id="14" name="TextBox 13">
            <a:extLst>
              <a:ext uri="{FF2B5EF4-FFF2-40B4-BE49-F238E27FC236}">
                <a16:creationId xmlns:a16="http://schemas.microsoft.com/office/drawing/2014/main" id="{7BF48A22-0D74-4ABE-8251-D13092279797}"/>
              </a:ext>
            </a:extLst>
          </p:cNvPr>
          <p:cNvSpPr txBox="1"/>
          <p:nvPr/>
        </p:nvSpPr>
        <p:spPr>
          <a:xfrm>
            <a:off x="4637238" y="2620352"/>
            <a:ext cx="1186248" cy="707886"/>
          </a:xfrm>
          <a:prstGeom prst="rect">
            <a:avLst/>
          </a:prstGeom>
          <a:solidFill>
            <a:schemeClr val="bg1"/>
          </a:solidFill>
        </p:spPr>
        <p:txBody>
          <a:bodyPr wrap="square" rtlCol="0">
            <a:spAutoFit/>
          </a:bodyPr>
          <a:lstStyle/>
          <a:p>
            <a:r>
              <a:rPr lang="en-US" sz="2000" dirty="0">
                <a:latin typeface="Tahoma" panose="020B0604030504040204" pitchFamily="34" charset="0"/>
                <a:ea typeface="Tahoma" panose="020B0604030504040204" pitchFamily="34" charset="0"/>
                <a:cs typeface="Tahoma" panose="020B0604030504040204" pitchFamily="34" charset="0"/>
              </a:rPr>
              <a:t>14 </a:t>
            </a:r>
            <a:r>
              <a:rPr lang="en-US" sz="2000" dirty="0" err="1">
                <a:latin typeface="Tahoma" panose="020B0604030504040204" pitchFamily="34" charset="0"/>
                <a:ea typeface="Tahoma" panose="020B0604030504040204" pitchFamily="34" charset="0"/>
                <a:cs typeface="Tahoma" panose="020B0604030504040204" pitchFamily="34" charset="0"/>
              </a:rPr>
              <a:t>años</a:t>
            </a:r>
            <a:r>
              <a:rPr lang="en-US" sz="2000" dirty="0">
                <a:latin typeface="Tahoma" panose="020B0604030504040204" pitchFamily="34" charset="0"/>
                <a:ea typeface="Tahoma" panose="020B0604030504040204" pitchFamily="34" charset="0"/>
                <a:cs typeface="Tahoma" panose="020B0604030504040204" pitchFamily="34" charset="0"/>
              </a:rPr>
              <a:t> de </a:t>
            </a:r>
            <a:r>
              <a:rPr lang="en-US" sz="2000" dirty="0" err="1">
                <a:latin typeface="Tahoma" panose="020B0604030504040204" pitchFamily="34" charset="0"/>
                <a:ea typeface="Tahoma" panose="020B0604030504040204" pitchFamily="34" charset="0"/>
                <a:cs typeface="Tahoma" panose="020B0604030504040204" pitchFamily="34" charset="0"/>
              </a:rPr>
              <a:t>edad</a:t>
            </a:r>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15" name="TextBox 14">
            <a:extLst>
              <a:ext uri="{FF2B5EF4-FFF2-40B4-BE49-F238E27FC236}">
                <a16:creationId xmlns:a16="http://schemas.microsoft.com/office/drawing/2014/main" id="{3764270D-4918-4A6B-8B3A-5837849ADEB0}"/>
              </a:ext>
            </a:extLst>
          </p:cNvPr>
          <p:cNvSpPr txBox="1"/>
          <p:nvPr/>
        </p:nvSpPr>
        <p:spPr>
          <a:xfrm>
            <a:off x="6486358" y="2557124"/>
            <a:ext cx="1186248" cy="707886"/>
          </a:xfrm>
          <a:prstGeom prst="rect">
            <a:avLst/>
          </a:prstGeom>
          <a:solidFill>
            <a:schemeClr val="bg1"/>
          </a:solidFill>
        </p:spPr>
        <p:txBody>
          <a:bodyPr wrap="square" rtlCol="0">
            <a:spAutoFit/>
          </a:bodyPr>
          <a:lstStyle/>
          <a:p>
            <a:r>
              <a:rPr lang="en-US" sz="2000" dirty="0">
                <a:latin typeface="Tahoma" panose="020B0604030504040204" pitchFamily="34" charset="0"/>
                <a:ea typeface="Tahoma" panose="020B0604030504040204" pitchFamily="34" charset="0"/>
                <a:cs typeface="Tahoma" panose="020B0604030504040204" pitchFamily="34" charset="0"/>
              </a:rPr>
              <a:t>16 </a:t>
            </a:r>
            <a:r>
              <a:rPr lang="en-US" sz="2000" dirty="0" err="1">
                <a:latin typeface="Tahoma" panose="020B0604030504040204" pitchFamily="34" charset="0"/>
                <a:ea typeface="Tahoma" panose="020B0604030504040204" pitchFamily="34" charset="0"/>
                <a:cs typeface="Tahoma" panose="020B0604030504040204" pitchFamily="34" charset="0"/>
              </a:rPr>
              <a:t>años</a:t>
            </a:r>
            <a:r>
              <a:rPr lang="en-US" sz="2000" dirty="0">
                <a:latin typeface="Tahoma" panose="020B0604030504040204" pitchFamily="34" charset="0"/>
                <a:ea typeface="Tahoma" panose="020B0604030504040204" pitchFamily="34" charset="0"/>
                <a:cs typeface="Tahoma" panose="020B0604030504040204" pitchFamily="34" charset="0"/>
              </a:rPr>
              <a:t> de </a:t>
            </a:r>
            <a:r>
              <a:rPr lang="en-US" sz="2000" dirty="0" err="1">
                <a:latin typeface="Tahoma" panose="020B0604030504040204" pitchFamily="34" charset="0"/>
                <a:ea typeface="Tahoma" panose="020B0604030504040204" pitchFamily="34" charset="0"/>
                <a:cs typeface="Tahoma" panose="020B0604030504040204" pitchFamily="34" charset="0"/>
              </a:rPr>
              <a:t>edad</a:t>
            </a: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642673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46059"/>
          <a:stretch/>
        </p:blipFill>
        <p:spPr>
          <a:xfrm>
            <a:off x="1290608" y="-219027"/>
            <a:ext cx="4742330" cy="6793558"/>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36442" t="4183" r="46905" b="72287"/>
          <a:stretch/>
        </p:blipFill>
        <p:spPr>
          <a:xfrm>
            <a:off x="-10510" y="-21020"/>
            <a:ext cx="2026025" cy="1613647"/>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86769" r="8073" b="22092"/>
          <a:stretch/>
        </p:blipFill>
        <p:spPr>
          <a:xfrm>
            <a:off x="6103764" y="-106731"/>
            <a:ext cx="627531" cy="6568965"/>
          </a:xfrm>
          <a:prstGeom prst="rect">
            <a:avLst/>
          </a:prstGeom>
        </p:spPr>
      </p:pic>
      <p:sp>
        <p:nvSpPr>
          <p:cNvPr id="3" name="TextBox 2"/>
          <p:cNvSpPr txBox="1"/>
          <p:nvPr/>
        </p:nvSpPr>
        <p:spPr>
          <a:xfrm>
            <a:off x="6802121" y="2711378"/>
            <a:ext cx="5100845" cy="3416320"/>
          </a:xfrm>
          <a:prstGeom prst="rect">
            <a:avLst/>
          </a:prstGeom>
          <a:noFill/>
        </p:spPr>
        <p:txBody>
          <a:bodyPr wrap="square" rtlCol="0">
            <a:spAutoFit/>
          </a:bodyPr>
          <a:lstStyle/>
          <a:p>
            <a:pPr marL="171450" indent="-171450">
              <a:buFont typeface="Arial" panose="020B0604020202020204" pitchFamily="34" charset="0"/>
              <a:buChar char="•"/>
            </a:pPr>
            <a:r>
              <a:rPr lang="es-MX" sz="2400" dirty="0">
                <a:latin typeface="Tahoma" panose="020B0604030504040204" pitchFamily="34" charset="0"/>
                <a:ea typeface="Tahoma" panose="020B0604030504040204" pitchFamily="34" charset="0"/>
                <a:cs typeface="Tahoma" panose="020B0604030504040204" pitchFamily="34" charset="0"/>
              </a:rPr>
              <a:t> ¿Quiere tener sexo?</a:t>
            </a:r>
          </a:p>
          <a:p>
            <a:endParaRPr lang="es-MX" sz="2400" dirty="0">
              <a:latin typeface="Tahoma" panose="020B0604030504040204" pitchFamily="34" charset="0"/>
              <a:ea typeface="Tahoma" panose="020B0604030504040204" pitchFamily="34" charset="0"/>
              <a:cs typeface="Tahoma" panose="020B0604030504040204" pitchFamily="34" charset="0"/>
            </a:endParaRPr>
          </a:p>
          <a:p>
            <a:pPr marL="171450" indent="-171450">
              <a:buFont typeface="Arial" panose="020B0604020202020204" pitchFamily="34" charset="0"/>
              <a:buChar char="•"/>
            </a:pPr>
            <a:r>
              <a:rPr lang="es-MX" sz="2400" dirty="0">
                <a:latin typeface="Tahoma" panose="020B0604030504040204" pitchFamily="34" charset="0"/>
                <a:ea typeface="Tahoma" panose="020B0604030504040204" pitchFamily="34" charset="0"/>
                <a:cs typeface="Tahoma" panose="020B0604030504040204" pitchFamily="34" charset="0"/>
              </a:rPr>
              <a:t> ¿Le puedo besar?</a:t>
            </a:r>
          </a:p>
          <a:p>
            <a:endParaRPr lang="es-MX" sz="2400" dirty="0">
              <a:latin typeface="Tahoma" panose="020B0604030504040204" pitchFamily="34" charset="0"/>
              <a:ea typeface="Tahoma" panose="020B0604030504040204" pitchFamily="34" charset="0"/>
              <a:cs typeface="Tahoma" panose="020B0604030504040204" pitchFamily="34" charset="0"/>
            </a:endParaRPr>
          </a:p>
          <a:p>
            <a:pPr marL="171450" indent="-171450">
              <a:buFont typeface="Arial" panose="020B0604020202020204" pitchFamily="34" charset="0"/>
              <a:buChar char="•"/>
            </a:pPr>
            <a:r>
              <a:rPr lang="es-MX" sz="2400" dirty="0">
                <a:latin typeface="Tahoma" panose="020B0604030504040204" pitchFamily="34" charset="0"/>
                <a:ea typeface="Tahoma" panose="020B0604030504040204" pitchFamily="34" charset="0"/>
                <a:cs typeface="Tahoma" panose="020B0604030504040204" pitchFamily="34" charset="0"/>
              </a:rPr>
              <a:t> ¿Qué quiere hacer?</a:t>
            </a:r>
          </a:p>
          <a:p>
            <a:endParaRPr lang="es-MX" sz="2400" dirty="0">
              <a:latin typeface="Tahoma" panose="020B0604030504040204" pitchFamily="34" charset="0"/>
              <a:ea typeface="Tahoma" panose="020B0604030504040204" pitchFamily="34" charset="0"/>
              <a:cs typeface="Tahoma" panose="020B0604030504040204" pitchFamily="34" charset="0"/>
            </a:endParaRPr>
          </a:p>
          <a:p>
            <a:pPr marL="171450" indent="-171450">
              <a:buFont typeface="Arial" panose="020B0604020202020204" pitchFamily="34" charset="0"/>
              <a:buChar char="•"/>
            </a:pPr>
            <a:r>
              <a:rPr lang="es-MX" sz="2400" dirty="0">
                <a:latin typeface="Tahoma" panose="020B0604030504040204" pitchFamily="34" charset="0"/>
                <a:ea typeface="Tahoma" panose="020B0604030504040204" pitchFamily="34" charset="0"/>
                <a:cs typeface="Tahoma" panose="020B0604030504040204" pitchFamily="34" charset="0"/>
              </a:rPr>
              <a:t> ¿Dónde le puedo tocar?</a:t>
            </a:r>
          </a:p>
          <a:p>
            <a:endParaRPr lang="es-MX" sz="2400" dirty="0">
              <a:latin typeface="Tahoma" panose="020B0604030504040204" pitchFamily="34" charset="0"/>
              <a:ea typeface="Tahoma" panose="020B0604030504040204" pitchFamily="34" charset="0"/>
              <a:cs typeface="Tahoma" panose="020B0604030504040204" pitchFamily="34" charset="0"/>
            </a:endParaRPr>
          </a:p>
          <a:p>
            <a:pPr marL="171450" indent="-171450">
              <a:buFont typeface="Arial" panose="020B0604020202020204" pitchFamily="34" charset="0"/>
              <a:buChar char="•"/>
            </a:pPr>
            <a:r>
              <a:rPr lang="es-MX" sz="2400" dirty="0">
                <a:latin typeface="Tahoma" panose="020B0604030504040204" pitchFamily="34" charset="0"/>
                <a:ea typeface="Tahoma" panose="020B0604030504040204" pitchFamily="34" charset="0"/>
                <a:cs typeface="Tahoma" panose="020B0604030504040204" pitchFamily="34" charset="0"/>
              </a:rPr>
              <a:t> ¿Le puedo quitar la ropa?</a:t>
            </a:r>
          </a:p>
        </p:txBody>
      </p:sp>
      <p:sp>
        <p:nvSpPr>
          <p:cNvPr id="4" name="TextBox 3"/>
          <p:cNvSpPr txBox="1"/>
          <p:nvPr/>
        </p:nvSpPr>
        <p:spPr>
          <a:xfrm>
            <a:off x="6992703" y="941502"/>
            <a:ext cx="5073173" cy="1323439"/>
          </a:xfrm>
          <a:prstGeom prst="rect">
            <a:avLst/>
          </a:prstGeom>
          <a:noFill/>
        </p:spPr>
        <p:txBody>
          <a:bodyPr wrap="square" rtlCol="0">
            <a:spAutoFit/>
          </a:bodyPr>
          <a:lstStyle/>
          <a:p>
            <a:r>
              <a:rPr lang="es-MX" sz="4000" b="1">
                <a:latin typeface="Tahoma" panose="020B0604030504040204" pitchFamily="34" charset="0"/>
                <a:ea typeface="Tahoma" panose="020B0604030504040204" pitchFamily="34" charset="0"/>
                <a:cs typeface="Tahoma" panose="020B0604030504040204" pitchFamily="34" charset="0"/>
              </a:rPr>
              <a:t>Cómo obtener consentimiento</a:t>
            </a:r>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0" name="Footer Placeholder 3">
            <a:extLst>
              <a:ext uri="{FF2B5EF4-FFF2-40B4-BE49-F238E27FC236}">
                <a16:creationId xmlns:a16="http://schemas.microsoft.com/office/drawing/2014/main" id="{2AEC35BC-366A-4250-80E1-E8B7E53253A9}"/>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spTree>
    <p:extLst>
      <p:ext uri="{BB962C8B-B14F-4D97-AF65-F5344CB8AC3E}">
        <p14:creationId xmlns:p14="http://schemas.microsoft.com/office/powerpoint/2010/main" val="2441486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a:extLst>
              <a:ext uri="{FF2B5EF4-FFF2-40B4-BE49-F238E27FC236}">
                <a16:creationId xmlns:a16="http://schemas.microsoft.com/office/drawing/2014/main" id="{42AD9152-AED0-8C4F-990B-AAD24407BD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52" y="-39189"/>
            <a:ext cx="12166314" cy="6858000"/>
          </a:xfrm>
          <a:prstGeom prst="rect">
            <a:avLst/>
          </a:prstGeom>
        </p:spPr>
      </p:pic>
      <p:sp>
        <p:nvSpPr>
          <p:cNvPr id="53" name="TextBox 52">
            <a:extLst>
              <a:ext uri="{FF2B5EF4-FFF2-40B4-BE49-F238E27FC236}">
                <a16:creationId xmlns:a16="http://schemas.microsoft.com/office/drawing/2014/main" id="{866821BC-4C83-AD49-9088-3AFB0A6051A1}"/>
              </a:ext>
            </a:extLst>
          </p:cNvPr>
          <p:cNvSpPr txBox="1"/>
          <p:nvPr/>
        </p:nvSpPr>
        <p:spPr>
          <a:xfrm>
            <a:off x="8950960" y="974798"/>
            <a:ext cx="2580640" cy="1384995"/>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Los </a:t>
            </a:r>
            <a:r>
              <a:rPr lang="en-US" sz="2800" dirty="0" err="1">
                <a:latin typeface="Tahoma" panose="020B0604030504040204" pitchFamily="34" charset="0"/>
                <a:ea typeface="Tahoma" panose="020B0604030504040204" pitchFamily="34" charset="0"/>
                <a:cs typeface="Tahoma" panose="020B0604030504040204" pitchFamily="34" charset="0"/>
              </a:rPr>
              <a:t>límites</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sexuales</a:t>
            </a:r>
            <a:r>
              <a:rPr lang="en-US" sz="2800" dirty="0">
                <a:latin typeface="Tahoma" panose="020B0604030504040204" pitchFamily="34" charset="0"/>
                <a:ea typeface="Tahoma" panose="020B0604030504040204" pitchFamily="34" charset="0"/>
                <a:cs typeface="Tahoma" panose="020B0604030504040204" pitchFamily="34" charset="0"/>
              </a:rPr>
              <a:t> y </a:t>
            </a:r>
            <a:r>
              <a:rPr lang="en-US" sz="2800" dirty="0" err="1">
                <a:latin typeface="Tahoma" panose="020B0604030504040204" pitchFamily="34" charset="0"/>
                <a:ea typeface="Tahoma" panose="020B0604030504040204" pitchFamily="34" charset="0"/>
                <a:cs typeface="Tahoma" panose="020B0604030504040204" pitchFamily="34" charset="0"/>
              </a:rPr>
              <a:t>el</a:t>
            </a:r>
            <a:r>
              <a:rPr lang="en-US" sz="2800" dirty="0">
                <a:latin typeface="Tahoma" panose="020B0604030504040204" pitchFamily="34" charset="0"/>
                <a:ea typeface="Tahoma" panose="020B0604030504040204" pitchFamily="34" charset="0"/>
                <a:cs typeface="Tahoma" panose="020B0604030504040204" pitchFamily="34" charset="0"/>
              </a:rPr>
              <a:t> </a:t>
            </a:r>
          </a:p>
          <a:p>
            <a:r>
              <a:rPr lang="en-US" sz="2800" dirty="0" err="1">
                <a:latin typeface="Tahoma" panose="020B0604030504040204" pitchFamily="34" charset="0"/>
                <a:ea typeface="Tahoma" panose="020B0604030504040204" pitchFamily="34" charset="0"/>
                <a:cs typeface="Tahoma" panose="020B0604030504040204" pitchFamily="34" charset="0"/>
              </a:rPr>
              <a:t>consentimiento</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54" name="TextBox 53">
            <a:extLst>
              <a:ext uri="{FF2B5EF4-FFF2-40B4-BE49-F238E27FC236}">
                <a16:creationId xmlns:a16="http://schemas.microsoft.com/office/drawing/2014/main" id="{371110C2-5E67-9049-B9AC-1A0887DA321A}"/>
              </a:ext>
            </a:extLst>
          </p:cNvPr>
          <p:cNvSpPr txBox="1"/>
          <p:nvPr/>
        </p:nvSpPr>
        <p:spPr>
          <a:xfrm>
            <a:off x="4133760" y="2316724"/>
            <a:ext cx="5213440" cy="523220"/>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Las 4 </a:t>
            </a:r>
            <a:r>
              <a:rPr lang="en-US" sz="2800" dirty="0" err="1">
                <a:latin typeface="Tahoma" panose="020B0604030504040204" pitchFamily="34" charset="0"/>
                <a:ea typeface="Tahoma" panose="020B0604030504040204" pitchFamily="34" charset="0"/>
                <a:cs typeface="Tahoma" panose="020B0604030504040204" pitchFamily="34" charset="0"/>
              </a:rPr>
              <a:t>partes</a:t>
            </a:r>
            <a:r>
              <a:rPr lang="en-US" sz="2800" dirty="0">
                <a:latin typeface="Tahoma" panose="020B0604030504040204" pitchFamily="34" charset="0"/>
                <a:ea typeface="Tahoma" panose="020B0604030504040204" pitchFamily="34" charset="0"/>
                <a:cs typeface="Tahoma" panose="020B0604030504040204" pitchFamily="34" charset="0"/>
              </a:rPr>
              <a:t> del </a:t>
            </a:r>
            <a:r>
              <a:rPr lang="en-US" sz="2800" dirty="0" err="1">
                <a:latin typeface="Tahoma" panose="020B0604030504040204" pitchFamily="34" charset="0"/>
                <a:ea typeface="Tahoma" panose="020B0604030504040204" pitchFamily="34" charset="0"/>
                <a:cs typeface="Tahoma" panose="020B0604030504040204" pitchFamily="34" charset="0"/>
              </a:rPr>
              <a:t>consentimiento</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55" name="TextBox 54">
            <a:extLst>
              <a:ext uri="{FF2B5EF4-FFF2-40B4-BE49-F238E27FC236}">
                <a16:creationId xmlns:a16="http://schemas.microsoft.com/office/drawing/2014/main" id="{67B9F2E5-5321-5E48-B810-0BA306113E06}"/>
              </a:ext>
            </a:extLst>
          </p:cNvPr>
          <p:cNvSpPr txBox="1"/>
          <p:nvPr/>
        </p:nvSpPr>
        <p:spPr>
          <a:xfrm>
            <a:off x="4161838" y="4754167"/>
            <a:ext cx="5429202" cy="523220"/>
          </a:xfrm>
          <a:prstGeom prst="rect">
            <a:avLst/>
          </a:prstGeom>
          <a:noFill/>
        </p:spPr>
        <p:txBody>
          <a:bodyPr wrap="square" rtlCol="0">
            <a:spAutoFit/>
          </a:bodyPr>
          <a:lstStyle/>
          <a:p>
            <a:r>
              <a:rPr lang="en-US" sz="2800" dirty="0" err="1">
                <a:latin typeface="Tahoma" panose="020B0604030504040204" pitchFamily="34" charset="0"/>
                <a:ea typeface="Tahoma" panose="020B0604030504040204" pitchFamily="34" charset="0"/>
                <a:cs typeface="Tahoma" panose="020B0604030504040204" pitchFamily="34" charset="0"/>
              </a:rPr>
              <a:t>Juego</a:t>
            </a:r>
            <a:r>
              <a:rPr lang="en-US" sz="2800" dirty="0">
                <a:latin typeface="Tahoma" panose="020B0604030504040204" pitchFamily="34" charset="0"/>
                <a:ea typeface="Tahoma" panose="020B0604030504040204" pitchFamily="34" charset="0"/>
                <a:cs typeface="Tahoma" panose="020B0604030504040204" pitchFamily="34" charset="0"/>
              </a:rPr>
              <a:t> de </a:t>
            </a:r>
            <a:r>
              <a:rPr lang="en-US" sz="2800" dirty="0" err="1">
                <a:latin typeface="Tahoma" panose="020B0604030504040204" pitchFamily="34" charset="0"/>
                <a:ea typeface="Tahoma" panose="020B0604030504040204" pitchFamily="34" charset="0"/>
                <a:cs typeface="Tahoma" panose="020B0604030504040204" pitchFamily="34" charset="0"/>
              </a:rPr>
              <a:t>consentimiento</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56" name="TextBox 55">
            <a:extLst>
              <a:ext uri="{FF2B5EF4-FFF2-40B4-BE49-F238E27FC236}">
                <a16:creationId xmlns:a16="http://schemas.microsoft.com/office/drawing/2014/main" id="{D78EA718-3215-8A45-AE37-4C3527C4BA56}"/>
              </a:ext>
            </a:extLst>
          </p:cNvPr>
          <p:cNvSpPr txBox="1"/>
          <p:nvPr/>
        </p:nvSpPr>
        <p:spPr>
          <a:xfrm>
            <a:off x="7955965" y="5685806"/>
            <a:ext cx="2442631" cy="523220"/>
          </a:xfrm>
          <a:prstGeom prst="rect">
            <a:avLst/>
          </a:prstGeom>
          <a:noFill/>
        </p:spPr>
        <p:txBody>
          <a:bodyPr wrap="square" rtlCol="0">
            <a:spAutoFit/>
          </a:bodyPr>
          <a:lstStyle/>
          <a:p>
            <a:r>
              <a:rPr lang="en-US" sz="2800" dirty="0" err="1">
                <a:latin typeface="Tahoma" panose="020B0604030504040204" pitchFamily="34" charset="0"/>
                <a:ea typeface="Tahoma" panose="020B0604030504040204" pitchFamily="34" charset="0"/>
                <a:cs typeface="Tahoma" panose="020B0604030504040204" pitchFamily="34" charset="0"/>
              </a:rPr>
              <a:t>Asalto</a:t>
            </a:r>
            <a:r>
              <a:rPr lang="en-US" sz="2800" dirty="0">
                <a:latin typeface="Tahoma" panose="020B0604030504040204" pitchFamily="34" charset="0"/>
                <a:ea typeface="Tahoma" panose="020B0604030504040204" pitchFamily="34" charset="0"/>
                <a:cs typeface="Tahoma" panose="020B0604030504040204" pitchFamily="34" charset="0"/>
              </a:rPr>
              <a:t> sexual</a:t>
            </a:r>
          </a:p>
        </p:txBody>
      </p:sp>
      <p:pic>
        <p:nvPicPr>
          <p:cNvPr id="57" name="Picture 56">
            <a:extLst>
              <a:ext uri="{FF2B5EF4-FFF2-40B4-BE49-F238E27FC236}">
                <a16:creationId xmlns:a16="http://schemas.microsoft.com/office/drawing/2014/main" id="{E1969A21-1F5C-CF49-AD49-DA0687DEF8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4215" y="1722232"/>
            <a:ext cx="1720904" cy="1521263"/>
          </a:xfrm>
          <a:prstGeom prst="rect">
            <a:avLst/>
          </a:prstGeom>
        </p:spPr>
      </p:pic>
      <p:sp>
        <p:nvSpPr>
          <p:cNvPr id="58" name="TextBox 57">
            <a:extLst>
              <a:ext uri="{FF2B5EF4-FFF2-40B4-BE49-F238E27FC236}">
                <a16:creationId xmlns:a16="http://schemas.microsoft.com/office/drawing/2014/main" id="{A14692D6-EF29-2C4D-9CFD-383B5754088A}"/>
              </a:ext>
            </a:extLst>
          </p:cNvPr>
          <p:cNvSpPr txBox="1"/>
          <p:nvPr/>
        </p:nvSpPr>
        <p:spPr>
          <a:xfrm>
            <a:off x="4220433" y="3603908"/>
            <a:ext cx="4354607" cy="523220"/>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Descanso para </a:t>
            </a:r>
            <a:r>
              <a:rPr lang="en-US" sz="2800" dirty="0" err="1">
                <a:latin typeface="Tahoma" panose="020B0604030504040204" pitchFamily="34" charset="0"/>
                <a:ea typeface="Tahoma" panose="020B0604030504040204" pitchFamily="34" charset="0"/>
                <a:cs typeface="Tahoma" panose="020B0604030504040204" pitchFamily="34" charset="0"/>
              </a:rPr>
              <a:t>el</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cerebro</a:t>
            </a:r>
            <a:endParaRPr lang="en-US" sz="2800" dirty="0">
              <a:latin typeface="Tahoma" panose="020B0604030504040204" pitchFamily="34" charset="0"/>
              <a:ea typeface="Tahoma" panose="020B0604030504040204" pitchFamily="34" charset="0"/>
              <a:cs typeface="Tahoma" panose="020B0604030504040204" pitchFamily="34" charset="0"/>
            </a:endParaRPr>
          </a:p>
        </p:txBody>
      </p:sp>
      <p:pic>
        <p:nvPicPr>
          <p:cNvPr id="59" name="Picture 58">
            <a:extLst>
              <a:ext uri="{FF2B5EF4-FFF2-40B4-BE49-F238E27FC236}">
                <a16:creationId xmlns:a16="http://schemas.microsoft.com/office/drawing/2014/main" id="{1558E2AC-37EE-7F42-82DA-07CA246F9189}"/>
              </a:ext>
            </a:extLst>
          </p:cNvPr>
          <p:cNvPicPr>
            <a:picLocks noChangeAspect="1"/>
          </p:cNvPicPr>
          <p:nvPr/>
        </p:nvPicPr>
        <p:blipFill>
          <a:blip r:embed="rId5"/>
          <a:stretch>
            <a:fillRect/>
          </a:stretch>
        </p:blipFill>
        <p:spPr>
          <a:xfrm>
            <a:off x="2407068" y="3243495"/>
            <a:ext cx="1813365" cy="1269928"/>
          </a:xfrm>
          <a:prstGeom prst="rect">
            <a:avLst/>
          </a:prstGeom>
        </p:spPr>
      </p:pic>
      <p:pic>
        <p:nvPicPr>
          <p:cNvPr id="60" name="Picture 59">
            <a:extLst>
              <a:ext uri="{FF2B5EF4-FFF2-40B4-BE49-F238E27FC236}">
                <a16:creationId xmlns:a16="http://schemas.microsoft.com/office/drawing/2014/main" id="{A31474CA-92B4-3046-87AF-E30497767D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 r="42702" b="11749"/>
          <a:stretch/>
        </p:blipFill>
        <p:spPr>
          <a:xfrm>
            <a:off x="6585318" y="5277387"/>
            <a:ext cx="1349208" cy="1537284"/>
          </a:xfrm>
          <a:prstGeom prst="rect">
            <a:avLst/>
          </a:prstGeom>
        </p:spPr>
      </p:pic>
      <p:grpSp>
        <p:nvGrpSpPr>
          <p:cNvPr id="61" name="Group 60">
            <a:extLst>
              <a:ext uri="{FF2B5EF4-FFF2-40B4-BE49-F238E27FC236}">
                <a16:creationId xmlns:a16="http://schemas.microsoft.com/office/drawing/2014/main" id="{4C5E9C8C-4582-094A-B7DB-ED7B2294242F}"/>
              </a:ext>
            </a:extLst>
          </p:cNvPr>
          <p:cNvGrpSpPr/>
          <p:nvPr/>
        </p:nvGrpSpPr>
        <p:grpSpPr>
          <a:xfrm>
            <a:off x="2358061" y="4470126"/>
            <a:ext cx="1757058" cy="1122053"/>
            <a:chOff x="1927411" y="412376"/>
            <a:chExt cx="7377954" cy="4572001"/>
          </a:xfrm>
        </p:grpSpPr>
        <p:pic>
          <p:nvPicPr>
            <p:cNvPr id="62" name="Picture 61">
              <a:extLst>
                <a:ext uri="{FF2B5EF4-FFF2-40B4-BE49-F238E27FC236}">
                  <a16:creationId xmlns:a16="http://schemas.microsoft.com/office/drawing/2014/main" id="{FE40B8E0-0A61-FF4F-BB42-CD08B05CC60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183" r="67947" b="43399"/>
            <a:stretch/>
          </p:blipFill>
          <p:spPr>
            <a:xfrm>
              <a:off x="1927411" y="412376"/>
              <a:ext cx="3899647" cy="3594847"/>
            </a:xfrm>
            <a:prstGeom prst="rect">
              <a:avLst/>
            </a:prstGeom>
          </p:spPr>
        </p:pic>
        <p:pic>
          <p:nvPicPr>
            <p:cNvPr id="63" name="Picture 62">
              <a:extLst>
                <a:ext uri="{FF2B5EF4-FFF2-40B4-BE49-F238E27FC236}">
                  <a16:creationId xmlns:a16="http://schemas.microsoft.com/office/drawing/2014/main" id="{FA984A83-9CC0-1F4E-951A-28F3AF7B945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9863" t="8889" r="3242" b="38562"/>
            <a:stretch/>
          </p:blipFill>
          <p:spPr>
            <a:xfrm>
              <a:off x="6033246" y="1380565"/>
              <a:ext cx="3272119" cy="3603812"/>
            </a:xfrm>
            <a:prstGeom prst="rect">
              <a:avLst/>
            </a:prstGeom>
          </p:spPr>
        </p:pic>
      </p:grpSp>
      <p:pic>
        <p:nvPicPr>
          <p:cNvPr id="64" name="Picture 63">
            <a:extLst>
              <a:ext uri="{FF2B5EF4-FFF2-40B4-BE49-F238E27FC236}">
                <a16:creationId xmlns:a16="http://schemas.microsoft.com/office/drawing/2014/main" id="{2084D1A9-AD01-6A46-AA08-58FAEEFD05F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7147" t="37681" r="37800" b="44734"/>
          <a:stretch/>
        </p:blipFill>
        <p:spPr>
          <a:xfrm>
            <a:off x="10532810" y="309239"/>
            <a:ext cx="1370700" cy="542321"/>
          </a:xfrm>
          <a:prstGeom prst="rect">
            <a:avLst/>
          </a:prstGeom>
        </p:spPr>
      </p:pic>
      <p:grpSp>
        <p:nvGrpSpPr>
          <p:cNvPr id="65" name="Group 64">
            <a:extLst>
              <a:ext uri="{FF2B5EF4-FFF2-40B4-BE49-F238E27FC236}">
                <a16:creationId xmlns:a16="http://schemas.microsoft.com/office/drawing/2014/main" id="{FA48D906-8513-5D45-9AE1-A2264B68C322}"/>
              </a:ext>
            </a:extLst>
          </p:cNvPr>
          <p:cNvGrpSpPr/>
          <p:nvPr/>
        </p:nvGrpSpPr>
        <p:grpSpPr>
          <a:xfrm>
            <a:off x="1915834" y="180833"/>
            <a:ext cx="5213440" cy="1200329"/>
            <a:chOff x="2143433" y="259759"/>
            <a:chExt cx="3490452" cy="1200329"/>
          </a:xfrm>
        </p:grpSpPr>
        <p:sp>
          <p:nvSpPr>
            <p:cNvPr id="66" name="Rectangle 65">
              <a:extLst>
                <a:ext uri="{FF2B5EF4-FFF2-40B4-BE49-F238E27FC236}">
                  <a16:creationId xmlns:a16="http://schemas.microsoft.com/office/drawing/2014/main" id="{21B15BA6-E649-7C40-BCB8-D7C7EAA29659}"/>
                </a:ext>
              </a:extLst>
            </p:cNvPr>
            <p:cNvSpPr/>
            <p:nvPr/>
          </p:nvSpPr>
          <p:spPr>
            <a:xfrm>
              <a:off x="2143433" y="287468"/>
              <a:ext cx="3490452" cy="542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Marvin Round" panose="02000000000000000000" pitchFamily="2" charset="0"/>
              </a:endParaRPr>
            </a:p>
          </p:txBody>
        </p:sp>
        <p:sp>
          <p:nvSpPr>
            <p:cNvPr id="67" name="TextBox 66">
              <a:extLst>
                <a:ext uri="{FF2B5EF4-FFF2-40B4-BE49-F238E27FC236}">
                  <a16:creationId xmlns:a16="http://schemas.microsoft.com/office/drawing/2014/main" id="{C39E1239-406D-8A40-B7F1-C8B8638C1E4F}"/>
                </a:ext>
              </a:extLst>
            </p:cNvPr>
            <p:cNvSpPr txBox="1"/>
            <p:nvPr/>
          </p:nvSpPr>
          <p:spPr>
            <a:xfrm>
              <a:off x="2143433" y="259759"/>
              <a:ext cx="3184585" cy="1200329"/>
            </a:xfrm>
            <a:prstGeom prst="rect">
              <a:avLst/>
            </a:prstGeom>
            <a:noFill/>
          </p:spPr>
          <p:txBody>
            <a:bodyPr wrap="square" rtlCol="0">
              <a:spAutoFit/>
            </a:bodyPr>
            <a:lstStyle/>
            <a:p>
              <a:r>
                <a:rPr lang="en-US" sz="3600" dirty="0">
                  <a:latin typeface="Marvin Round" panose="02000000000000000000" pitchFamily="2" charset="0"/>
                  <a:ea typeface="Open Sans Extrabold" panose="020B0906030804020204" pitchFamily="34" charset="0"/>
                  <a:cs typeface="Open Sans Extrabold" panose="020B0906030804020204" pitchFamily="34" charset="0"/>
                </a:rPr>
                <a:t>La </a:t>
              </a:r>
              <a:r>
                <a:rPr lang="en-US" sz="3600" dirty="0" err="1">
                  <a:latin typeface="Marvin Round" panose="02000000000000000000" pitchFamily="2" charset="0"/>
                  <a:ea typeface="Open Sans Extrabold" panose="020B0906030804020204" pitchFamily="34" charset="0"/>
                  <a:cs typeface="Open Sans Extrabold" panose="020B0906030804020204" pitchFamily="34" charset="0"/>
                </a:rPr>
                <a:t>clase</a:t>
              </a:r>
              <a:r>
                <a:rPr lang="en-US" sz="3600" dirty="0">
                  <a:latin typeface="Marvin Round" panose="02000000000000000000" pitchFamily="2" charset="0"/>
                  <a:ea typeface="Open Sans Extrabold" panose="020B0906030804020204" pitchFamily="34" charset="0"/>
                  <a:cs typeface="Open Sans Extrabold" panose="020B0906030804020204" pitchFamily="34" charset="0"/>
                </a:rPr>
                <a:t> de hoy</a:t>
              </a:r>
            </a:p>
          </p:txBody>
        </p:sp>
      </p:grpSp>
      <p:grpSp>
        <p:nvGrpSpPr>
          <p:cNvPr id="68" name="Group 67">
            <a:extLst>
              <a:ext uri="{FF2B5EF4-FFF2-40B4-BE49-F238E27FC236}">
                <a16:creationId xmlns:a16="http://schemas.microsoft.com/office/drawing/2014/main" id="{59E7D2E0-D7E9-4D4A-862A-1884290C5125}"/>
              </a:ext>
            </a:extLst>
          </p:cNvPr>
          <p:cNvGrpSpPr/>
          <p:nvPr/>
        </p:nvGrpSpPr>
        <p:grpSpPr>
          <a:xfrm>
            <a:off x="3397541" y="1619623"/>
            <a:ext cx="764297" cy="709468"/>
            <a:chOff x="3397541" y="1619623"/>
            <a:chExt cx="764297" cy="709468"/>
          </a:xfrm>
        </p:grpSpPr>
        <p:sp>
          <p:nvSpPr>
            <p:cNvPr id="69" name="Oval Callout 68">
              <a:extLst>
                <a:ext uri="{FF2B5EF4-FFF2-40B4-BE49-F238E27FC236}">
                  <a16:creationId xmlns:a16="http://schemas.microsoft.com/office/drawing/2014/main" id="{8D5B69CE-7430-744F-953C-71CD0CC4EEEE}"/>
                </a:ext>
              </a:extLst>
            </p:cNvPr>
            <p:cNvSpPr/>
            <p:nvPr/>
          </p:nvSpPr>
          <p:spPr>
            <a:xfrm rot="1849273">
              <a:off x="3397541" y="1619623"/>
              <a:ext cx="749241" cy="709468"/>
            </a:xfrm>
            <a:prstGeom prst="wedgeEllipse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a:extLst>
                <a:ext uri="{FF2B5EF4-FFF2-40B4-BE49-F238E27FC236}">
                  <a16:creationId xmlns:a16="http://schemas.microsoft.com/office/drawing/2014/main" id="{FDD8CED3-E1A6-A64F-875C-075FED6D1302}"/>
                </a:ext>
              </a:extLst>
            </p:cNvPr>
            <p:cNvSpPr txBox="1"/>
            <p:nvPr/>
          </p:nvSpPr>
          <p:spPr>
            <a:xfrm>
              <a:off x="3520578" y="1804617"/>
              <a:ext cx="641260" cy="461665"/>
            </a:xfrm>
            <a:prstGeom prst="rect">
              <a:avLst/>
            </a:prstGeom>
            <a:noFill/>
          </p:spPr>
          <p:txBody>
            <a:bodyPr wrap="square" rtlCol="0">
              <a:spAutoFit/>
            </a:bodyPr>
            <a:lstStyle/>
            <a:p>
              <a:r>
                <a:rPr lang="en-US" sz="2400" dirty="0">
                  <a:latin typeface="Smoothy" pitchFamily="2" charset="77"/>
                </a:rPr>
                <a:t>¡SÍ!</a:t>
              </a:r>
            </a:p>
          </p:txBody>
        </p:sp>
      </p:grpSp>
      <p:sp>
        <p:nvSpPr>
          <p:cNvPr id="71" name="TextBox 70">
            <a:extLst>
              <a:ext uri="{FF2B5EF4-FFF2-40B4-BE49-F238E27FC236}">
                <a16:creationId xmlns:a16="http://schemas.microsoft.com/office/drawing/2014/main" id="{C07757C8-D0E6-FD4C-B0C3-91DB046D25A4}"/>
              </a:ext>
            </a:extLst>
          </p:cNvPr>
          <p:cNvSpPr txBox="1"/>
          <p:nvPr/>
        </p:nvSpPr>
        <p:spPr>
          <a:xfrm>
            <a:off x="6207760" y="6262743"/>
            <a:ext cx="2084324" cy="369332"/>
          </a:xfrm>
          <a:prstGeom prst="rect">
            <a:avLst/>
          </a:prstGeom>
          <a:solidFill>
            <a:schemeClr val="bg1"/>
          </a:solidFill>
          <a:ln w="28575">
            <a:solidFill>
              <a:srgbClr val="FF0000"/>
            </a:solidFill>
          </a:ln>
        </p:spPr>
        <p:txBody>
          <a:bodyPr wrap="square" rtlCol="0">
            <a:spAutoFit/>
          </a:bodyPr>
          <a:lstStyle/>
          <a:p>
            <a:r>
              <a:rPr lang="en-US" dirty="0" err="1"/>
              <a:t>Siempre</a:t>
            </a:r>
            <a:r>
              <a:rPr lang="en-US" dirty="0"/>
              <a:t> hay </a:t>
            </a:r>
            <a:r>
              <a:rPr lang="en-US" dirty="0" err="1"/>
              <a:t>alguien</a:t>
            </a:r>
            <a:endParaRPr lang="en-US" dirty="0"/>
          </a:p>
        </p:txBody>
      </p:sp>
      <p:sp>
        <p:nvSpPr>
          <p:cNvPr id="72" name="Footer Placeholder 3">
            <a:extLst>
              <a:ext uri="{FF2B5EF4-FFF2-40B4-BE49-F238E27FC236}">
                <a16:creationId xmlns:a16="http://schemas.microsoft.com/office/drawing/2014/main" id="{9194951F-AD70-C742-A98F-D1DAC78CB9A0}"/>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grpSp>
        <p:nvGrpSpPr>
          <p:cNvPr id="73" name="Group 72">
            <a:extLst>
              <a:ext uri="{FF2B5EF4-FFF2-40B4-BE49-F238E27FC236}">
                <a16:creationId xmlns:a16="http://schemas.microsoft.com/office/drawing/2014/main" id="{DBD401B1-1B47-F840-A9AA-E52D31AE7802}"/>
              </a:ext>
            </a:extLst>
          </p:cNvPr>
          <p:cNvGrpSpPr/>
          <p:nvPr/>
        </p:nvGrpSpPr>
        <p:grpSpPr>
          <a:xfrm>
            <a:off x="6419984" y="1133608"/>
            <a:ext cx="2353182" cy="881404"/>
            <a:chOff x="9074289" y="3532602"/>
            <a:chExt cx="2353182" cy="881404"/>
          </a:xfrm>
        </p:grpSpPr>
        <p:pic>
          <p:nvPicPr>
            <p:cNvPr id="74" name="Picture 73">
              <a:extLst>
                <a:ext uri="{FF2B5EF4-FFF2-40B4-BE49-F238E27FC236}">
                  <a16:creationId xmlns:a16="http://schemas.microsoft.com/office/drawing/2014/main" id="{23B3106F-4047-554C-A1CD-C3170C4F487E}"/>
                </a:ext>
              </a:extLst>
            </p:cNvPr>
            <p:cNvPicPr>
              <a:picLocks noChangeAspect="1"/>
            </p:cNvPicPr>
            <p:nvPr/>
          </p:nvPicPr>
          <p:blipFill>
            <a:blip r:embed="rId10"/>
            <a:stretch>
              <a:fillRect/>
            </a:stretch>
          </p:blipFill>
          <p:spPr>
            <a:xfrm>
              <a:off x="9074289" y="3532602"/>
              <a:ext cx="2353182" cy="881404"/>
            </a:xfrm>
            <a:prstGeom prst="rect">
              <a:avLst/>
            </a:prstGeom>
          </p:spPr>
        </p:pic>
        <p:sp>
          <p:nvSpPr>
            <p:cNvPr id="75" name="TextBox 74">
              <a:extLst>
                <a:ext uri="{FF2B5EF4-FFF2-40B4-BE49-F238E27FC236}">
                  <a16:creationId xmlns:a16="http://schemas.microsoft.com/office/drawing/2014/main" id="{62CECCB2-3A4C-C649-97B4-BBF4E0EE45C8}"/>
                </a:ext>
              </a:extLst>
            </p:cNvPr>
            <p:cNvSpPr txBox="1"/>
            <p:nvPr/>
          </p:nvSpPr>
          <p:spPr>
            <a:xfrm>
              <a:off x="9565556" y="3834279"/>
              <a:ext cx="685324" cy="369332"/>
            </a:xfrm>
            <a:prstGeom prst="rect">
              <a:avLst/>
            </a:prstGeom>
            <a:noFill/>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¡SÍ!</a:t>
              </a:r>
            </a:p>
          </p:txBody>
        </p:sp>
      </p:grpSp>
      <p:sp>
        <p:nvSpPr>
          <p:cNvPr id="76" name="Rectangle 75">
            <a:extLst>
              <a:ext uri="{FF2B5EF4-FFF2-40B4-BE49-F238E27FC236}">
                <a16:creationId xmlns:a16="http://schemas.microsoft.com/office/drawing/2014/main" id="{32ADE7A1-78E7-3E48-B53B-422AA18AAE26}"/>
              </a:ext>
            </a:extLst>
          </p:cNvPr>
          <p:cNvSpPr/>
          <p:nvPr/>
        </p:nvSpPr>
        <p:spPr>
          <a:xfrm>
            <a:off x="8201213" y="1444143"/>
            <a:ext cx="417352" cy="369332"/>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a:extLst>
              <a:ext uri="{FF2B5EF4-FFF2-40B4-BE49-F238E27FC236}">
                <a16:creationId xmlns:a16="http://schemas.microsoft.com/office/drawing/2014/main" id="{105B0B1D-030E-E746-A178-32F4AC878F8C}"/>
              </a:ext>
            </a:extLst>
          </p:cNvPr>
          <p:cNvSpPr txBox="1"/>
          <p:nvPr/>
        </p:nvSpPr>
        <p:spPr>
          <a:xfrm>
            <a:off x="8039327" y="1373206"/>
            <a:ext cx="685324" cy="369332"/>
          </a:xfrm>
          <a:prstGeom prst="rect">
            <a:avLst/>
          </a:prstGeom>
          <a:noFill/>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¡NO!</a:t>
            </a:r>
          </a:p>
        </p:txBody>
      </p:sp>
      <p:pic>
        <p:nvPicPr>
          <p:cNvPr id="42" name="Picture 41"/>
          <p:cNvPicPr>
            <a:picLocks noChangeAspect="1"/>
          </p:cNvPicPr>
          <p:nvPr/>
        </p:nvPicPr>
        <p:blipFill rotWithShape="1">
          <a:blip r:embed="rId11">
            <a:extLst>
              <a:ext uri="{28A0092B-C50C-407E-A947-70E740481C1C}">
                <a14:useLocalDpi xmlns:a14="http://schemas.microsoft.com/office/drawing/2010/main" val="0"/>
              </a:ext>
            </a:extLst>
          </a:blip>
          <a:srcRect l="67315" t="67058" r="20748" b="14772"/>
          <a:stretch/>
        </p:blipFill>
        <p:spPr>
          <a:xfrm>
            <a:off x="1411920" y="990197"/>
            <a:ext cx="1452282" cy="1246094"/>
          </a:xfrm>
          <a:prstGeom prst="rect">
            <a:avLst/>
          </a:prstGeom>
        </p:spPr>
      </p:pic>
    </p:spTree>
    <p:extLst>
      <p:ext uri="{BB962C8B-B14F-4D97-AF65-F5344CB8AC3E}">
        <p14:creationId xmlns:p14="http://schemas.microsoft.com/office/powerpoint/2010/main" val="27724010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7105" t="24006" r="50548" b="19076"/>
          <a:stretch/>
        </p:blipFill>
        <p:spPr>
          <a:xfrm>
            <a:off x="7114683" y="2386733"/>
            <a:ext cx="1918085" cy="1453206"/>
          </a:xfrm>
          <a:prstGeom prst="rect">
            <a:avLst/>
          </a:prstGeom>
        </p:spPr>
      </p:pic>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7105" t="24006" r="50548" b="19076"/>
          <a:stretch/>
        </p:blipFill>
        <p:spPr>
          <a:xfrm>
            <a:off x="532181" y="3364805"/>
            <a:ext cx="1878758" cy="1423410"/>
          </a:xfrm>
          <a:prstGeom prst="rect">
            <a:avLst/>
          </a:prstGeom>
        </p:spPr>
      </p:pic>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l="7105" t="24006" r="50548" b="19076"/>
          <a:stretch/>
        </p:blipFill>
        <p:spPr>
          <a:xfrm>
            <a:off x="1030923" y="1811862"/>
            <a:ext cx="1717814" cy="1301474"/>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4832" t="6144" r="78000" b="69150"/>
          <a:stretch/>
        </p:blipFill>
        <p:spPr>
          <a:xfrm>
            <a:off x="-10510" y="0"/>
            <a:ext cx="1871253" cy="1517883"/>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884" t="48105" r="15620" b="40523"/>
          <a:stretch/>
        </p:blipFill>
        <p:spPr>
          <a:xfrm>
            <a:off x="691827" y="4812502"/>
            <a:ext cx="11174351" cy="779929"/>
          </a:xfrm>
          <a:prstGeom prst="rect">
            <a:avLst/>
          </a:prstGeom>
        </p:spPr>
      </p:pic>
      <p:sp>
        <p:nvSpPr>
          <p:cNvPr id="7" name="TextBox 6"/>
          <p:cNvSpPr txBox="1"/>
          <p:nvPr/>
        </p:nvSpPr>
        <p:spPr>
          <a:xfrm>
            <a:off x="611249" y="5589678"/>
            <a:ext cx="11174351" cy="923330"/>
          </a:xfrm>
          <a:prstGeom prst="rect">
            <a:avLst/>
          </a:prstGeom>
          <a:noFill/>
        </p:spPr>
        <p:txBody>
          <a:bodyPr wrap="square" rtlCol="0">
            <a:spAutoFit/>
          </a:bodyPr>
          <a:lstStyle/>
          <a:p>
            <a:r>
              <a:rPr lang="en-US" sz="5400" b="1" dirty="0">
                <a:latin typeface="Tahoma" panose="020B0604030504040204" pitchFamily="34" charset="0"/>
                <a:ea typeface="Tahoma" panose="020B0604030504040204" pitchFamily="34" charset="0"/>
                <a:cs typeface="Tahoma" panose="020B0604030504040204" pitchFamily="34" charset="0"/>
              </a:rPr>
              <a:t>Las 4 </a:t>
            </a:r>
            <a:r>
              <a:rPr lang="en-US" sz="5400" b="1" dirty="0" err="1">
                <a:latin typeface="Tahoma" panose="020B0604030504040204" pitchFamily="34" charset="0"/>
                <a:ea typeface="Tahoma" panose="020B0604030504040204" pitchFamily="34" charset="0"/>
                <a:cs typeface="Tahoma" panose="020B0604030504040204" pitchFamily="34" charset="0"/>
              </a:rPr>
              <a:t>partes</a:t>
            </a:r>
            <a:r>
              <a:rPr lang="en-US" sz="5400" b="1" dirty="0">
                <a:latin typeface="Tahoma" panose="020B0604030504040204" pitchFamily="34" charset="0"/>
                <a:ea typeface="Tahoma" panose="020B0604030504040204" pitchFamily="34" charset="0"/>
                <a:cs typeface="Tahoma" panose="020B0604030504040204" pitchFamily="34" charset="0"/>
              </a:rPr>
              <a:t> del </a:t>
            </a:r>
            <a:r>
              <a:rPr lang="en-US" sz="5400" b="1" dirty="0" err="1">
                <a:latin typeface="Tahoma" panose="020B0604030504040204" pitchFamily="34" charset="0"/>
                <a:ea typeface="Tahoma" panose="020B0604030504040204" pitchFamily="34" charset="0"/>
                <a:cs typeface="Tahoma" panose="020B0604030504040204" pitchFamily="34" charset="0"/>
              </a:rPr>
              <a:t>consentimiento</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5581" y="1486435"/>
            <a:ext cx="3266670" cy="2809972"/>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1665" y="3064416"/>
            <a:ext cx="2505972" cy="1936433"/>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6412" y="1055931"/>
            <a:ext cx="3776738" cy="2918389"/>
          </a:xfrm>
          <a:prstGeom prst="rect">
            <a:avLst/>
          </a:prstGeom>
        </p:spPr>
      </p:pic>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l="28189" t="30845" r="32722" b="32142"/>
          <a:stretch/>
        </p:blipFill>
        <p:spPr>
          <a:xfrm>
            <a:off x="9246417" y="1845347"/>
            <a:ext cx="2653818" cy="1941817"/>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50323" y="1631460"/>
            <a:ext cx="2757640" cy="2590977"/>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86769" r="8073" b="22092"/>
          <a:stretch/>
        </p:blipFill>
        <p:spPr>
          <a:xfrm>
            <a:off x="3168231" y="151732"/>
            <a:ext cx="455476" cy="4767904"/>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86769" r="8073" b="22092"/>
          <a:stretch/>
        </p:blipFill>
        <p:spPr>
          <a:xfrm>
            <a:off x="6303396" y="151732"/>
            <a:ext cx="455476" cy="4767904"/>
          </a:xfrm>
          <a:prstGeom prst="rect">
            <a:avLst/>
          </a:prstGeom>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86769" r="8073" b="22092"/>
          <a:stretch/>
        </p:blipFill>
        <p:spPr>
          <a:xfrm>
            <a:off x="9156774" y="113409"/>
            <a:ext cx="455476" cy="4767904"/>
          </a:xfrm>
          <a:prstGeom prst="rect">
            <a:avLst/>
          </a:prstGeom>
        </p:spPr>
      </p:pic>
      <p:sp>
        <p:nvSpPr>
          <p:cNvPr id="19" name="TextBox 18"/>
          <p:cNvSpPr txBox="1"/>
          <p:nvPr/>
        </p:nvSpPr>
        <p:spPr>
          <a:xfrm>
            <a:off x="3465732" y="732809"/>
            <a:ext cx="3159322" cy="523220"/>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2. </a:t>
            </a:r>
            <a:r>
              <a:rPr lang="en-US" sz="2800" dirty="0" err="1">
                <a:latin typeface="Tahoma" panose="020B0604030504040204" pitchFamily="34" charset="0"/>
                <a:ea typeface="Tahoma" panose="020B0604030504040204" pitchFamily="34" charset="0"/>
                <a:cs typeface="Tahoma" panose="020B0604030504040204" pitchFamily="34" charset="0"/>
              </a:rPr>
              <a:t>Sí</a:t>
            </a:r>
            <a:r>
              <a:rPr lang="en-US" sz="2800" dirty="0">
                <a:latin typeface="Tahoma" panose="020B0604030504040204" pitchFamily="34" charset="0"/>
                <a:ea typeface="Tahoma" panose="020B0604030504040204" pitchFamily="34" charset="0"/>
                <a:cs typeface="Tahoma" panose="020B0604030504040204" pitchFamily="34" charset="0"/>
              </a:rPr>
              <a:t>, con </a:t>
            </a:r>
            <a:r>
              <a:rPr lang="en-US" sz="2800" dirty="0" err="1">
                <a:latin typeface="Tahoma" panose="020B0604030504040204" pitchFamily="34" charset="0"/>
                <a:ea typeface="Tahoma" panose="020B0604030504040204" pitchFamily="34" charset="0"/>
                <a:cs typeface="Tahoma" panose="020B0604030504040204" pitchFamily="34" charset="0"/>
              </a:rPr>
              <a:t>emoción</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a:off x="6746497" y="758941"/>
            <a:ext cx="3159322" cy="523220"/>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3. Sin </a:t>
            </a:r>
            <a:r>
              <a:rPr lang="en-US" sz="2800" dirty="0" err="1">
                <a:latin typeface="Tahoma" panose="020B0604030504040204" pitchFamily="34" charset="0"/>
                <a:ea typeface="Tahoma" panose="020B0604030504040204" pitchFamily="34" charset="0"/>
                <a:cs typeface="Tahoma" panose="020B0604030504040204" pitchFamily="34" charset="0"/>
              </a:rPr>
              <a:t>presión</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a:off x="9000056" y="766857"/>
            <a:ext cx="3159322" cy="523220"/>
          </a:xfrm>
          <a:prstGeom prst="rect">
            <a:avLst/>
          </a:prstGeom>
          <a:noFill/>
        </p:spPr>
        <p:txBody>
          <a:bodyPr wrap="square" rtlCol="0">
            <a:spAutoFit/>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4. </a:t>
            </a:r>
            <a:r>
              <a:rPr lang="en-US" sz="2800" dirty="0" err="1">
                <a:latin typeface="Tahoma" panose="020B0604030504040204" pitchFamily="34" charset="0"/>
                <a:ea typeface="Tahoma" panose="020B0604030504040204" pitchFamily="34" charset="0"/>
                <a:cs typeface="Tahoma" panose="020B0604030504040204" pitchFamily="34" charset="0"/>
              </a:rPr>
              <a:t>Verificar</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22" name="TextBox 21"/>
          <p:cNvSpPr txBox="1"/>
          <p:nvPr/>
        </p:nvSpPr>
        <p:spPr>
          <a:xfrm>
            <a:off x="1275813" y="677353"/>
            <a:ext cx="2178175" cy="954107"/>
          </a:xfrm>
          <a:prstGeom prst="rect">
            <a:avLst/>
          </a:prstGeom>
          <a:noFill/>
        </p:spPr>
        <p:txBody>
          <a:bodyPr wrap="square" rtlCol="0">
            <a:spAutoFit/>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1. </a:t>
            </a:r>
            <a:r>
              <a:rPr lang="en-US" sz="2800" dirty="0" err="1">
                <a:latin typeface="Tahoma" panose="020B0604030504040204" pitchFamily="34" charset="0"/>
                <a:ea typeface="Tahoma" panose="020B0604030504040204" pitchFamily="34" charset="0"/>
                <a:cs typeface="Tahoma" panose="020B0604030504040204" pitchFamily="34" charset="0"/>
              </a:rPr>
              <a:t>Pensar</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claramente</a:t>
            </a:r>
            <a:endParaRPr lang="en-US" sz="2800" dirty="0">
              <a:latin typeface="Tahoma" panose="020B0604030504040204" pitchFamily="34" charset="0"/>
              <a:ea typeface="Tahoma" panose="020B0604030504040204" pitchFamily="34" charset="0"/>
              <a:cs typeface="Tahoma" panose="020B0604030504040204" pitchFamily="34" charset="0"/>
            </a:endParaRPr>
          </a:p>
        </p:txBody>
      </p:sp>
      <p:pic>
        <p:nvPicPr>
          <p:cNvPr id="24" name="Picture 23"/>
          <p:cNvPicPr>
            <a:picLocks noChangeAspect="1"/>
          </p:cNvPicPr>
          <p:nvPr/>
        </p:nvPicPr>
        <p:blipFill rotWithShape="1">
          <a:blip r:embed="rId10" cstate="print">
            <a:extLst>
              <a:ext uri="{28A0092B-C50C-407E-A947-70E740481C1C}">
                <a14:useLocalDpi xmlns:a14="http://schemas.microsoft.com/office/drawing/2010/main" val="0"/>
              </a:ext>
            </a:extLst>
          </a:blip>
          <a:srcRect l="37147" t="37681" r="37800" b="44734"/>
          <a:stretch/>
        </p:blipFill>
        <p:spPr>
          <a:xfrm>
            <a:off x="10573326" y="247168"/>
            <a:ext cx="1370700" cy="542321"/>
          </a:xfrm>
          <a:prstGeom prst="rect">
            <a:avLst/>
          </a:prstGeom>
        </p:spPr>
      </p:pic>
      <p:grpSp>
        <p:nvGrpSpPr>
          <p:cNvPr id="23" name="Group 22"/>
          <p:cNvGrpSpPr/>
          <p:nvPr/>
        </p:nvGrpSpPr>
        <p:grpSpPr>
          <a:xfrm rot="21282936">
            <a:off x="5111524" y="1312723"/>
            <a:ext cx="1349691" cy="1320021"/>
            <a:chOff x="3397541" y="1619623"/>
            <a:chExt cx="749241" cy="709468"/>
          </a:xfrm>
        </p:grpSpPr>
        <p:sp>
          <p:nvSpPr>
            <p:cNvPr id="26" name="Oval Callout 25"/>
            <p:cNvSpPr/>
            <p:nvPr/>
          </p:nvSpPr>
          <p:spPr>
            <a:xfrm rot="1849273">
              <a:off x="3397541" y="1619623"/>
              <a:ext cx="749241" cy="709468"/>
            </a:xfrm>
            <a:prstGeom prst="wedgeEllipse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3473155" y="1832715"/>
              <a:ext cx="641260" cy="314297"/>
            </a:xfrm>
            <a:prstGeom prst="rect">
              <a:avLst/>
            </a:prstGeom>
            <a:noFill/>
          </p:spPr>
          <p:txBody>
            <a:bodyPr wrap="square" rtlCol="0">
              <a:spAutoFit/>
            </a:bodyPr>
            <a:lstStyle/>
            <a:p>
              <a:r>
                <a:rPr lang="en-US" sz="3200" b="1" dirty="0">
                  <a:latin typeface="Tahoma" panose="020B0604030504040204" pitchFamily="34" charset="0"/>
                  <a:ea typeface="Tahoma" panose="020B0604030504040204" pitchFamily="34" charset="0"/>
                  <a:cs typeface="Tahoma" panose="020B0604030504040204" pitchFamily="34" charset="0"/>
                </a:rPr>
                <a:t>¡SÍ!</a:t>
              </a:r>
            </a:p>
          </p:txBody>
        </p:sp>
      </p:grpSp>
      <p:sp>
        <p:nvSpPr>
          <p:cNvPr id="2" name="TextBox 1"/>
          <p:cNvSpPr txBox="1"/>
          <p:nvPr/>
        </p:nvSpPr>
        <p:spPr>
          <a:xfrm>
            <a:off x="9968061" y="2506434"/>
            <a:ext cx="1691757" cy="461665"/>
          </a:xfrm>
          <a:prstGeom prst="rect">
            <a:avLst/>
          </a:prstGeom>
          <a:solidFill>
            <a:schemeClr val="bg1"/>
          </a:solidFill>
        </p:spPr>
        <p:txBody>
          <a:bodyPr wrap="square" rtlCol="0">
            <a:spAutoFit/>
          </a:bodyPr>
          <a:lstStyle/>
          <a:p>
            <a:r>
              <a:rPr lang="en-US" sz="2400" dirty="0">
                <a:latin typeface="Tahoma" panose="020B0604030504040204" pitchFamily="34" charset="0"/>
                <a:ea typeface="Tahoma" panose="020B0604030504040204" pitchFamily="34" charset="0"/>
                <a:cs typeface="Tahoma" panose="020B0604030504040204" pitchFamily="34" charset="0"/>
              </a:rPr>
              <a:t>¡</a:t>
            </a:r>
            <a:r>
              <a:rPr lang="en-US" sz="2400" dirty="0" err="1">
                <a:latin typeface="Tahoma" panose="020B0604030504040204" pitchFamily="34" charset="0"/>
                <a:ea typeface="Tahoma" panose="020B0604030504040204" pitchFamily="34" charset="0"/>
                <a:cs typeface="Tahoma" panose="020B0604030504040204" pitchFamily="34" charset="0"/>
              </a:rPr>
              <a:t>Verifique</a:t>
            </a:r>
            <a:r>
              <a:rPr lang="en-US" sz="2400" dirty="0">
                <a:latin typeface="Tahoma" panose="020B0604030504040204" pitchFamily="34" charset="0"/>
                <a:ea typeface="Tahoma" panose="020B0604030504040204" pitchFamily="34" charset="0"/>
                <a:cs typeface="Tahoma" panose="020B0604030504040204" pitchFamily="34" charset="0"/>
              </a:rPr>
              <a:t>!</a:t>
            </a:r>
          </a:p>
        </p:txBody>
      </p:sp>
      <p:sp>
        <p:nvSpPr>
          <p:cNvPr id="28" name="Footer Placeholder 3">
            <a:extLst>
              <a:ext uri="{FF2B5EF4-FFF2-40B4-BE49-F238E27FC236}">
                <a16:creationId xmlns:a16="http://schemas.microsoft.com/office/drawing/2014/main" id="{B7412EEC-906E-4DEC-9D32-AAF43EC2848B}"/>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spTree>
    <p:extLst>
      <p:ext uri="{BB962C8B-B14F-4D97-AF65-F5344CB8AC3E}">
        <p14:creationId xmlns:p14="http://schemas.microsoft.com/office/powerpoint/2010/main" val="28143180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7474" r="20555" b="39894"/>
          <a:stretch/>
        </p:blipFill>
        <p:spPr>
          <a:xfrm>
            <a:off x="5243369" y="508667"/>
            <a:ext cx="6570258" cy="4025462"/>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7105" t="24006" r="50548" b="19076"/>
          <a:stretch/>
        </p:blipFill>
        <p:spPr>
          <a:xfrm>
            <a:off x="1204274" y="1478520"/>
            <a:ext cx="3736691" cy="2831043"/>
          </a:xfrm>
          <a:prstGeom prst="rect">
            <a:avLst/>
          </a:prstGeom>
        </p:spPr>
      </p:pic>
      <p:sp>
        <p:nvSpPr>
          <p:cNvPr id="3" name="Content Placeholder 2"/>
          <p:cNvSpPr>
            <a:spLocks noGrp="1"/>
          </p:cNvSpPr>
          <p:nvPr>
            <p:ph idx="1"/>
          </p:nvPr>
        </p:nvSpPr>
        <p:spPr>
          <a:xfrm>
            <a:off x="6067906" y="1871363"/>
            <a:ext cx="4921185" cy="1656630"/>
          </a:xfrm>
        </p:spPr>
        <p:txBody>
          <a:bodyPr>
            <a:normAutofit fontScale="92500" lnSpcReduction="20000"/>
          </a:bodyPr>
          <a:lstStyle/>
          <a:p>
            <a:r>
              <a:rPr lang="en-US" dirty="0"/>
              <a:t>(Place holder- text does not need translation) Video of someone awake as well as asleep. Maybe with people asking for consent in each?</a:t>
            </a:r>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36442" t="4183" r="46905" b="72287"/>
          <a:stretch/>
        </p:blipFill>
        <p:spPr>
          <a:xfrm>
            <a:off x="-10510" y="-21020"/>
            <a:ext cx="2026025" cy="1613647"/>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781" y="785803"/>
            <a:ext cx="4649070" cy="3592463"/>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2884" t="48105" r="15620" b="40523"/>
          <a:stretch/>
        </p:blipFill>
        <p:spPr>
          <a:xfrm>
            <a:off x="682781" y="4406025"/>
            <a:ext cx="11174351" cy="779929"/>
          </a:xfrm>
          <a:prstGeom prst="rect">
            <a:avLst/>
          </a:prstGeom>
        </p:spPr>
      </p:pic>
      <p:sp>
        <p:nvSpPr>
          <p:cNvPr id="10" name="TextBox 9"/>
          <p:cNvSpPr txBox="1"/>
          <p:nvPr/>
        </p:nvSpPr>
        <p:spPr>
          <a:xfrm>
            <a:off x="682781" y="5140656"/>
            <a:ext cx="10168099" cy="1446550"/>
          </a:xfrm>
          <a:prstGeom prst="rect">
            <a:avLst/>
          </a:prstGeom>
          <a:noFill/>
        </p:spPr>
        <p:txBody>
          <a:bodyPr wrap="square" rtlCol="0">
            <a:spAutoFit/>
          </a:bodyPr>
          <a:lstStyle/>
          <a:p>
            <a:pPr algn="ctr"/>
            <a:r>
              <a:rPr lang="en-US" sz="4400" b="1" dirty="0" err="1">
                <a:latin typeface="Tahoma" panose="020B0604030504040204" pitchFamily="34" charset="0"/>
                <a:ea typeface="Tahoma" panose="020B0604030504040204" pitchFamily="34" charset="0"/>
                <a:cs typeface="Tahoma" panose="020B0604030504040204" pitchFamily="34" charset="0"/>
              </a:rPr>
              <a:t>Pensar</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claramente</a:t>
            </a:r>
            <a:r>
              <a:rPr lang="en-US" sz="4400" b="1" dirty="0">
                <a:latin typeface="Tahoma" panose="020B0604030504040204" pitchFamily="34" charset="0"/>
                <a:ea typeface="Tahoma" panose="020B0604030504040204" pitchFamily="34" charset="0"/>
                <a:cs typeface="Tahoma" panose="020B0604030504040204" pitchFamily="34" charset="0"/>
              </a:rPr>
              <a:t>:</a:t>
            </a:r>
          </a:p>
          <a:p>
            <a:pPr algn="ctr"/>
            <a:r>
              <a:rPr lang="en-US" sz="4400" b="1" dirty="0">
                <a:latin typeface="Tahoma" panose="020B0604030504040204" pitchFamily="34" charset="0"/>
                <a:ea typeface="Tahoma" panose="020B0604030504040204" pitchFamily="34" charset="0"/>
                <a:cs typeface="Tahoma" panose="020B0604030504040204" pitchFamily="34" charset="0"/>
              </a:rPr>
              <a:t>No </a:t>
            </a:r>
            <a:r>
              <a:rPr lang="en-US" sz="4400" b="1" dirty="0" err="1">
                <a:latin typeface="Tahoma" panose="020B0604030504040204" pitchFamily="34" charset="0"/>
                <a:ea typeface="Tahoma" panose="020B0604030504040204" pitchFamily="34" charset="0"/>
                <a:cs typeface="Tahoma" panose="020B0604030504040204" pitchFamily="34" charset="0"/>
              </a:rPr>
              <a:t>estar</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dormido</a:t>
            </a:r>
            <a:r>
              <a:rPr lang="en-US" sz="4400" b="1" dirty="0">
                <a:latin typeface="Tahoma" panose="020B0604030504040204" pitchFamily="34" charset="0"/>
                <a:ea typeface="Tahoma" panose="020B0604030504040204" pitchFamily="34" charset="0"/>
                <a:cs typeface="Tahoma" panose="020B0604030504040204" pitchFamily="34" charset="0"/>
              </a:rPr>
              <a:t>/a/e</a:t>
            </a:r>
          </a:p>
        </p:txBody>
      </p:sp>
      <p:pic>
        <p:nvPicPr>
          <p:cNvPr id="13" name="Picture 12"/>
          <p:cNvPicPr>
            <a:picLocks noChangeAspect="1"/>
          </p:cNvPicPr>
          <p:nvPr/>
        </p:nvPicPr>
        <p:blipFill rotWithShape="1">
          <a:blip r:embed="rId7" cstate="print">
            <a:extLst>
              <a:ext uri="{28A0092B-C50C-407E-A947-70E740481C1C}">
                <a14:useLocalDpi xmlns:a14="http://schemas.microsoft.com/office/drawing/2010/main" val="0"/>
              </a:ext>
            </a:extLst>
          </a:blip>
          <a:srcRect l="37147" t="37681" r="37800" b="44734"/>
          <a:stretch/>
        </p:blipFill>
        <p:spPr>
          <a:xfrm>
            <a:off x="10534783" y="237506"/>
            <a:ext cx="1370700" cy="542321"/>
          </a:xfrm>
          <a:prstGeom prst="rect">
            <a:avLst/>
          </a:prstGeom>
        </p:spPr>
      </p:pic>
      <p:sp>
        <p:nvSpPr>
          <p:cNvPr id="11" name="Footer Placeholder 3">
            <a:extLst>
              <a:ext uri="{FF2B5EF4-FFF2-40B4-BE49-F238E27FC236}">
                <a16:creationId xmlns:a16="http://schemas.microsoft.com/office/drawing/2014/main" id="{00D0A9DD-CF86-4EA4-9411-2163F2891228}"/>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spTree>
    <p:extLst>
      <p:ext uri="{BB962C8B-B14F-4D97-AF65-F5344CB8AC3E}">
        <p14:creationId xmlns:p14="http://schemas.microsoft.com/office/powerpoint/2010/main" val="30112340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7474" r="20555" b="39894"/>
          <a:stretch/>
        </p:blipFill>
        <p:spPr>
          <a:xfrm>
            <a:off x="4926416" y="499382"/>
            <a:ext cx="6570258" cy="4025462"/>
          </a:xfrm>
          <a:prstGeom prst="rect">
            <a:avLst/>
          </a:prstGeom>
        </p:spPr>
      </p:pic>
      <p:grpSp>
        <p:nvGrpSpPr>
          <p:cNvPr id="11" name="Group 10"/>
          <p:cNvGrpSpPr/>
          <p:nvPr/>
        </p:nvGrpSpPr>
        <p:grpSpPr>
          <a:xfrm>
            <a:off x="428540" y="441435"/>
            <a:ext cx="6401806" cy="4946851"/>
            <a:chOff x="428540" y="441435"/>
            <a:chExt cx="6401806" cy="4946851"/>
          </a:xfrm>
        </p:grpSpPr>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7105" t="24006" r="50548" b="19076"/>
            <a:stretch/>
          </p:blipFill>
          <p:spPr>
            <a:xfrm>
              <a:off x="945370" y="1257036"/>
              <a:ext cx="3889289" cy="2946657"/>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540" y="441435"/>
              <a:ext cx="6401806" cy="4946851"/>
            </a:xfrm>
            <a:prstGeom prst="rect">
              <a:avLst/>
            </a:prstGeom>
          </p:spPr>
        </p:pic>
      </p:grpSp>
      <p:sp>
        <p:nvSpPr>
          <p:cNvPr id="3" name="Content Placeholder 2"/>
          <p:cNvSpPr>
            <a:spLocks noGrp="1"/>
          </p:cNvSpPr>
          <p:nvPr>
            <p:ph idx="1"/>
          </p:nvPr>
        </p:nvSpPr>
        <p:spPr>
          <a:xfrm>
            <a:off x="5672359" y="1374798"/>
            <a:ext cx="5078373" cy="4351338"/>
          </a:xfrm>
        </p:spPr>
        <p:txBody>
          <a:bodyPr/>
          <a:lstStyle/>
          <a:p>
            <a:r>
              <a:rPr lang="en-US" dirty="0"/>
              <a:t> (Placeholder- text does not need translation) Video of someone drinking/acting drunk. Also show partner asking if the other person has been drinking alcohol.</a:t>
            </a:r>
          </a:p>
        </p:txBody>
      </p:sp>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36442" t="4183" r="46905" b="72287"/>
          <a:stretch/>
        </p:blipFill>
        <p:spPr>
          <a:xfrm>
            <a:off x="-10510" y="-21020"/>
            <a:ext cx="2026025" cy="1613647"/>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2884" t="48105" r="15620" b="40523"/>
          <a:stretch/>
        </p:blipFill>
        <p:spPr>
          <a:xfrm>
            <a:off x="682781" y="4406025"/>
            <a:ext cx="11174351" cy="779929"/>
          </a:xfrm>
          <a:prstGeom prst="rect">
            <a:avLst/>
          </a:prstGeom>
        </p:spPr>
      </p:pic>
      <p:sp>
        <p:nvSpPr>
          <p:cNvPr id="8" name="TextBox 7"/>
          <p:cNvSpPr txBox="1"/>
          <p:nvPr/>
        </p:nvSpPr>
        <p:spPr>
          <a:xfrm>
            <a:off x="1363950" y="5140656"/>
            <a:ext cx="10649374" cy="1446550"/>
          </a:xfrm>
          <a:prstGeom prst="rect">
            <a:avLst/>
          </a:prstGeom>
          <a:noFill/>
        </p:spPr>
        <p:txBody>
          <a:bodyPr wrap="square" rtlCol="0">
            <a:spAutoFit/>
          </a:bodyPr>
          <a:lstStyle/>
          <a:p>
            <a:pPr algn="ctr"/>
            <a:r>
              <a:rPr lang="en-US" sz="4400" b="1" dirty="0" err="1">
                <a:latin typeface="Tahoma" panose="020B0604030504040204" pitchFamily="34" charset="0"/>
                <a:ea typeface="Tahoma" panose="020B0604030504040204" pitchFamily="34" charset="0"/>
                <a:cs typeface="Tahoma" panose="020B0604030504040204" pitchFamily="34" charset="0"/>
              </a:rPr>
              <a:t>Pensar</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claramente</a:t>
            </a:r>
            <a:r>
              <a:rPr lang="en-US" sz="4400" b="1" dirty="0">
                <a:latin typeface="Tahoma" panose="020B0604030504040204" pitchFamily="34" charset="0"/>
                <a:ea typeface="Tahoma" panose="020B0604030504040204" pitchFamily="34" charset="0"/>
                <a:cs typeface="Tahoma" panose="020B0604030504040204" pitchFamily="34" charset="0"/>
              </a:rPr>
              <a:t>:</a:t>
            </a:r>
          </a:p>
          <a:p>
            <a:pPr algn="ctr"/>
            <a:r>
              <a:rPr lang="en-US" sz="4400" b="1" dirty="0" err="1">
                <a:latin typeface="Tahoma" panose="020B0604030504040204" pitchFamily="34" charset="0"/>
                <a:ea typeface="Tahoma" panose="020B0604030504040204" pitchFamily="34" charset="0"/>
                <a:cs typeface="Tahoma" panose="020B0604030504040204" pitchFamily="34" charset="0"/>
              </a:rPr>
              <a:t>Sobrio</a:t>
            </a:r>
            <a:r>
              <a:rPr lang="en-US" sz="4400" b="1" dirty="0">
                <a:latin typeface="Tahoma" panose="020B0604030504040204" pitchFamily="34" charset="0"/>
                <a:ea typeface="Tahoma" panose="020B0604030504040204" pitchFamily="34" charset="0"/>
                <a:cs typeface="Tahoma" panose="020B0604030504040204" pitchFamily="34" charset="0"/>
              </a:rPr>
              <a:t>/a/e</a:t>
            </a:r>
          </a:p>
        </p:txBody>
      </p:sp>
      <p:pic>
        <p:nvPicPr>
          <p:cNvPr id="13" name="Picture 12"/>
          <p:cNvPicPr>
            <a:picLocks noChangeAspect="1"/>
          </p:cNvPicPr>
          <p:nvPr/>
        </p:nvPicPr>
        <p:blipFill rotWithShape="1">
          <a:blip r:embed="rId7" cstate="print">
            <a:extLst>
              <a:ext uri="{28A0092B-C50C-407E-A947-70E740481C1C}">
                <a14:useLocalDpi xmlns:a14="http://schemas.microsoft.com/office/drawing/2010/main" val="0"/>
              </a:ext>
            </a:extLst>
          </a:blip>
          <a:srcRect l="37147" t="37681" r="37800" b="44734"/>
          <a:stretch/>
        </p:blipFill>
        <p:spPr>
          <a:xfrm>
            <a:off x="10579717" y="209767"/>
            <a:ext cx="1370700" cy="542321"/>
          </a:xfrm>
          <a:prstGeom prst="rect">
            <a:avLst/>
          </a:prstGeom>
        </p:spPr>
      </p:pic>
      <p:sp>
        <p:nvSpPr>
          <p:cNvPr id="12" name="Footer Placeholder 3">
            <a:extLst>
              <a:ext uri="{FF2B5EF4-FFF2-40B4-BE49-F238E27FC236}">
                <a16:creationId xmlns:a16="http://schemas.microsoft.com/office/drawing/2014/main" id="{0D28CE3F-30C2-46D8-AA5B-6EF3B1DB6DC6}"/>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spTree>
    <p:extLst>
      <p:ext uri="{BB962C8B-B14F-4D97-AF65-F5344CB8AC3E}">
        <p14:creationId xmlns:p14="http://schemas.microsoft.com/office/powerpoint/2010/main" val="16871503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6442" t="4183" r="46905" b="72287"/>
          <a:stretch/>
        </p:blipFill>
        <p:spPr>
          <a:xfrm>
            <a:off x="-10510" y="-21020"/>
            <a:ext cx="2026025" cy="1613647"/>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884" t="48105" r="15620" b="40523"/>
          <a:stretch/>
        </p:blipFill>
        <p:spPr>
          <a:xfrm>
            <a:off x="567167" y="4710825"/>
            <a:ext cx="11174351" cy="779929"/>
          </a:xfrm>
          <a:prstGeom prst="rect">
            <a:avLst/>
          </a:prstGeom>
        </p:spPr>
      </p:pic>
      <p:sp>
        <p:nvSpPr>
          <p:cNvPr id="8" name="TextBox 7"/>
          <p:cNvSpPr txBox="1"/>
          <p:nvPr/>
        </p:nvSpPr>
        <p:spPr>
          <a:xfrm>
            <a:off x="3068320" y="5590455"/>
            <a:ext cx="5628640" cy="923330"/>
          </a:xfrm>
          <a:prstGeom prst="rect">
            <a:avLst/>
          </a:prstGeom>
          <a:noFill/>
        </p:spPr>
        <p:txBody>
          <a:bodyPr wrap="square" rtlCol="0">
            <a:spAutoFit/>
          </a:bodyPr>
          <a:lstStyle/>
          <a:p>
            <a:r>
              <a:rPr lang="en-US" sz="5400" b="1" dirty="0" err="1">
                <a:latin typeface="Tahoma" panose="020B0604030504040204" pitchFamily="34" charset="0"/>
                <a:ea typeface="Tahoma" panose="020B0604030504040204" pitchFamily="34" charset="0"/>
                <a:cs typeface="Tahoma" panose="020B0604030504040204" pitchFamily="34" charset="0"/>
              </a:rPr>
              <a:t>Sí</a:t>
            </a:r>
            <a:r>
              <a:rPr lang="en-US" sz="5400" b="1" dirty="0">
                <a:latin typeface="Tahoma" panose="020B0604030504040204" pitchFamily="34" charset="0"/>
                <a:ea typeface="Tahoma" panose="020B0604030504040204" pitchFamily="34" charset="0"/>
                <a:cs typeface="Tahoma" panose="020B0604030504040204" pitchFamily="34" charset="0"/>
              </a:rPr>
              <a:t>, con </a:t>
            </a:r>
            <a:r>
              <a:rPr lang="en-US" sz="5400" b="1" dirty="0" err="1">
                <a:latin typeface="Tahoma" panose="020B0604030504040204" pitchFamily="34" charset="0"/>
                <a:ea typeface="Tahoma" panose="020B0604030504040204" pitchFamily="34" charset="0"/>
                <a:cs typeface="Tahoma" panose="020B0604030504040204" pitchFamily="34" charset="0"/>
              </a:rPr>
              <a:t>emoción</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8363" y="123260"/>
            <a:ext cx="5189609" cy="4587565"/>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2" name="Oval 1"/>
          <p:cNvSpPr/>
          <p:nvPr/>
        </p:nvSpPr>
        <p:spPr>
          <a:xfrm>
            <a:off x="6314279" y="0"/>
            <a:ext cx="2624580" cy="20285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rot="297094">
            <a:off x="6575528" y="99791"/>
            <a:ext cx="2402354" cy="2082792"/>
            <a:chOff x="3397541" y="1619623"/>
            <a:chExt cx="780499" cy="709468"/>
          </a:xfrm>
        </p:grpSpPr>
        <p:sp>
          <p:nvSpPr>
            <p:cNvPr id="13" name="Oval Callout 12"/>
            <p:cNvSpPr/>
            <p:nvPr/>
          </p:nvSpPr>
          <p:spPr>
            <a:xfrm rot="1849273">
              <a:off x="3397541" y="1619623"/>
              <a:ext cx="749241" cy="709468"/>
            </a:xfrm>
            <a:prstGeom prst="wedgeEllipse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rot="997508">
              <a:off x="3536780" y="1859358"/>
              <a:ext cx="641260" cy="408872"/>
            </a:xfrm>
            <a:prstGeom prst="rect">
              <a:avLst/>
            </a:prstGeom>
            <a:noFill/>
          </p:spPr>
          <p:txBody>
            <a:bodyPr wrap="square" rtlCol="0">
              <a:spAutoFit/>
            </a:bodyPr>
            <a:lstStyle/>
            <a:p>
              <a:r>
                <a:rPr lang="en-US" sz="7200" b="1" dirty="0">
                  <a:latin typeface="Smoothy" pitchFamily="2" charset="77"/>
                  <a:ea typeface="Tahoma" panose="020B0604030504040204" pitchFamily="34" charset="0"/>
                  <a:cs typeface="Tahoma" panose="020B0604030504040204" pitchFamily="34" charset="0"/>
                </a:rPr>
                <a:t>¡SÍ!</a:t>
              </a:r>
            </a:p>
          </p:txBody>
        </p:sp>
      </p:grpSp>
      <p:sp>
        <p:nvSpPr>
          <p:cNvPr id="15" name="Footer Placeholder 3">
            <a:extLst>
              <a:ext uri="{FF2B5EF4-FFF2-40B4-BE49-F238E27FC236}">
                <a16:creationId xmlns:a16="http://schemas.microsoft.com/office/drawing/2014/main" id="{0E47E4DF-BA0C-4773-97AD-550886F4B4E6}"/>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spTree>
    <p:extLst>
      <p:ext uri="{BB962C8B-B14F-4D97-AF65-F5344CB8AC3E}">
        <p14:creationId xmlns:p14="http://schemas.microsoft.com/office/powerpoint/2010/main" val="36894615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39894"/>
          <a:stretch/>
        </p:blipFill>
        <p:spPr>
          <a:xfrm>
            <a:off x="-18459" y="-17242"/>
            <a:ext cx="11881163" cy="4025462"/>
          </a:xfrm>
          <a:prstGeom prst="rect">
            <a:avLst/>
          </a:prstGeom>
        </p:spPr>
      </p:pic>
      <p:grpSp>
        <p:nvGrpSpPr>
          <p:cNvPr id="4" name="Group 3"/>
          <p:cNvGrpSpPr/>
          <p:nvPr/>
        </p:nvGrpSpPr>
        <p:grpSpPr>
          <a:xfrm>
            <a:off x="0" y="4144771"/>
            <a:ext cx="11624023" cy="2134047"/>
            <a:chOff x="-144099" y="4192068"/>
            <a:chExt cx="11624023" cy="2134047"/>
          </a:xfrm>
        </p:grpSpPr>
        <p:pic>
          <p:nvPicPr>
            <p:cNvPr id="7" name="Picture 6"/>
            <p:cNvPicPr>
              <a:picLocks noChangeAspect="1"/>
            </p:cNvPicPr>
            <p:nvPr/>
          </p:nvPicPr>
          <p:blipFill>
            <a:blip r:embed="rId4"/>
            <a:stretch>
              <a:fillRect/>
            </a:stretch>
          </p:blipFill>
          <p:spPr>
            <a:xfrm>
              <a:off x="504497" y="4192068"/>
              <a:ext cx="10975427" cy="606096"/>
            </a:xfrm>
            <a:prstGeom prst="rect">
              <a:avLst/>
            </a:prstGeom>
          </p:spPr>
        </p:pic>
        <p:sp>
          <p:nvSpPr>
            <p:cNvPr id="8" name="TextBox 7"/>
            <p:cNvSpPr txBox="1"/>
            <p:nvPr/>
          </p:nvSpPr>
          <p:spPr>
            <a:xfrm>
              <a:off x="-144099" y="5236206"/>
              <a:ext cx="5579563" cy="923330"/>
            </a:xfrm>
            <a:prstGeom prst="rect">
              <a:avLst/>
            </a:prstGeom>
            <a:noFill/>
          </p:spPr>
          <p:txBody>
            <a:bodyPr wrap="square" rtlCol="0">
              <a:spAutoFit/>
            </a:bodyPr>
            <a:lstStyle/>
            <a:p>
              <a:pPr algn="ctr"/>
              <a:r>
                <a:rPr lang="en-US" sz="5400" b="1" dirty="0">
                  <a:latin typeface="Tahoma" panose="020B0604030504040204" pitchFamily="34" charset="0"/>
                  <a:ea typeface="Tahoma" panose="020B0604030504040204" pitchFamily="34" charset="0"/>
                  <a:cs typeface="Tahoma" panose="020B0604030504040204" pitchFamily="34" charset="0"/>
                </a:rPr>
                <a:t>¿Con </a:t>
              </a:r>
              <a:r>
                <a:rPr lang="en-US" sz="5400" b="1" dirty="0" err="1">
                  <a:latin typeface="Tahoma" panose="020B0604030504040204" pitchFamily="34" charset="0"/>
                  <a:ea typeface="Tahoma" panose="020B0604030504040204" pitchFamily="34" charset="0"/>
                  <a:cs typeface="Tahoma" panose="020B0604030504040204" pitchFamily="34" charset="0"/>
                </a:rPr>
                <a:t>emoción</a:t>
              </a:r>
              <a:r>
                <a:rPr lang="en-US" sz="5400" b="1" dirty="0">
                  <a:latin typeface="Tahoma" panose="020B0604030504040204" pitchFamily="34" charset="0"/>
                  <a:ea typeface="Tahoma" panose="020B0604030504040204" pitchFamily="34" charset="0"/>
                  <a:cs typeface="Tahoma" panose="020B0604030504040204" pitchFamily="34" charset="0"/>
                </a:rPr>
                <a:t>?</a:t>
              </a:r>
            </a:p>
          </p:txBody>
        </p:sp>
        <p:grpSp>
          <p:nvGrpSpPr>
            <p:cNvPr id="9" name="Group 8"/>
            <p:cNvGrpSpPr/>
            <p:nvPr/>
          </p:nvGrpSpPr>
          <p:grpSpPr>
            <a:xfrm>
              <a:off x="5467806" y="5236206"/>
              <a:ext cx="5973118" cy="1089909"/>
              <a:chOff x="3057225" y="5120120"/>
              <a:chExt cx="7681846" cy="1655058"/>
            </a:xfrm>
          </p:grpSpPr>
          <p:sp>
            <p:nvSpPr>
              <p:cNvPr id="10" name="Rectangle 9"/>
              <p:cNvSpPr/>
              <p:nvPr/>
            </p:nvSpPr>
            <p:spPr>
              <a:xfrm>
                <a:off x="3057225" y="5120120"/>
                <a:ext cx="3564838" cy="1641138"/>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7174236" y="5134040"/>
                <a:ext cx="3564835" cy="1641138"/>
              </a:xfrm>
              <a:prstGeom prst="rect">
                <a:avLst/>
              </a:prstGeom>
              <a:solidFill>
                <a:srgbClr val="FF5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t="4183" r="67947" b="43399"/>
              <a:stretch/>
            </p:blipFill>
            <p:spPr>
              <a:xfrm>
                <a:off x="3188586" y="5120120"/>
                <a:ext cx="1780288" cy="1641138"/>
              </a:xfrm>
              <a:prstGeom prst="rect">
                <a:avLst/>
              </a:prstGeom>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l="69863" t="8889" r="3242" b="38562"/>
              <a:stretch/>
            </p:blipFill>
            <p:spPr>
              <a:xfrm>
                <a:off x="7682625" y="5131623"/>
                <a:ext cx="1492283" cy="1643555"/>
              </a:xfrm>
              <a:prstGeom prst="rect">
                <a:avLst/>
              </a:prstGeom>
            </p:spPr>
          </p:pic>
          <p:sp>
            <p:nvSpPr>
              <p:cNvPr id="14" name="Title 1"/>
              <p:cNvSpPr txBox="1">
                <a:spLocks/>
              </p:cNvSpPr>
              <p:nvPr/>
            </p:nvSpPr>
            <p:spPr>
              <a:xfrm>
                <a:off x="4925024" y="5463622"/>
                <a:ext cx="1530757" cy="1097000"/>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atin typeface="Tahoma" panose="020B0604030504040204" pitchFamily="34" charset="0"/>
                    <a:ea typeface="Tahoma" panose="020B0604030504040204" pitchFamily="34" charset="0"/>
                    <a:cs typeface="Tahoma" panose="020B0604030504040204" pitchFamily="34" charset="0"/>
                  </a:rPr>
                  <a:t>SÍ</a:t>
                </a:r>
              </a:p>
            </p:txBody>
          </p:sp>
          <p:sp>
            <p:nvSpPr>
              <p:cNvPr id="15" name="Title 1"/>
              <p:cNvSpPr txBox="1">
                <a:spLocks/>
              </p:cNvSpPr>
              <p:nvPr/>
            </p:nvSpPr>
            <p:spPr>
              <a:xfrm>
                <a:off x="9179244" y="5463622"/>
                <a:ext cx="1530756" cy="1097000"/>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atin typeface="Tahoma" panose="020B0604030504040204" pitchFamily="34" charset="0"/>
                    <a:ea typeface="Tahoma" panose="020B0604030504040204" pitchFamily="34" charset="0"/>
                    <a:cs typeface="Tahoma" panose="020B0604030504040204" pitchFamily="34" charset="0"/>
                  </a:rPr>
                  <a:t>NO</a:t>
                </a:r>
              </a:p>
            </p:txBody>
          </p:sp>
        </p:grpSp>
      </p:grpSp>
      <p:pic>
        <p:nvPicPr>
          <p:cNvPr id="17" name="Picture 16"/>
          <p:cNvPicPr>
            <a:picLocks noChangeAspect="1"/>
          </p:cNvPicPr>
          <p:nvPr/>
        </p:nvPicPr>
        <p:blipFill rotWithShape="1">
          <a:blip r:embed="rId7"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6" name="Footer Placeholder 3">
            <a:extLst>
              <a:ext uri="{FF2B5EF4-FFF2-40B4-BE49-F238E27FC236}">
                <a16:creationId xmlns:a16="http://schemas.microsoft.com/office/drawing/2014/main" id="{57402220-467C-4885-95AA-8C8E3DE8BA77}"/>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sp>
        <p:nvSpPr>
          <p:cNvPr id="2" name="Rectangle 1">
            <a:extLst>
              <a:ext uri="{FF2B5EF4-FFF2-40B4-BE49-F238E27FC236}">
                <a16:creationId xmlns:a16="http://schemas.microsoft.com/office/drawing/2014/main" id="{0674E635-1DD5-9B42-9249-12CE865A9DDA}"/>
              </a:ext>
            </a:extLst>
          </p:cNvPr>
          <p:cNvSpPr/>
          <p:nvPr/>
        </p:nvSpPr>
        <p:spPr>
          <a:xfrm>
            <a:off x="3166946" y="133815"/>
            <a:ext cx="6467708" cy="38744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2" descr="cd2d8a29-e83c-4c17-b2c8-19f260885241@namprd16">
            <a:extLst>
              <a:ext uri="{FF2B5EF4-FFF2-40B4-BE49-F238E27FC236}">
                <a16:creationId xmlns:a16="http://schemas.microsoft.com/office/drawing/2014/main" id="{5BAA2DF5-BC28-074F-8399-B25CAAE9870A}"/>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4473" r="40785" b="12488"/>
          <a:stretch/>
        </p:blipFill>
        <p:spPr bwMode="auto">
          <a:xfrm rot="5400000">
            <a:off x="4268747" y="438817"/>
            <a:ext cx="3718662" cy="3374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075A8776-B54F-974F-ABA3-5930F75FBACE}"/>
              </a:ext>
            </a:extLst>
          </p:cNvPr>
          <p:cNvPicPr>
            <a:picLocks noChangeAspect="1"/>
          </p:cNvPicPr>
          <p:nvPr/>
        </p:nvPicPr>
        <p:blipFill rotWithShape="1">
          <a:blip r:embed="rId3">
            <a:extLst>
              <a:ext uri="{28A0092B-C50C-407E-A947-70E740481C1C}">
                <a14:useLocalDpi xmlns:a14="http://schemas.microsoft.com/office/drawing/2010/main" val="0"/>
              </a:ext>
            </a:extLst>
          </a:blip>
          <a:srcRect l="25816" r="19483" b="39894"/>
          <a:stretch/>
        </p:blipFill>
        <p:spPr>
          <a:xfrm>
            <a:off x="4224700" y="-184255"/>
            <a:ext cx="3737368" cy="4326287"/>
          </a:xfrm>
          <a:prstGeom prst="rect">
            <a:avLst/>
          </a:prstGeom>
        </p:spPr>
      </p:pic>
    </p:spTree>
    <p:extLst>
      <p:ext uri="{BB962C8B-B14F-4D97-AF65-F5344CB8AC3E}">
        <p14:creationId xmlns:p14="http://schemas.microsoft.com/office/powerpoint/2010/main" val="28561299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39894"/>
          <a:stretch/>
        </p:blipFill>
        <p:spPr>
          <a:xfrm>
            <a:off x="0" y="-1842"/>
            <a:ext cx="11881163" cy="4025462"/>
          </a:xfrm>
          <a:prstGeom prst="rect">
            <a:avLst/>
          </a:prstGeom>
        </p:spPr>
      </p:pic>
      <p:pic>
        <p:nvPicPr>
          <p:cNvPr id="25" name="Picture 24"/>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27" name="Footer Placeholder 3">
            <a:extLst>
              <a:ext uri="{FF2B5EF4-FFF2-40B4-BE49-F238E27FC236}">
                <a16:creationId xmlns:a16="http://schemas.microsoft.com/office/drawing/2014/main" id="{B63BCD9D-E3F1-42A4-B38D-C05B81AAE7C3}"/>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grpSp>
        <p:nvGrpSpPr>
          <p:cNvPr id="37" name="Group 36">
            <a:extLst>
              <a:ext uri="{FF2B5EF4-FFF2-40B4-BE49-F238E27FC236}">
                <a16:creationId xmlns:a16="http://schemas.microsoft.com/office/drawing/2014/main" id="{756AD980-8C52-A34A-BD05-D2985307AC4F}"/>
              </a:ext>
            </a:extLst>
          </p:cNvPr>
          <p:cNvGrpSpPr/>
          <p:nvPr/>
        </p:nvGrpSpPr>
        <p:grpSpPr>
          <a:xfrm>
            <a:off x="0" y="4144771"/>
            <a:ext cx="11624023" cy="2134047"/>
            <a:chOff x="-144099" y="4192068"/>
            <a:chExt cx="11624023" cy="2134047"/>
          </a:xfrm>
        </p:grpSpPr>
        <p:pic>
          <p:nvPicPr>
            <p:cNvPr id="38" name="Picture 37">
              <a:extLst>
                <a:ext uri="{FF2B5EF4-FFF2-40B4-BE49-F238E27FC236}">
                  <a16:creationId xmlns:a16="http://schemas.microsoft.com/office/drawing/2014/main" id="{CD3B03BE-3015-764B-BF6C-0EB5914BDBBA}"/>
                </a:ext>
              </a:extLst>
            </p:cNvPr>
            <p:cNvPicPr>
              <a:picLocks noChangeAspect="1"/>
            </p:cNvPicPr>
            <p:nvPr/>
          </p:nvPicPr>
          <p:blipFill>
            <a:blip r:embed="rId5"/>
            <a:stretch>
              <a:fillRect/>
            </a:stretch>
          </p:blipFill>
          <p:spPr>
            <a:xfrm>
              <a:off x="504497" y="4192068"/>
              <a:ext cx="10975427" cy="606096"/>
            </a:xfrm>
            <a:prstGeom prst="rect">
              <a:avLst/>
            </a:prstGeom>
          </p:spPr>
        </p:pic>
        <p:sp>
          <p:nvSpPr>
            <p:cNvPr id="39" name="TextBox 38">
              <a:extLst>
                <a:ext uri="{FF2B5EF4-FFF2-40B4-BE49-F238E27FC236}">
                  <a16:creationId xmlns:a16="http://schemas.microsoft.com/office/drawing/2014/main" id="{A8003BA5-95EC-A741-AE11-D9B95C4EB8F6}"/>
                </a:ext>
              </a:extLst>
            </p:cNvPr>
            <p:cNvSpPr txBox="1"/>
            <p:nvPr/>
          </p:nvSpPr>
          <p:spPr>
            <a:xfrm>
              <a:off x="-144099" y="5236206"/>
              <a:ext cx="5579563" cy="923330"/>
            </a:xfrm>
            <a:prstGeom prst="rect">
              <a:avLst/>
            </a:prstGeom>
            <a:noFill/>
          </p:spPr>
          <p:txBody>
            <a:bodyPr wrap="square" rtlCol="0">
              <a:spAutoFit/>
            </a:bodyPr>
            <a:lstStyle/>
            <a:p>
              <a:pPr algn="ctr"/>
              <a:r>
                <a:rPr lang="en-US" sz="5400" b="1" dirty="0">
                  <a:latin typeface="Tahoma" panose="020B0604030504040204" pitchFamily="34" charset="0"/>
                  <a:ea typeface="Tahoma" panose="020B0604030504040204" pitchFamily="34" charset="0"/>
                  <a:cs typeface="Tahoma" panose="020B0604030504040204" pitchFamily="34" charset="0"/>
                </a:rPr>
                <a:t>¿Con </a:t>
              </a:r>
              <a:r>
                <a:rPr lang="en-US" sz="5400" b="1" dirty="0" err="1">
                  <a:latin typeface="Tahoma" panose="020B0604030504040204" pitchFamily="34" charset="0"/>
                  <a:ea typeface="Tahoma" panose="020B0604030504040204" pitchFamily="34" charset="0"/>
                  <a:cs typeface="Tahoma" panose="020B0604030504040204" pitchFamily="34" charset="0"/>
                </a:rPr>
                <a:t>emoción</a:t>
              </a:r>
              <a:r>
                <a:rPr lang="en-US" sz="5400" b="1" dirty="0">
                  <a:latin typeface="Tahoma" panose="020B0604030504040204" pitchFamily="34" charset="0"/>
                  <a:ea typeface="Tahoma" panose="020B0604030504040204" pitchFamily="34" charset="0"/>
                  <a:cs typeface="Tahoma" panose="020B0604030504040204" pitchFamily="34" charset="0"/>
                </a:rPr>
                <a:t>?</a:t>
              </a:r>
            </a:p>
          </p:txBody>
        </p:sp>
        <p:grpSp>
          <p:nvGrpSpPr>
            <p:cNvPr id="40" name="Group 39">
              <a:extLst>
                <a:ext uri="{FF2B5EF4-FFF2-40B4-BE49-F238E27FC236}">
                  <a16:creationId xmlns:a16="http://schemas.microsoft.com/office/drawing/2014/main" id="{10AF2067-A26E-7847-8917-A048CC4FFD2A}"/>
                </a:ext>
              </a:extLst>
            </p:cNvPr>
            <p:cNvGrpSpPr/>
            <p:nvPr/>
          </p:nvGrpSpPr>
          <p:grpSpPr>
            <a:xfrm>
              <a:off x="5467806" y="5236206"/>
              <a:ext cx="5973118" cy="1089909"/>
              <a:chOff x="3057225" y="5120120"/>
              <a:chExt cx="7681846" cy="1655058"/>
            </a:xfrm>
          </p:grpSpPr>
          <p:sp>
            <p:nvSpPr>
              <p:cNvPr id="41" name="Rectangle 40">
                <a:extLst>
                  <a:ext uri="{FF2B5EF4-FFF2-40B4-BE49-F238E27FC236}">
                    <a16:creationId xmlns:a16="http://schemas.microsoft.com/office/drawing/2014/main" id="{91C21D36-8AAC-5547-BCC5-92037DC1C2E0}"/>
                  </a:ext>
                </a:extLst>
              </p:cNvPr>
              <p:cNvSpPr/>
              <p:nvPr/>
            </p:nvSpPr>
            <p:spPr>
              <a:xfrm>
                <a:off x="3057225" y="5120120"/>
                <a:ext cx="3564838" cy="1641138"/>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DEA0DA52-B7BD-2A48-83C8-C6DC8C8F9DE5}"/>
                  </a:ext>
                </a:extLst>
              </p:cNvPr>
              <p:cNvSpPr/>
              <p:nvPr/>
            </p:nvSpPr>
            <p:spPr>
              <a:xfrm>
                <a:off x="7174236" y="5134040"/>
                <a:ext cx="3564835" cy="1641138"/>
              </a:xfrm>
              <a:prstGeom prst="rect">
                <a:avLst/>
              </a:prstGeom>
              <a:solidFill>
                <a:srgbClr val="FF5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3" name="Picture 42">
                <a:extLst>
                  <a:ext uri="{FF2B5EF4-FFF2-40B4-BE49-F238E27FC236}">
                    <a16:creationId xmlns:a16="http://schemas.microsoft.com/office/drawing/2014/main" id="{CE25C113-8F21-6446-B372-7C7787BC8D2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183" r="67947" b="43399"/>
              <a:stretch/>
            </p:blipFill>
            <p:spPr>
              <a:xfrm>
                <a:off x="3188586" y="5120120"/>
                <a:ext cx="1780288" cy="1641138"/>
              </a:xfrm>
              <a:prstGeom prst="rect">
                <a:avLst/>
              </a:prstGeom>
            </p:spPr>
          </p:pic>
          <p:pic>
            <p:nvPicPr>
              <p:cNvPr id="44" name="Picture 43">
                <a:extLst>
                  <a:ext uri="{FF2B5EF4-FFF2-40B4-BE49-F238E27FC236}">
                    <a16:creationId xmlns:a16="http://schemas.microsoft.com/office/drawing/2014/main" id="{3E009942-43B3-B444-81DD-790791638D5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9863" t="8889" r="3242" b="38562"/>
              <a:stretch/>
            </p:blipFill>
            <p:spPr>
              <a:xfrm>
                <a:off x="7682625" y="5131623"/>
                <a:ext cx="1492283" cy="1643555"/>
              </a:xfrm>
              <a:prstGeom prst="rect">
                <a:avLst/>
              </a:prstGeom>
            </p:spPr>
          </p:pic>
          <p:sp>
            <p:nvSpPr>
              <p:cNvPr id="45" name="Title 1">
                <a:extLst>
                  <a:ext uri="{FF2B5EF4-FFF2-40B4-BE49-F238E27FC236}">
                    <a16:creationId xmlns:a16="http://schemas.microsoft.com/office/drawing/2014/main" id="{13C3ED32-D105-4B4A-BD28-06A2F030E9BC}"/>
                  </a:ext>
                </a:extLst>
              </p:cNvPr>
              <p:cNvSpPr txBox="1">
                <a:spLocks/>
              </p:cNvSpPr>
              <p:nvPr/>
            </p:nvSpPr>
            <p:spPr>
              <a:xfrm>
                <a:off x="4925024" y="5463622"/>
                <a:ext cx="1530757" cy="1097000"/>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atin typeface="Tahoma" panose="020B0604030504040204" pitchFamily="34" charset="0"/>
                    <a:ea typeface="Tahoma" panose="020B0604030504040204" pitchFamily="34" charset="0"/>
                    <a:cs typeface="Tahoma" panose="020B0604030504040204" pitchFamily="34" charset="0"/>
                  </a:rPr>
                  <a:t>SÍ</a:t>
                </a:r>
              </a:p>
            </p:txBody>
          </p:sp>
          <p:sp>
            <p:nvSpPr>
              <p:cNvPr id="46" name="Title 1">
                <a:extLst>
                  <a:ext uri="{FF2B5EF4-FFF2-40B4-BE49-F238E27FC236}">
                    <a16:creationId xmlns:a16="http://schemas.microsoft.com/office/drawing/2014/main" id="{C9A54448-012D-4A4C-A96A-34B4ADC892ED}"/>
                  </a:ext>
                </a:extLst>
              </p:cNvPr>
              <p:cNvSpPr txBox="1">
                <a:spLocks/>
              </p:cNvSpPr>
              <p:nvPr/>
            </p:nvSpPr>
            <p:spPr>
              <a:xfrm>
                <a:off x="9179244" y="5463622"/>
                <a:ext cx="1530756" cy="1097000"/>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atin typeface="Tahoma" panose="020B0604030504040204" pitchFamily="34" charset="0"/>
                    <a:ea typeface="Tahoma" panose="020B0604030504040204" pitchFamily="34" charset="0"/>
                    <a:cs typeface="Tahoma" panose="020B0604030504040204" pitchFamily="34" charset="0"/>
                  </a:rPr>
                  <a:t>NO</a:t>
                </a:r>
              </a:p>
            </p:txBody>
          </p:sp>
        </p:grpSp>
      </p:grpSp>
      <p:sp>
        <p:nvSpPr>
          <p:cNvPr id="15" name="Rectangle 14">
            <a:extLst>
              <a:ext uri="{FF2B5EF4-FFF2-40B4-BE49-F238E27FC236}">
                <a16:creationId xmlns:a16="http://schemas.microsoft.com/office/drawing/2014/main" id="{F27B6A21-B785-7A46-844B-83A44837BFBB}"/>
              </a:ext>
            </a:extLst>
          </p:cNvPr>
          <p:cNvSpPr/>
          <p:nvPr/>
        </p:nvSpPr>
        <p:spPr>
          <a:xfrm>
            <a:off x="3166946" y="133815"/>
            <a:ext cx="6467708" cy="38744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3" descr="a8e27143-432e-4ba6-a23e-0feaf5c648ff@namprd16">
            <a:extLst>
              <a:ext uri="{FF2B5EF4-FFF2-40B4-BE49-F238E27FC236}">
                <a16:creationId xmlns:a16="http://schemas.microsoft.com/office/drawing/2014/main" id="{C7BE976E-63C1-4848-ABBA-9E381E349BB8}"/>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0238" r="34840" b="4549"/>
          <a:stretch/>
        </p:blipFill>
        <p:spPr bwMode="auto">
          <a:xfrm rot="5400000">
            <a:off x="4486579" y="502812"/>
            <a:ext cx="3498704" cy="3431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4BA34CC5-3EF0-E14B-8140-FF50FE7DD774}"/>
              </a:ext>
            </a:extLst>
          </p:cNvPr>
          <p:cNvPicPr>
            <a:picLocks noChangeAspect="1"/>
          </p:cNvPicPr>
          <p:nvPr/>
        </p:nvPicPr>
        <p:blipFill rotWithShape="1">
          <a:blip r:embed="rId3">
            <a:extLst>
              <a:ext uri="{28A0092B-C50C-407E-A947-70E740481C1C}">
                <a14:useLocalDpi xmlns:a14="http://schemas.microsoft.com/office/drawing/2010/main" val="0"/>
              </a:ext>
            </a:extLst>
          </a:blip>
          <a:srcRect l="25816" r="19483" b="39894"/>
          <a:stretch/>
        </p:blipFill>
        <p:spPr>
          <a:xfrm>
            <a:off x="4269305" y="-94767"/>
            <a:ext cx="3815329" cy="4198760"/>
          </a:xfrm>
          <a:prstGeom prst="rect">
            <a:avLst/>
          </a:prstGeom>
        </p:spPr>
      </p:pic>
    </p:spTree>
    <p:extLst>
      <p:ext uri="{BB962C8B-B14F-4D97-AF65-F5344CB8AC3E}">
        <p14:creationId xmlns:p14="http://schemas.microsoft.com/office/powerpoint/2010/main" val="4174510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39894"/>
          <a:stretch/>
        </p:blipFill>
        <p:spPr>
          <a:xfrm>
            <a:off x="6099" y="-3649"/>
            <a:ext cx="11881163" cy="4025462"/>
          </a:xfrm>
          <a:prstGeom prst="rect">
            <a:avLst/>
          </a:prstGeom>
        </p:spPr>
      </p:pic>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7" name="Footer Placeholder 3">
            <a:extLst>
              <a:ext uri="{FF2B5EF4-FFF2-40B4-BE49-F238E27FC236}">
                <a16:creationId xmlns:a16="http://schemas.microsoft.com/office/drawing/2014/main" id="{16D2886B-E291-4D37-AB5A-6EC6EC1A9D02}"/>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grpSp>
        <p:nvGrpSpPr>
          <p:cNvPr id="19" name="Group 18">
            <a:extLst>
              <a:ext uri="{FF2B5EF4-FFF2-40B4-BE49-F238E27FC236}">
                <a16:creationId xmlns:a16="http://schemas.microsoft.com/office/drawing/2014/main" id="{974E8990-8200-C44C-A192-0538C3EDD13C}"/>
              </a:ext>
            </a:extLst>
          </p:cNvPr>
          <p:cNvGrpSpPr/>
          <p:nvPr/>
        </p:nvGrpSpPr>
        <p:grpSpPr>
          <a:xfrm>
            <a:off x="0" y="4144771"/>
            <a:ext cx="11624023" cy="2134047"/>
            <a:chOff x="-144099" y="4192068"/>
            <a:chExt cx="11624023" cy="2134047"/>
          </a:xfrm>
        </p:grpSpPr>
        <p:pic>
          <p:nvPicPr>
            <p:cNvPr id="20" name="Picture 19">
              <a:extLst>
                <a:ext uri="{FF2B5EF4-FFF2-40B4-BE49-F238E27FC236}">
                  <a16:creationId xmlns:a16="http://schemas.microsoft.com/office/drawing/2014/main" id="{1FBEC878-8ED3-744E-A75B-1E049E1677B8}"/>
                </a:ext>
              </a:extLst>
            </p:cNvPr>
            <p:cNvPicPr>
              <a:picLocks noChangeAspect="1"/>
            </p:cNvPicPr>
            <p:nvPr/>
          </p:nvPicPr>
          <p:blipFill>
            <a:blip r:embed="rId5"/>
            <a:stretch>
              <a:fillRect/>
            </a:stretch>
          </p:blipFill>
          <p:spPr>
            <a:xfrm>
              <a:off x="504497" y="4192068"/>
              <a:ext cx="10975427" cy="606096"/>
            </a:xfrm>
            <a:prstGeom prst="rect">
              <a:avLst/>
            </a:prstGeom>
          </p:spPr>
        </p:pic>
        <p:sp>
          <p:nvSpPr>
            <p:cNvPr id="21" name="TextBox 20">
              <a:extLst>
                <a:ext uri="{FF2B5EF4-FFF2-40B4-BE49-F238E27FC236}">
                  <a16:creationId xmlns:a16="http://schemas.microsoft.com/office/drawing/2014/main" id="{8413A143-1C10-B946-9660-22B9CF3332D7}"/>
                </a:ext>
              </a:extLst>
            </p:cNvPr>
            <p:cNvSpPr txBox="1"/>
            <p:nvPr/>
          </p:nvSpPr>
          <p:spPr>
            <a:xfrm>
              <a:off x="-144099" y="5236206"/>
              <a:ext cx="5579563" cy="923330"/>
            </a:xfrm>
            <a:prstGeom prst="rect">
              <a:avLst/>
            </a:prstGeom>
            <a:noFill/>
          </p:spPr>
          <p:txBody>
            <a:bodyPr wrap="square" rtlCol="0">
              <a:spAutoFit/>
            </a:bodyPr>
            <a:lstStyle/>
            <a:p>
              <a:pPr algn="ctr"/>
              <a:r>
                <a:rPr lang="en-US" sz="5400" b="1" dirty="0">
                  <a:latin typeface="Tahoma" panose="020B0604030504040204" pitchFamily="34" charset="0"/>
                  <a:ea typeface="Tahoma" panose="020B0604030504040204" pitchFamily="34" charset="0"/>
                  <a:cs typeface="Tahoma" panose="020B0604030504040204" pitchFamily="34" charset="0"/>
                </a:rPr>
                <a:t>¿Con </a:t>
              </a:r>
              <a:r>
                <a:rPr lang="en-US" sz="5400" b="1" dirty="0" err="1">
                  <a:latin typeface="Tahoma" panose="020B0604030504040204" pitchFamily="34" charset="0"/>
                  <a:ea typeface="Tahoma" panose="020B0604030504040204" pitchFamily="34" charset="0"/>
                  <a:cs typeface="Tahoma" panose="020B0604030504040204" pitchFamily="34" charset="0"/>
                </a:rPr>
                <a:t>emoción</a:t>
              </a:r>
              <a:r>
                <a:rPr lang="en-US" sz="5400" b="1" dirty="0">
                  <a:latin typeface="Tahoma" panose="020B0604030504040204" pitchFamily="34" charset="0"/>
                  <a:ea typeface="Tahoma" panose="020B0604030504040204" pitchFamily="34" charset="0"/>
                  <a:cs typeface="Tahoma" panose="020B0604030504040204" pitchFamily="34" charset="0"/>
                </a:rPr>
                <a:t>?</a:t>
              </a:r>
            </a:p>
          </p:txBody>
        </p:sp>
        <p:grpSp>
          <p:nvGrpSpPr>
            <p:cNvPr id="22" name="Group 21">
              <a:extLst>
                <a:ext uri="{FF2B5EF4-FFF2-40B4-BE49-F238E27FC236}">
                  <a16:creationId xmlns:a16="http://schemas.microsoft.com/office/drawing/2014/main" id="{71C65611-1261-FA43-A8D4-EFA9EB94C593}"/>
                </a:ext>
              </a:extLst>
            </p:cNvPr>
            <p:cNvGrpSpPr/>
            <p:nvPr/>
          </p:nvGrpSpPr>
          <p:grpSpPr>
            <a:xfrm>
              <a:off x="5467806" y="5236206"/>
              <a:ext cx="5973118" cy="1089909"/>
              <a:chOff x="3057225" y="5120120"/>
              <a:chExt cx="7681846" cy="1655058"/>
            </a:xfrm>
          </p:grpSpPr>
          <p:sp>
            <p:nvSpPr>
              <p:cNvPr id="23" name="Rectangle 22">
                <a:extLst>
                  <a:ext uri="{FF2B5EF4-FFF2-40B4-BE49-F238E27FC236}">
                    <a16:creationId xmlns:a16="http://schemas.microsoft.com/office/drawing/2014/main" id="{22E6FA5A-35F2-144F-A529-E742977E3120}"/>
                  </a:ext>
                </a:extLst>
              </p:cNvPr>
              <p:cNvSpPr/>
              <p:nvPr/>
            </p:nvSpPr>
            <p:spPr>
              <a:xfrm>
                <a:off x="3057225" y="5120120"/>
                <a:ext cx="3564838" cy="1641138"/>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FA2FB94E-4737-764F-9571-CBDC62742132}"/>
                  </a:ext>
                </a:extLst>
              </p:cNvPr>
              <p:cNvSpPr/>
              <p:nvPr/>
            </p:nvSpPr>
            <p:spPr>
              <a:xfrm>
                <a:off x="7174236" y="5134040"/>
                <a:ext cx="3564835" cy="1641138"/>
              </a:xfrm>
              <a:prstGeom prst="rect">
                <a:avLst/>
              </a:prstGeom>
              <a:solidFill>
                <a:srgbClr val="FF5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AB1F1A5D-1EBE-EE48-88C9-00D2ADE24D4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183" r="67947" b="43399"/>
              <a:stretch/>
            </p:blipFill>
            <p:spPr>
              <a:xfrm>
                <a:off x="3188586" y="5120120"/>
                <a:ext cx="1780288" cy="1641138"/>
              </a:xfrm>
              <a:prstGeom prst="rect">
                <a:avLst/>
              </a:prstGeom>
            </p:spPr>
          </p:pic>
          <p:pic>
            <p:nvPicPr>
              <p:cNvPr id="26" name="Picture 25">
                <a:extLst>
                  <a:ext uri="{FF2B5EF4-FFF2-40B4-BE49-F238E27FC236}">
                    <a16:creationId xmlns:a16="http://schemas.microsoft.com/office/drawing/2014/main" id="{6937BF3B-826D-AB42-A3BC-43C28F6DE61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9863" t="8889" r="3242" b="38562"/>
              <a:stretch/>
            </p:blipFill>
            <p:spPr>
              <a:xfrm>
                <a:off x="7682625" y="5131623"/>
                <a:ext cx="1492283" cy="1643555"/>
              </a:xfrm>
              <a:prstGeom prst="rect">
                <a:avLst/>
              </a:prstGeom>
            </p:spPr>
          </p:pic>
          <p:sp>
            <p:nvSpPr>
              <p:cNvPr id="27" name="Title 1">
                <a:extLst>
                  <a:ext uri="{FF2B5EF4-FFF2-40B4-BE49-F238E27FC236}">
                    <a16:creationId xmlns:a16="http://schemas.microsoft.com/office/drawing/2014/main" id="{767DC13C-9B0E-AD43-BEB9-F373B64768B5}"/>
                  </a:ext>
                </a:extLst>
              </p:cNvPr>
              <p:cNvSpPr txBox="1">
                <a:spLocks/>
              </p:cNvSpPr>
              <p:nvPr/>
            </p:nvSpPr>
            <p:spPr>
              <a:xfrm>
                <a:off x="4925024" y="5463622"/>
                <a:ext cx="1530757" cy="1097000"/>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atin typeface="Tahoma" panose="020B0604030504040204" pitchFamily="34" charset="0"/>
                    <a:ea typeface="Tahoma" panose="020B0604030504040204" pitchFamily="34" charset="0"/>
                    <a:cs typeface="Tahoma" panose="020B0604030504040204" pitchFamily="34" charset="0"/>
                  </a:rPr>
                  <a:t>SÍ</a:t>
                </a:r>
              </a:p>
            </p:txBody>
          </p:sp>
          <p:sp>
            <p:nvSpPr>
              <p:cNvPr id="28" name="Title 1">
                <a:extLst>
                  <a:ext uri="{FF2B5EF4-FFF2-40B4-BE49-F238E27FC236}">
                    <a16:creationId xmlns:a16="http://schemas.microsoft.com/office/drawing/2014/main" id="{AC4D4C52-074D-D541-97EA-10BA619655EA}"/>
                  </a:ext>
                </a:extLst>
              </p:cNvPr>
              <p:cNvSpPr txBox="1">
                <a:spLocks/>
              </p:cNvSpPr>
              <p:nvPr/>
            </p:nvSpPr>
            <p:spPr>
              <a:xfrm>
                <a:off x="9179244" y="5463622"/>
                <a:ext cx="1530756" cy="1097000"/>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atin typeface="Tahoma" panose="020B0604030504040204" pitchFamily="34" charset="0"/>
                    <a:ea typeface="Tahoma" panose="020B0604030504040204" pitchFamily="34" charset="0"/>
                    <a:cs typeface="Tahoma" panose="020B0604030504040204" pitchFamily="34" charset="0"/>
                  </a:rPr>
                  <a:t>NO</a:t>
                </a:r>
              </a:p>
            </p:txBody>
          </p:sp>
        </p:grpSp>
      </p:grpSp>
      <p:sp>
        <p:nvSpPr>
          <p:cNvPr id="15" name="Rectangle 14">
            <a:extLst>
              <a:ext uri="{FF2B5EF4-FFF2-40B4-BE49-F238E27FC236}">
                <a16:creationId xmlns:a16="http://schemas.microsoft.com/office/drawing/2014/main" id="{145A9482-565B-4D45-BA31-CD236DEB4E44}"/>
              </a:ext>
            </a:extLst>
          </p:cNvPr>
          <p:cNvSpPr/>
          <p:nvPr/>
        </p:nvSpPr>
        <p:spPr>
          <a:xfrm>
            <a:off x="3166946" y="133815"/>
            <a:ext cx="6467708" cy="38744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descr="183dd8fa-ebde-4504-90fd-cc0235fa5c66@namprd16">
            <a:extLst>
              <a:ext uri="{FF2B5EF4-FFF2-40B4-BE49-F238E27FC236}">
                <a16:creationId xmlns:a16="http://schemas.microsoft.com/office/drawing/2014/main" id="{B50B9706-F647-E344-AB94-C34B13B3CF8E}"/>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239" t="23610" r="34183" b="15850"/>
          <a:stretch/>
        </p:blipFill>
        <p:spPr bwMode="auto">
          <a:xfrm rot="5400000">
            <a:off x="4447059" y="929115"/>
            <a:ext cx="3568068" cy="2539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a:extLst>
              <a:ext uri="{FF2B5EF4-FFF2-40B4-BE49-F238E27FC236}">
                <a16:creationId xmlns:a16="http://schemas.microsoft.com/office/drawing/2014/main" id="{ECF2714A-5FFE-D340-9288-0A1A5C73A5DD}"/>
              </a:ext>
            </a:extLst>
          </p:cNvPr>
          <p:cNvPicPr>
            <a:picLocks noChangeAspect="1"/>
          </p:cNvPicPr>
          <p:nvPr/>
        </p:nvPicPr>
        <p:blipFill rotWithShape="1">
          <a:blip r:embed="rId3">
            <a:extLst>
              <a:ext uri="{28A0092B-C50C-407E-A947-70E740481C1C}">
                <a14:useLocalDpi xmlns:a14="http://schemas.microsoft.com/office/drawing/2010/main" val="0"/>
              </a:ext>
            </a:extLst>
          </a:blip>
          <a:srcRect l="25816" r="19483" b="39894"/>
          <a:stretch/>
        </p:blipFill>
        <p:spPr>
          <a:xfrm>
            <a:off x="4788664" y="-52830"/>
            <a:ext cx="2810270" cy="4154088"/>
          </a:xfrm>
          <a:prstGeom prst="rect">
            <a:avLst/>
          </a:prstGeom>
        </p:spPr>
      </p:pic>
    </p:spTree>
    <p:extLst>
      <p:ext uri="{BB962C8B-B14F-4D97-AF65-F5344CB8AC3E}">
        <p14:creationId xmlns:p14="http://schemas.microsoft.com/office/powerpoint/2010/main" val="29637643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D3135661-DC49-BA40-BDB2-1E2D8FA57C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64" y="0"/>
            <a:ext cx="12169608" cy="6858000"/>
          </a:xfrm>
          <a:prstGeom prst="rect">
            <a:avLst/>
          </a:prstGeom>
        </p:spPr>
      </p:pic>
      <p:pic>
        <p:nvPicPr>
          <p:cNvPr id="47" name="Picture 46">
            <a:extLst>
              <a:ext uri="{FF2B5EF4-FFF2-40B4-BE49-F238E27FC236}">
                <a16:creationId xmlns:a16="http://schemas.microsoft.com/office/drawing/2014/main" id="{B24D5F13-6974-0547-A6EF-D9D0A3B550B5}"/>
              </a:ext>
            </a:extLst>
          </p:cNvPr>
          <p:cNvPicPr>
            <a:picLocks noChangeAspect="1"/>
          </p:cNvPicPr>
          <p:nvPr/>
        </p:nvPicPr>
        <p:blipFill>
          <a:blip r:embed="rId4">
            <a:extLst>
              <a:ext uri="{28A0092B-C50C-407E-A947-70E740481C1C}">
                <a14:useLocalDpi xmlns:a14="http://schemas.microsoft.com/office/drawing/2010/main" val="0"/>
              </a:ext>
            </a:extLst>
          </a:blip>
          <a:srcRect l="8705" t="16863" r="71400" b="47582"/>
          <a:stretch>
            <a:fillRect/>
          </a:stretch>
        </p:blipFill>
        <p:spPr>
          <a:xfrm>
            <a:off x="5767759" y="3271398"/>
            <a:ext cx="1983003" cy="1997692"/>
          </a:xfrm>
          <a:prstGeom prst="rect">
            <a:avLst/>
          </a:prstGeom>
        </p:spPr>
      </p:pic>
      <p:pic>
        <p:nvPicPr>
          <p:cNvPr id="48" name="Picture 47">
            <a:extLst>
              <a:ext uri="{FF2B5EF4-FFF2-40B4-BE49-F238E27FC236}">
                <a16:creationId xmlns:a16="http://schemas.microsoft.com/office/drawing/2014/main" id="{27B88B6B-9332-3440-A7C7-2704D6120C8C}"/>
              </a:ext>
            </a:extLst>
          </p:cNvPr>
          <p:cNvPicPr>
            <a:picLocks noChangeAspect="1"/>
          </p:cNvPicPr>
          <p:nvPr/>
        </p:nvPicPr>
        <p:blipFill>
          <a:blip r:embed="rId4">
            <a:extLst>
              <a:ext uri="{28A0092B-C50C-407E-A947-70E740481C1C}">
                <a14:useLocalDpi xmlns:a14="http://schemas.microsoft.com/office/drawing/2010/main" val="0"/>
              </a:ext>
            </a:extLst>
          </a:blip>
          <a:srcRect l="35305" t="14053" r="46274" b="54575"/>
          <a:stretch>
            <a:fillRect/>
          </a:stretch>
        </p:blipFill>
        <p:spPr>
          <a:xfrm>
            <a:off x="6382382" y="1538884"/>
            <a:ext cx="1968870" cy="1890116"/>
          </a:xfrm>
          <a:prstGeom prst="rect">
            <a:avLst/>
          </a:prstGeom>
        </p:spPr>
      </p:pic>
      <p:pic>
        <p:nvPicPr>
          <p:cNvPr id="49" name="Picture 48">
            <a:extLst>
              <a:ext uri="{FF2B5EF4-FFF2-40B4-BE49-F238E27FC236}">
                <a16:creationId xmlns:a16="http://schemas.microsoft.com/office/drawing/2014/main" id="{791F8BD1-BE01-9647-A78F-1DDDB712540D}"/>
              </a:ext>
            </a:extLst>
          </p:cNvPr>
          <p:cNvPicPr>
            <a:picLocks noChangeAspect="1"/>
          </p:cNvPicPr>
          <p:nvPr/>
        </p:nvPicPr>
        <p:blipFill>
          <a:blip r:embed="rId5">
            <a:extLst>
              <a:ext uri="{28A0092B-C50C-407E-A947-70E740481C1C}">
                <a14:useLocalDpi xmlns:a14="http://schemas.microsoft.com/office/drawing/2010/main" val="0"/>
              </a:ext>
            </a:extLst>
          </a:blip>
          <a:srcRect l="25737" r="21447"/>
          <a:stretch>
            <a:fillRect/>
          </a:stretch>
        </p:blipFill>
        <p:spPr>
          <a:xfrm>
            <a:off x="3713551" y="1934398"/>
            <a:ext cx="2146766" cy="2291139"/>
          </a:xfrm>
          <a:prstGeom prst="rect">
            <a:avLst/>
          </a:prstGeom>
        </p:spPr>
      </p:pic>
      <p:pic>
        <p:nvPicPr>
          <p:cNvPr id="50" name="Picture 49">
            <a:extLst>
              <a:ext uri="{FF2B5EF4-FFF2-40B4-BE49-F238E27FC236}">
                <a16:creationId xmlns:a16="http://schemas.microsoft.com/office/drawing/2014/main" id="{7F28303B-54CF-0F4C-B6EE-C629084BCE9A}"/>
              </a:ext>
            </a:extLst>
          </p:cNvPr>
          <p:cNvPicPr>
            <a:picLocks noChangeAspect="1"/>
          </p:cNvPicPr>
          <p:nvPr/>
        </p:nvPicPr>
        <p:blipFill>
          <a:blip r:embed="rId6">
            <a:extLst>
              <a:ext uri="{28A0092B-C50C-407E-A947-70E740481C1C}">
                <a14:useLocalDpi xmlns:a14="http://schemas.microsoft.com/office/drawing/2010/main" val="0"/>
              </a:ext>
            </a:extLst>
          </a:blip>
          <a:srcRect l="23884" t="2401" r="2915" b="19087"/>
          <a:stretch>
            <a:fillRect/>
          </a:stretch>
        </p:blipFill>
        <p:spPr>
          <a:xfrm>
            <a:off x="8098417" y="2855242"/>
            <a:ext cx="2601159" cy="1572604"/>
          </a:xfrm>
          <a:prstGeom prst="rect">
            <a:avLst/>
          </a:prstGeom>
        </p:spPr>
      </p:pic>
      <p:pic>
        <p:nvPicPr>
          <p:cNvPr id="51" name="Picture 50">
            <a:extLst>
              <a:ext uri="{FF2B5EF4-FFF2-40B4-BE49-F238E27FC236}">
                <a16:creationId xmlns:a16="http://schemas.microsoft.com/office/drawing/2014/main" id="{D88D266F-DF34-914D-BB3A-CA0F7D482FA1}"/>
              </a:ext>
            </a:extLst>
          </p:cNvPr>
          <p:cNvPicPr>
            <a:picLocks noChangeAspect="1"/>
          </p:cNvPicPr>
          <p:nvPr/>
        </p:nvPicPr>
        <p:blipFill>
          <a:blip r:embed="rId7">
            <a:extLst>
              <a:ext uri="{28A0092B-C50C-407E-A947-70E740481C1C}">
                <a14:useLocalDpi xmlns:a14="http://schemas.microsoft.com/office/drawing/2010/main" val="0"/>
              </a:ext>
            </a:extLst>
          </a:blip>
          <a:srcRect l="37147" t="37681" r="37800" b="44734"/>
          <a:stretch>
            <a:fillRect/>
          </a:stretch>
        </p:blipFill>
        <p:spPr>
          <a:xfrm>
            <a:off x="10927290" y="202648"/>
            <a:ext cx="1147800" cy="454130"/>
          </a:xfrm>
          <a:prstGeom prst="rect">
            <a:avLst/>
          </a:prstGeom>
        </p:spPr>
      </p:pic>
      <p:pic>
        <p:nvPicPr>
          <p:cNvPr id="52" name="Picture 2" descr="cdae504c-eb7a-44ef-9a85-7acc950b7752@namprd16">
            <a:extLst>
              <a:ext uri="{FF2B5EF4-FFF2-40B4-BE49-F238E27FC236}">
                <a16:creationId xmlns:a16="http://schemas.microsoft.com/office/drawing/2014/main" id="{096FDA7D-DB8E-1043-B06B-5457E0C78FA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7710" t="19473" r="19813" b="1159"/>
          <a:stretch>
            <a:fillRect/>
          </a:stretch>
        </p:blipFill>
        <p:spPr bwMode="auto">
          <a:xfrm>
            <a:off x="2310649" y="1282182"/>
            <a:ext cx="7686779" cy="5505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3" name="Group 52">
            <a:extLst>
              <a:ext uri="{FF2B5EF4-FFF2-40B4-BE49-F238E27FC236}">
                <a16:creationId xmlns:a16="http://schemas.microsoft.com/office/drawing/2014/main" id="{7A0D8C0B-ABEC-0E43-8608-B0916475E8B1}"/>
              </a:ext>
            </a:extLst>
          </p:cNvPr>
          <p:cNvGrpSpPr/>
          <p:nvPr/>
        </p:nvGrpSpPr>
        <p:grpSpPr>
          <a:xfrm>
            <a:off x="2143124" y="12080"/>
            <a:ext cx="8389686" cy="954107"/>
            <a:chOff x="2143124" y="12080"/>
            <a:chExt cx="8389686" cy="954107"/>
          </a:xfrm>
        </p:grpSpPr>
        <p:sp>
          <p:nvSpPr>
            <p:cNvPr id="54" name="Rectangle 53">
              <a:extLst>
                <a:ext uri="{FF2B5EF4-FFF2-40B4-BE49-F238E27FC236}">
                  <a16:creationId xmlns:a16="http://schemas.microsoft.com/office/drawing/2014/main" id="{4B6845C2-E123-6C46-9A28-FF2757C9C9E2}"/>
                </a:ext>
              </a:extLst>
            </p:cNvPr>
            <p:cNvSpPr/>
            <p:nvPr/>
          </p:nvSpPr>
          <p:spPr>
            <a:xfrm>
              <a:off x="2143125" y="114300"/>
              <a:ext cx="8258175" cy="7524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a:extLst>
                <a:ext uri="{FF2B5EF4-FFF2-40B4-BE49-F238E27FC236}">
                  <a16:creationId xmlns:a16="http://schemas.microsoft.com/office/drawing/2014/main" id="{03E123FC-C91B-D740-A8B0-5A685A8731EB}"/>
                </a:ext>
              </a:extLst>
            </p:cNvPr>
            <p:cNvGrpSpPr/>
            <p:nvPr/>
          </p:nvGrpSpPr>
          <p:grpSpPr>
            <a:xfrm>
              <a:off x="2143124" y="12080"/>
              <a:ext cx="8389686" cy="954107"/>
              <a:chOff x="2143134" y="12080"/>
              <a:chExt cx="8121743" cy="954107"/>
            </a:xfrm>
          </p:grpSpPr>
          <p:sp>
            <p:nvSpPr>
              <p:cNvPr id="56" name="Rectangle 55">
                <a:extLst>
                  <a:ext uri="{FF2B5EF4-FFF2-40B4-BE49-F238E27FC236}">
                    <a16:creationId xmlns:a16="http://schemas.microsoft.com/office/drawing/2014/main" id="{DAAAC88F-B4A6-764B-903E-D56AC5D275E5}"/>
                  </a:ext>
                </a:extLst>
              </p:cNvPr>
              <p:cNvSpPr/>
              <p:nvPr/>
            </p:nvSpPr>
            <p:spPr>
              <a:xfrm>
                <a:off x="2143432" y="287468"/>
                <a:ext cx="8121445" cy="542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95E9EB72-C895-964B-92BA-5620152DD224}"/>
                  </a:ext>
                </a:extLst>
              </p:cNvPr>
              <p:cNvSpPr txBox="1"/>
              <p:nvPr/>
            </p:nvSpPr>
            <p:spPr>
              <a:xfrm>
                <a:off x="2143134" y="12080"/>
                <a:ext cx="6812179" cy="954107"/>
              </a:xfrm>
              <a:prstGeom prst="rect">
                <a:avLst/>
              </a:prstGeom>
              <a:noFill/>
            </p:spPr>
            <p:txBody>
              <a:bodyPr wrap="square" rtlCol="0">
                <a:spAutoFit/>
              </a:bodyPr>
              <a:lstStyle/>
              <a:p>
                <a:r>
                  <a:rPr lang="es-MX" sz="2800" b="0" i="0" strike="noStrike" cap="none" spc="0" baseline="0" dirty="0">
                    <a:solidFill>
                      <a:srgbClr val="000000"/>
                    </a:solidFill>
                    <a:effectLst/>
                    <a:latin typeface="Marvin Round" panose="02000000000000000000" pitchFamily="2" charset="0"/>
                    <a:ea typeface="Open Sans Extrabold"/>
                    <a:cs typeface="Open Sans Extrabold"/>
                  </a:rPr>
                  <a:t>Caja de herramientas para una sana relación</a:t>
                </a:r>
                <a:endParaRPr lang="en-US" sz="2800" dirty="0">
                  <a:latin typeface="Marvin Round" panose="02000000000000000000" pitchFamily="2" charset="0"/>
                  <a:ea typeface="Open Sans Extrabold" panose="020B0906030804020204" pitchFamily="34" charset="0"/>
                  <a:cs typeface="Open Sans Extrabold" panose="020B0906030804020204" pitchFamily="34" charset="0"/>
                </a:endParaRPr>
              </a:p>
            </p:txBody>
          </p:sp>
        </p:grpSp>
      </p:grpSp>
      <p:pic>
        <p:nvPicPr>
          <p:cNvPr id="58" name="Picture 2" descr="4f9d871a-7f42-41a6-9d44-2b32673f4a0e@namprd16">
            <a:extLst>
              <a:ext uri="{FF2B5EF4-FFF2-40B4-BE49-F238E27FC236}">
                <a16:creationId xmlns:a16="http://schemas.microsoft.com/office/drawing/2014/main" id="{857D215F-40B8-044E-AFE9-1DAC693A0F00}"/>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2030941" y="2908934"/>
            <a:ext cx="4077599" cy="2293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58">
            <a:extLst>
              <a:ext uri="{FF2B5EF4-FFF2-40B4-BE49-F238E27FC236}">
                <a16:creationId xmlns:a16="http://schemas.microsoft.com/office/drawing/2014/main" id="{3D9E6E44-DDC4-E04E-8F98-FA9DB5A5952A}"/>
              </a:ext>
            </a:extLst>
          </p:cNvPr>
          <p:cNvPicPr>
            <a:picLocks noChangeAspect="1"/>
          </p:cNvPicPr>
          <p:nvPr/>
        </p:nvPicPr>
        <p:blipFill>
          <a:blip r:embed="rId4">
            <a:extLst>
              <a:ext uri="{28A0092B-C50C-407E-A947-70E740481C1C}">
                <a14:useLocalDpi xmlns:a14="http://schemas.microsoft.com/office/drawing/2010/main" val="0"/>
              </a:ext>
            </a:extLst>
          </a:blip>
          <a:srcRect l="35305" t="14053" r="46274" b="54575"/>
          <a:stretch>
            <a:fillRect/>
          </a:stretch>
        </p:blipFill>
        <p:spPr>
          <a:xfrm>
            <a:off x="5592573" y="3415763"/>
            <a:ext cx="2365990" cy="2271351"/>
          </a:xfrm>
          <a:prstGeom prst="rect">
            <a:avLst/>
          </a:prstGeom>
        </p:spPr>
      </p:pic>
      <p:pic>
        <p:nvPicPr>
          <p:cNvPr id="60" name="Picture 59">
            <a:extLst>
              <a:ext uri="{FF2B5EF4-FFF2-40B4-BE49-F238E27FC236}">
                <a16:creationId xmlns:a16="http://schemas.microsoft.com/office/drawing/2014/main" id="{E39EDAFD-DA81-6D48-95ED-1F2866CE5683}"/>
              </a:ext>
            </a:extLst>
          </p:cNvPr>
          <p:cNvPicPr>
            <a:picLocks noChangeAspect="1"/>
          </p:cNvPicPr>
          <p:nvPr/>
        </p:nvPicPr>
        <p:blipFill>
          <a:blip r:embed="rId10"/>
          <a:srcRect l="30764" t="37367" r="39395" b="21543"/>
          <a:stretch>
            <a:fillRect/>
          </a:stretch>
        </p:blipFill>
        <p:spPr>
          <a:xfrm>
            <a:off x="4121583" y="1237298"/>
            <a:ext cx="3313076" cy="2576836"/>
          </a:xfrm>
          <a:prstGeom prst="rect">
            <a:avLst/>
          </a:prstGeom>
        </p:spPr>
      </p:pic>
      <p:pic>
        <p:nvPicPr>
          <p:cNvPr id="61" name="Picture 60">
            <a:extLst>
              <a:ext uri="{FF2B5EF4-FFF2-40B4-BE49-F238E27FC236}">
                <a16:creationId xmlns:a16="http://schemas.microsoft.com/office/drawing/2014/main" id="{6CB883BE-3D14-B144-8EB7-00E123368126}"/>
              </a:ext>
            </a:extLst>
          </p:cNvPr>
          <p:cNvPicPr>
            <a:picLocks noChangeAspect="1"/>
          </p:cNvPicPr>
          <p:nvPr/>
        </p:nvPicPr>
        <p:blipFill>
          <a:blip r:embed="rId11"/>
          <a:srcRect l="21744"/>
          <a:stretch>
            <a:fillRect/>
          </a:stretch>
        </p:blipFill>
        <p:spPr>
          <a:xfrm>
            <a:off x="7943023" y="2776932"/>
            <a:ext cx="2890208" cy="2086207"/>
          </a:xfrm>
          <a:prstGeom prst="rect">
            <a:avLst/>
          </a:prstGeom>
        </p:spPr>
      </p:pic>
      <p:sp>
        <p:nvSpPr>
          <p:cNvPr id="62" name="Footer Placeholder 3">
            <a:extLst>
              <a:ext uri="{FF2B5EF4-FFF2-40B4-BE49-F238E27FC236}">
                <a16:creationId xmlns:a16="http://schemas.microsoft.com/office/drawing/2014/main" id="{779C9256-3925-6441-AAF6-0C5A1452A134}"/>
              </a:ext>
            </a:extLst>
          </p:cNvPr>
          <p:cNvSpPr txBox="1"/>
          <p:nvPr/>
        </p:nvSpPr>
        <p:spPr>
          <a:xfrm>
            <a:off x="8902119" y="6492875"/>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sz="900" b="1" i="0" strike="noStrike" cap="all" spc="0" baseline="0" dirty="0">
                <a:solidFill>
                  <a:srgbClr val="000000"/>
                </a:solidFill>
                <a:effectLst/>
                <a:latin typeface="Verdana"/>
                <a:ea typeface="Verdana"/>
                <a:cs typeface="Verdana"/>
              </a:rPr>
              <a:t>© 2023 Programa de Servicios de SAFE para Personas con Discapacidades</a:t>
            </a:r>
          </a:p>
        </p:txBody>
      </p:sp>
    </p:spTree>
    <p:extLst>
      <p:ext uri="{BB962C8B-B14F-4D97-AF65-F5344CB8AC3E}">
        <p14:creationId xmlns:p14="http://schemas.microsoft.com/office/powerpoint/2010/main" val="2794739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39894"/>
          <a:stretch/>
        </p:blipFill>
        <p:spPr>
          <a:xfrm>
            <a:off x="-5524" y="0"/>
            <a:ext cx="11881163" cy="4025462"/>
          </a:xfrm>
          <a:prstGeom prst="rect">
            <a:avLst/>
          </a:prstGeom>
        </p:spPr>
      </p:pic>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7" name="Footer Placeholder 3">
            <a:extLst>
              <a:ext uri="{FF2B5EF4-FFF2-40B4-BE49-F238E27FC236}">
                <a16:creationId xmlns:a16="http://schemas.microsoft.com/office/drawing/2014/main" id="{F3AA6E3B-2BD1-46B6-BDAC-24182B825E60}"/>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2021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grpSp>
        <p:nvGrpSpPr>
          <p:cNvPr id="19" name="Group 18">
            <a:extLst>
              <a:ext uri="{FF2B5EF4-FFF2-40B4-BE49-F238E27FC236}">
                <a16:creationId xmlns:a16="http://schemas.microsoft.com/office/drawing/2014/main" id="{51E5FAC6-3D2B-BF43-A0B1-B2C162DA52F7}"/>
              </a:ext>
            </a:extLst>
          </p:cNvPr>
          <p:cNvGrpSpPr/>
          <p:nvPr/>
        </p:nvGrpSpPr>
        <p:grpSpPr>
          <a:xfrm>
            <a:off x="0" y="4144771"/>
            <a:ext cx="11624023" cy="2134047"/>
            <a:chOff x="-144099" y="4192068"/>
            <a:chExt cx="11624023" cy="2134047"/>
          </a:xfrm>
        </p:grpSpPr>
        <p:pic>
          <p:nvPicPr>
            <p:cNvPr id="20" name="Picture 19">
              <a:extLst>
                <a:ext uri="{FF2B5EF4-FFF2-40B4-BE49-F238E27FC236}">
                  <a16:creationId xmlns:a16="http://schemas.microsoft.com/office/drawing/2014/main" id="{0A6D5A2B-EC53-C542-A7F5-4EE09458CFA6}"/>
                </a:ext>
              </a:extLst>
            </p:cNvPr>
            <p:cNvPicPr>
              <a:picLocks noChangeAspect="1"/>
            </p:cNvPicPr>
            <p:nvPr/>
          </p:nvPicPr>
          <p:blipFill>
            <a:blip r:embed="rId5"/>
            <a:stretch>
              <a:fillRect/>
            </a:stretch>
          </p:blipFill>
          <p:spPr>
            <a:xfrm>
              <a:off x="504497" y="4192068"/>
              <a:ext cx="10975427" cy="606096"/>
            </a:xfrm>
            <a:prstGeom prst="rect">
              <a:avLst/>
            </a:prstGeom>
          </p:spPr>
        </p:pic>
        <p:sp>
          <p:nvSpPr>
            <p:cNvPr id="21" name="TextBox 20">
              <a:extLst>
                <a:ext uri="{FF2B5EF4-FFF2-40B4-BE49-F238E27FC236}">
                  <a16:creationId xmlns:a16="http://schemas.microsoft.com/office/drawing/2014/main" id="{C06CD108-9655-8B4F-96CD-92379AE30257}"/>
                </a:ext>
              </a:extLst>
            </p:cNvPr>
            <p:cNvSpPr txBox="1"/>
            <p:nvPr/>
          </p:nvSpPr>
          <p:spPr>
            <a:xfrm>
              <a:off x="-144099" y="5236206"/>
              <a:ext cx="5579563" cy="923330"/>
            </a:xfrm>
            <a:prstGeom prst="rect">
              <a:avLst/>
            </a:prstGeom>
            <a:noFill/>
          </p:spPr>
          <p:txBody>
            <a:bodyPr wrap="square" rtlCol="0">
              <a:spAutoFit/>
            </a:bodyPr>
            <a:lstStyle/>
            <a:p>
              <a:pPr algn="ctr"/>
              <a:r>
                <a:rPr lang="en-US" sz="5400" b="1" dirty="0">
                  <a:latin typeface="Tahoma" panose="020B0604030504040204" pitchFamily="34" charset="0"/>
                  <a:ea typeface="Tahoma" panose="020B0604030504040204" pitchFamily="34" charset="0"/>
                  <a:cs typeface="Tahoma" panose="020B0604030504040204" pitchFamily="34" charset="0"/>
                </a:rPr>
                <a:t>¿Con </a:t>
              </a:r>
              <a:r>
                <a:rPr lang="en-US" sz="5400" b="1" dirty="0" err="1">
                  <a:latin typeface="Tahoma" panose="020B0604030504040204" pitchFamily="34" charset="0"/>
                  <a:ea typeface="Tahoma" panose="020B0604030504040204" pitchFamily="34" charset="0"/>
                  <a:cs typeface="Tahoma" panose="020B0604030504040204" pitchFamily="34" charset="0"/>
                </a:rPr>
                <a:t>emoción</a:t>
              </a:r>
              <a:r>
                <a:rPr lang="en-US" sz="5400" b="1" dirty="0">
                  <a:latin typeface="Tahoma" panose="020B0604030504040204" pitchFamily="34" charset="0"/>
                  <a:ea typeface="Tahoma" panose="020B0604030504040204" pitchFamily="34" charset="0"/>
                  <a:cs typeface="Tahoma" panose="020B0604030504040204" pitchFamily="34" charset="0"/>
                </a:rPr>
                <a:t>?</a:t>
              </a:r>
            </a:p>
          </p:txBody>
        </p:sp>
        <p:grpSp>
          <p:nvGrpSpPr>
            <p:cNvPr id="22" name="Group 21">
              <a:extLst>
                <a:ext uri="{FF2B5EF4-FFF2-40B4-BE49-F238E27FC236}">
                  <a16:creationId xmlns:a16="http://schemas.microsoft.com/office/drawing/2014/main" id="{14E1EC31-985D-5241-8A0F-50131DB861F6}"/>
                </a:ext>
              </a:extLst>
            </p:cNvPr>
            <p:cNvGrpSpPr/>
            <p:nvPr/>
          </p:nvGrpSpPr>
          <p:grpSpPr>
            <a:xfrm>
              <a:off x="5467806" y="5236206"/>
              <a:ext cx="5973118" cy="1089909"/>
              <a:chOff x="3057225" y="5120120"/>
              <a:chExt cx="7681846" cy="1655058"/>
            </a:xfrm>
          </p:grpSpPr>
          <p:sp>
            <p:nvSpPr>
              <p:cNvPr id="23" name="Rectangle 22">
                <a:extLst>
                  <a:ext uri="{FF2B5EF4-FFF2-40B4-BE49-F238E27FC236}">
                    <a16:creationId xmlns:a16="http://schemas.microsoft.com/office/drawing/2014/main" id="{38DE5CB1-F106-7D4D-919B-10A684B4CCFD}"/>
                  </a:ext>
                </a:extLst>
              </p:cNvPr>
              <p:cNvSpPr/>
              <p:nvPr/>
            </p:nvSpPr>
            <p:spPr>
              <a:xfrm>
                <a:off x="3057225" y="5120120"/>
                <a:ext cx="3564838" cy="1641138"/>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39CD0E06-CA60-4545-9E3E-53E905E96A6C}"/>
                  </a:ext>
                </a:extLst>
              </p:cNvPr>
              <p:cNvSpPr/>
              <p:nvPr/>
            </p:nvSpPr>
            <p:spPr>
              <a:xfrm>
                <a:off x="7174236" y="5134040"/>
                <a:ext cx="3564835" cy="1641138"/>
              </a:xfrm>
              <a:prstGeom prst="rect">
                <a:avLst/>
              </a:prstGeom>
              <a:solidFill>
                <a:srgbClr val="FF5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EA3D46B3-C565-1F4B-A69F-653DBE6DD74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183" r="67947" b="43399"/>
              <a:stretch/>
            </p:blipFill>
            <p:spPr>
              <a:xfrm>
                <a:off x="3188586" y="5120120"/>
                <a:ext cx="1780288" cy="1641138"/>
              </a:xfrm>
              <a:prstGeom prst="rect">
                <a:avLst/>
              </a:prstGeom>
            </p:spPr>
          </p:pic>
          <p:pic>
            <p:nvPicPr>
              <p:cNvPr id="26" name="Picture 25">
                <a:extLst>
                  <a:ext uri="{FF2B5EF4-FFF2-40B4-BE49-F238E27FC236}">
                    <a16:creationId xmlns:a16="http://schemas.microsoft.com/office/drawing/2014/main" id="{D284F67B-52CD-CE48-8817-F449ED05BF4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9863" t="8889" r="3242" b="38562"/>
              <a:stretch/>
            </p:blipFill>
            <p:spPr>
              <a:xfrm>
                <a:off x="7682625" y="5131623"/>
                <a:ext cx="1492283" cy="1643555"/>
              </a:xfrm>
              <a:prstGeom prst="rect">
                <a:avLst/>
              </a:prstGeom>
            </p:spPr>
          </p:pic>
          <p:sp>
            <p:nvSpPr>
              <p:cNvPr id="27" name="Title 1">
                <a:extLst>
                  <a:ext uri="{FF2B5EF4-FFF2-40B4-BE49-F238E27FC236}">
                    <a16:creationId xmlns:a16="http://schemas.microsoft.com/office/drawing/2014/main" id="{D399B310-BC12-8742-9D01-0DE7A4C2F5A2}"/>
                  </a:ext>
                </a:extLst>
              </p:cNvPr>
              <p:cNvSpPr txBox="1">
                <a:spLocks/>
              </p:cNvSpPr>
              <p:nvPr/>
            </p:nvSpPr>
            <p:spPr>
              <a:xfrm>
                <a:off x="4925024" y="5463622"/>
                <a:ext cx="1530757" cy="1097000"/>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atin typeface="Tahoma" panose="020B0604030504040204" pitchFamily="34" charset="0"/>
                    <a:ea typeface="Tahoma" panose="020B0604030504040204" pitchFamily="34" charset="0"/>
                    <a:cs typeface="Tahoma" panose="020B0604030504040204" pitchFamily="34" charset="0"/>
                  </a:rPr>
                  <a:t>SÍ</a:t>
                </a:r>
              </a:p>
            </p:txBody>
          </p:sp>
          <p:sp>
            <p:nvSpPr>
              <p:cNvPr id="28" name="Title 1">
                <a:extLst>
                  <a:ext uri="{FF2B5EF4-FFF2-40B4-BE49-F238E27FC236}">
                    <a16:creationId xmlns:a16="http://schemas.microsoft.com/office/drawing/2014/main" id="{204C9ADA-0E82-E641-AC31-334E37EF9F17}"/>
                  </a:ext>
                </a:extLst>
              </p:cNvPr>
              <p:cNvSpPr txBox="1">
                <a:spLocks/>
              </p:cNvSpPr>
              <p:nvPr/>
            </p:nvSpPr>
            <p:spPr>
              <a:xfrm>
                <a:off x="9179244" y="5463622"/>
                <a:ext cx="1530756" cy="1097000"/>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atin typeface="Tahoma" panose="020B0604030504040204" pitchFamily="34" charset="0"/>
                    <a:ea typeface="Tahoma" panose="020B0604030504040204" pitchFamily="34" charset="0"/>
                    <a:cs typeface="Tahoma" panose="020B0604030504040204" pitchFamily="34" charset="0"/>
                  </a:rPr>
                  <a:t>NO</a:t>
                </a:r>
              </a:p>
            </p:txBody>
          </p:sp>
        </p:grpSp>
      </p:grpSp>
      <p:sp>
        <p:nvSpPr>
          <p:cNvPr id="15" name="Rectangle 14">
            <a:extLst>
              <a:ext uri="{FF2B5EF4-FFF2-40B4-BE49-F238E27FC236}">
                <a16:creationId xmlns:a16="http://schemas.microsoft.com/office/drawing/2014/main" id="{672056CD-A2E0-B94A-9B13-1A6C8A44D14F}"/>
              </a:ext>
            </a:extLst>
          </p:cNvPr>
          <p:cNvSpPr/>
          <p:nvPr/>
        </p:nvSpPr>
        <p:spPr>
          <a:xfrm>
            <a:off x="3166946" y="133815"/>
            <a:ext cx="6467708" cy="38744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descr="5fb86041-3947-4045-82bd-f37f7711cb13@namprd16">
            <a:extLst>
              <a:ext uri="{FF2B5EF4-FFF2-40B4-BE49-F238E27FC236}">
                <a16:creationId xmlns:a16="http://schemas.microsoft.com/office/drawing/2014/main" id="{6143135D-0C82-054D-A696-F430094F8B01}"/>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185" r="26285" b="11176"/>
          <a:stretch/>
        </p:blipFill>
        <p:spPr bwMode="auto">
          <a:xfrm rot="5400000">
            <a:off x="4396453" y="803427"/>
            <a:ext cx="3182006" cy="3034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a:extLst>
              <a:ext uri="{FF2B5EF4-FFF2-40B4-BE49-F238E27FC236}">
                <a16:creationId xmlns:a16="http://schemas.microsoft.com/office/drawing/2014/main" id="{7F0843DE-50CC-F448-A104-E5F8862B49D6}"/>
              </a:ext>
            </a:extLst>
          </p:cNvPr>
          <p:cNvPicPr>
            <a:picLocks noChangeAspect="1"/>
          </p:cNvPicPr>
          <p:nvPr/>
        </p:nvPicPr>
        <p:blipFill rotWithShape="1">
          <a:blip r:embed="rId3">
            <a:extLst>
              <a:ext uri="{28A0092B-C50C-407E-A947-70E740481C1C}">
                <a14:useLocalDpi xmlns:a14="http://schemas.microsoft.com/office/drawing/2010/main" val="0"/>
              </a:ext>
            </a:extLst>
          </a:blip>
          <a:srcRect l="25816" r="19483" b="39894"/>
          <a:stretch/>
        </p:blipFill>
        <p:spPr>
          <a:xfrm>
            <a:off x="4219807" y="273474"/>
            <a:ext cx="3463384" cy="3786588"/>
          </a:xfrm>
          <a:prstGeom prst="rect">
            <a:avLst/>
          </a:prstGeom>
        </p:spPr>
      </p:pic>
    </p:spTree>
    <p:extLst>
      <p:ext uri="{BB962C8B-B14F-4D97-AF65-F5344CB8AC3E}">
        <p14:creationId xmlns:p14="http://schemas.microsoft.com/office/powerpoint/2010/main" val="12571856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39894"/>
          <a:stretch/>
        </p:blipFill>
        <p:spPr>
          <a:xfrm>
            <a:off x="15497" y="-1477"/>
            <a:ext cx="11881163" cy="4025462"/>
          </a:xfrm>
          <a:prstGeom prst="rect">
            <a:avLst/>
          </a:prstGeom>
        </p:spPr>
      </p:pic>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7" name="Footer Placeholder 3">
            <a:extLst>
              <a:ext uri="{FF2B5EF4-FFF2-40B4-BE49-F238E27FC236}">
                <a16:creationId xmlns:a16="http://schemas.microsoft.com/office/drawing/2014/main" id="{5623769E-EE1B-4EE6-8E2D-6371ED63293E}"/>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grpSp>
        <p:nvGrpSpPr>
          <p:cNvPr id="19" name="Group 18">
            <a:extLst>
              <a:ext uri="{FF2B5EF4-FFF2-40B4-BE49-F238E27FC236}">
                <a16:creationId xmlns:a16="http://schemas.microsoft.com/office/drawing/2014/main" id="{9E33826C-9FA5-FA49-B138-F7DAABEB757E}"/>
              </a:ext>
            </a:extLst>
          </p:cNvPr>
          <p:cNvGrpSpPr/>
          <p:nvPr/>
        </p:nvGrpSpPr>
        <p:grpSpPr>
          <a:xfrm>
            <a:off x="0" y="4144771"/>
            <a:ext cx="11624023" cy="2134047"/>
            <a:chOff x="-144099" y="4192068"/>
            <a:chExt cx="11624023" cy="2134047"/>
          </a:xfrm>
        </p:grpSpPr>
        <p:pic>
          <p:nvPicPr>
            <p:cNvPr id="20" name="Picture 19">
              <a:extLst>
                <a:ext uri="{FF2B5EF4-FFF2-40B4-BE49-F238E27FC236}">
                  <a16:creationId xmlns:a16="http://schemas.microsoft.com/office/drawing/2014/main" id="{5B262FC3-23D1-4144-A659-0EA641314034}"/>
                </a:ext>
              </a:extLst>
            </p:cNvPr>
            <p:cNvPicPr>
              <a:picLocks noChangeAspect="1"/>
            </p:cNvPicPr>
            <p:nvPr/>
          </p:nvPicPr>
          <p:blipFill>
            <a:blip r:embed="rId5"/>
            <a:stretch>
              <a:fillRect/>
            </a:stretch>
          </p:blipFill>
          <p:spPr>
            <a:xfrm>
              <a:off x="504497" y="4192068"/>
              <a:ext cx="10975427" cy="606096"/>
            </a:xfrm>
            <a:prstGeom prst="rect">
              <a:avLst/>
            </a:prstGeom>
          </p:spPr>
        </p:pic>
        <p:sp>
          <p:nvSpPr>
            <p:cNvPr id="21" name="TextBox 20">
              <a:extLst>
                <a:ext uri="{FF2B5EF4-FFF2-40B4-BE49-F238E27FC236}">
                  <a16:creationId xmlns:a16="http://schemas.microsoft.com/office/drawing/2014/main" id="{14162D94-8D40-774E-AF81-D8B1552FF725}"/>
                </a:ext>
              </a:extLst>
            </p:cNvPr>
            <p:cNvSpPr txBox="1"/>
            <p:nvPr/>
          </p:nvSpPr>
          <p:spPr>
            <a:xfrm>
              <a:off x="-144099" y="5236206"/>
              <a:ext cx="5579563" cy="923330"/>
            </a:xfrm>
            <a:prstGeom prst="rect">
              <a:avLst/>
            </a:prstGeom>
            <a:noFill/>
          </p:spPr>
          <p:txBody>
            <a:bodyPr wrap="square" rtlCol="0">
              <a:spAutoFit/>
            </a:bodyPr>
            <a:lstStyle/>
            <a:p>
              <a:pPr algn="ctr"/>
              <a:r>
                <a:rPr lang="en-US" sz="5400" b="1" dirty="0">
                  <a:latin typeface="Tahoma" panose="020B0604030504040204" pitchFamily="34" charset="0"/>
                  <a:ea typeface="Tahoma" panose="020B0604030504040204" pitchFamily="34" charset="0"/>
                  <a:cs typeface="Tahoma" panose="020B0604030504040204" pitchFamily="34" charset="0"/>
                </a:rPr>
                <a:t>¿Con </a:t>
              </a:r>
              <a:r>
                <a:rPr lang="en-US" sz="5400" b="1" dirty="0" err="1">
                  <a:latin typeface="Tahoma" panose="020B0604030504040204" pitchFamily="34" charset="0"/>
                  <a:ea typeface="Tahoma" panose="020B0604030504040204" pitchFamily="34" charset="0"/>
                  <a:cs typeface="Tahoma" panose="020B0604030504040204" pitchFamily="34" charset="0"/>
                </a:rPr>
                <a:t>emoción</a:t>
              </a:r>
              <a:r>
                <a:rPr lang="en-US" sz="5400" b="1" dirty="0">
                  <a:latin typeface="Tahoma" panose="020B0604030504040204" pitchFamily="34" charset="0"/>
                  <a:ea typeface="Tahoma" panose="020B0604030504040204" pitchFamily="34" charset="0"/>
                  <a:cs typeface="Tahoma" panose="020B0604030504040204" pitchFamily="34" charset="0"/>
                </a:rPr>
                <a:t>?</a:t>
              </a:r>
            </a:p>
          </p:txBody>
        </p:sp>
        <p:grpSp>
          <p:nvGrpSpPr>
            <p:cNvPr id="22" name="Group 21">
              <a:extLst>
                <a:ext uri="{FF2B5EF4-FFF2-40B4-BE49-F238E27FC236}">
                  <a16:creationId xmlns:a16="http://schemas.microsoft.com/office/drawing/2014/main" id="{7B6C345F-0BCE-E943-848D-EFA3B51F25DB}"/>
                </a:ext>
              </a:extLst>
            </p:cNvPr>
            <p:cNvGrpSpPr/>
            <p:nvPr/>
          </p:nvGrpSpPr>
          <p:grpSpPr>
            <a:xfrm>
              <a:off x="5467806" y="5236206"/>
              <a:ext cx="5973118" cy="1089909"/>
              <a:chOff x="3057225" y="5120120"/>
              <a:chExt cx="7681846" cy="1655058"/>
            </a:xfrm>
          </p:grpSpPr>
          <p:sp>
            <p:nvSpPr>
              <p:cNvPr id="23" name="Rectangle 22">
                <a:extLst>
                  <a:ext uri="{FF2B5EF4-FFF2-40B4-BE49-F238E27FC236}">
                    <a16:creationId xmlns:a16="http://schemas.microsoft.com/office/drawing/2014/main" id="{C536E629-9D3F-6F43-9985-5CAACB673E1D}"/>
                  </a:ext>
                </a:extLst>
              </p:cNvPr>
              <p:cNvSpPr/>
              <p:nvPr/>
            </p:nvSpPr>
            <p:spPr>
              <a:xfrm>
                <a:off x="3057225" y="5120120"/>
                <a:ext cx="3564838" cy="1641138"/>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6EFBF405-66C3-CB4B-AB23-AFC7E892B2D5}"/>
                  </a:ext>
                </a:extLst>
              </p:cNvPr>
              <p:cNvSpPr/>
              <p:nvPr/>
            </p:nvSpPr>
            <p:spPr>
              <a:xfrm>
                <a:off x="7174236" y="5134040"/>
                <a:ext cx="3564835" cy="1641138"/>
              </a:xfrm>
              <a:prstGeom prst="rect">
                <a:avLst/>
              </a:prstGeom>
              <a:solidFill>
                <a:srgbClr val="FF5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1C57CE45-D176-6144-AF83-8C1D069B4D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183" r="67947" b="43399"/>
              <a:stretch/>
            </p:blipFill>
            <p:spPr>
              <a:xfrm>
                <a:off x="3188586" y="5120120"/>
                <a:ext cx="1780288" cy="1641138"/>
              </a:xfrm>
              <a:prstGeom prst="rect">
                <a:avLst/>
              </a:prstGeom>
            </p:spPr>
          </p:pic>
          <p:pic>
            <p:nvPicPr>
              <p:cNvPr id="26" name="Picture 25">
                <a:extLst>
                  <a:ext uri="{FF2B5EF4-FFF2-40B4-BE49-F238E27FC236}">
                    <a16:creationId xmlns:a16="http://schemas.microsoft.com/office/drawing/2014/main" id="{5E2F3495-13FA-F244-8186-819A4B4194F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9863" t="8889" r="3242" b="38562"/>
              <a:stretch/>
            </p:blipFill>
            <p:spPr>
              <a:xfrm>
                <a:off x="7682625" y="5131623"/>
                <a:ext cx="1492283" cy="1643555"/>
              </a:xfrm>
              <a:prstGeom prst="rect">
                <a:avLst/>
              </a:prstGeom>
            </p:spPr>
          </p:pic>
          <p:sp>
            <p:nvSpPr>
              <p:cNvPr id="27" name="Title 1">
                <a:extLst>
                  <a:ext uri="{FF2B5EF4-FFF2-40B4-BE49-F238E27FC236}">
                    <a16:creationId xmlns:a16="http://schemas.microsoft.com/office/drawing/2014/main" id="{EE7CF95B-539C-834C-AD29-807D4503B30C}"/>
                  </a:ext>
                </a:extLst>
              </p:cNvPr>
              <p:cNvSpPr txBox="1">
                <a:spLocks/>
              </p:cNvSpPr>
              <p:nvPr/>
            </p:nvSpPr>
            <p:spPr>
              <a:xfrm>
                <a:off x="4925024" y="5463622"/>
                <a:ext cx="1530757" cy="1097000"/>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atin typeface="Tahoma" panose="020B0604030504040204" pitchFamily="34" charset="0"/>
                    <a:ea typeface="Tahoma" panose="020B0604030504040204" pitchFamily="34" charset="0"/>
                    <a:cs typeface="Tahoma" panose="020B0604030504040204" pitchFamily="34" charset="0"/>
                  </a:rPr>
                  <a:t>SÍ</a:t>
                </a:r>
              </a:p>
            </p:txBody>
          </p:sp>
          <p:sp>
            <p:nvSpPr>
              <p:cNvPr id="28" name="Title 1">
                <a:extLst>
                  <a:ext uri="{FF2B5EF4-FFF2-40B4-BE49-F238E27FC236}">
                    <a16:creationId xmlns:a16="http://schemas.microsoft.com/office/drawing/2014/main" id="{BA6976D5-528D-3D44-A7D9-B53596BFD788}"/>
                  </a:ext>
                </a:extLst>
              </p:cNvPr>
              <p:cNvSpPr txBox="1">
                <a:spLocks/>
              </p:cNvSpPr>
              <p:nvPr/>
            </p:nvSpPr>
            <p:spPr>
              <a:xfrm>
                <a:off x="9179244" y="5463622"/>
                <a:ext cx="1530756" cy="1097000"/>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atin typeface="Tahoma" panose="020B0604030504040204" pitchFamily="34" charset="0"/>
                    <a:ea typeface="Tahoma" panose="020B0604030504040204" pitchFamily="34" charset="0"/>
                    <a:cs typeface="Tahoma" panose="020B0604030504040204" pitchFamily="34" charset="0"/>
                  </a:rPr>
                  <a:t>NO</a:t>
                </a:r>
              </a:p>
            </p:txBody>
          </p:sp>
        </p:grpSp>
      </p:grpSp>
      <p:sp>
        <p:nvSpPr>
          <p:cNvPr id="15" name="Rectangle 14">
            <a:extLst>
              <a:ext uri="{FF2B5EF4-FFF2-40B4-BE49-F238E27FC236}">
                <a16:creationId xmlns:a16="http://schemas.microsoft.com/office/drawing/2014/main" id="{01E7F716-A437-4A49-9ABC-1374451F0467}"/>
              </a:ext>
            </a:extLst>
          </p:cNvPr>
          <p:cNvSpPr/>
          <p:nvPr/>
        </p:nvSpPr>
        <p:spPr>
          <a:xfrm>
            <a:off x="3166946" y="133815"/>
            <a:ext cx="6467708" cy="38744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3" descr="56814f62-c9e9-4d0a-b848-04b5b8f432cf@namprd16">
            <a:extLst>
              <a:ext uri="{FF2B5EF4-FFF2-40B4-BE49-F238E27FC236}">
                <a16:creationId xmlns:a16="http://schemas.microsoft.com/office/drawing/2014/main" id="{1C547627-D38A-3141-9698-0FC5A7F09E29}"/>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4582" t="11166" r="25791" b="10222"/>
          <a:stretch/>
        </p:blipFill>
        <p:spPr bwMode="auto">
          <a:xfrm rot="5400000">
            <a:off x="4445606" y="839615"/>
            <a:ext cx="3432621" cy="2906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a:extLst>
              <a:ext uri="{FF2B5EF4-FFF2-40B4-BE49-F238E27FC236}">
                <a16:creationId xmlns:a16="http://schemas.microsoft.com/office/drawing/2014/main" id="{54547730-D708-E64A-8942-693D1239E82E}"/>
              </a:ext>
            </a:extLst>
          </p:cNvPr>
          <p:cNvPicPr>
            <a:picLocks noChangeAspect="1"/>
          </p:cNvPicPr>
          <p:nvPr/>
        </p:nvPicPr>
        <p:blipFill rotWithShape="1">
          <a:blip r:embed="rId3">
            <a:extLst>
              <a:ext uri="{28A0092B-C50C-407E-A947-70E740481C1C}">
                <a14:useLocalDpi xmlns:a14="http://schemas.microsoft.com/office/drawing/2010/main" val="0"/>
              </a:ext>
            </a:extLst>
          </a:blip>
          <a:srcRect l="25816" r="19483" b="39894"/>
          <a:stretch/>
        </p:blipFill>
        <p:spPr>
          <a:xfrm>
            <a:off x="4463496" y="105909"/>
            <a:ext cx="3265007" cy="3977530"/>
          </a:xfrm>
          <a:prstGeom prst="rect">
            <a:avLst/>
          </a:prstGeom>
        </p:spPr>
      </p:pic>
    </p:spTree>
    <p:extLst>
      <p:ext uri="{BB962C8B-B14F-4D97-AF65-F5344CB8AC3E}">
        <p14:creationId xmlns:p14="http://schemas.microsoft.com/office/powerpoint/2010/main" val="35879598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7105" t="24006" r="50548" b="19076"/>
          <a:stretch/>
        </p:blipFill>
        <p:spPr>
          <a:xfrm>
            <a:off x="3671113" y="1471540"/>
            <a:ext cx="4966458" cy="323928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2514" y="-241152"/>
            <a:ext cx="7089796" cy="5478477"/>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36442" t="4183" r="46905" b="72287"/>
          <a:stretch/>
        </p:blipFill>
        <p:spPr>
          <a:xfrm>
            <a:off x="-10510" y="-21020"/>
            <a:ext cx="2026025" cy="1613647"/>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2884" t="48105" r="15620" b="40523"/>
          <a:stretch/>
        </p:blipFill>
        <p:spPr>
          <a:xfrm>
            <a:off x="567167" y="4710825"/>
            <a:ext cx="11174351" cy="779929"/>
          </a:xfrm>
          <a:prstGeom prst="rect">
            <a:avLst/>
          </a:prstGeom>
        </p:spPr>
      </p:pic>
      <p:sp>
        <p:nvSpPr>
          <p:cNvPr id="10" name="TextBox 9"/>
          <p:cNvSpPr txBox="1"/>
          <p:nvPr/>
        </p:nvSpPr>
        <p:spPr>
          <a:xfrm>
            <a:off x="3965261" y="5500187"/>
            <a:ext cx="5103583" cy="923330"/>
          </a:xfrm>
          <a:prstGeom prst="rect">
            <a:avLst/>
          </a:prstGeom>
          <a:noFill/>
        </p:spPr>
        <p:txBody>
          <a:bodyPr wrap="square" rtlCol="0">
            <a:spAutoFit/>
          </a:bodyPr>
          <a:lstStyle/>
          <a:p>
            <a:r>
              <a:rPr lang="en-US" sz="5400" b="1" dirty="0">
                <a:latin typeface="Tahoma" panose="020B0604030504040204" pitchFamily="34" charset="0"/>
                <a:ea typeface="Tahoma" panose="020B0604030504040204" pitchFamily="34" charset="0"/>
                <a:cs typeface="Tahoma" panose="020B0604030504040204" pitchFamily="34" charset="0"/>
              </a:rPr>
              <a:t>Sin </a:t>
            </a:r>
            <a:r>
              <a:rPr lang="en-US" sz="5400" b="1" dirty="0" err="1">
                <a:latin typeface="Tahoma" panose="020B0604030504040204" pitchFamily="34" charset="0"/>
                <a:ea typeface="Tahoma" panose="020B0604030504040204" pitchFamily="34" charset="0"/>
                <a:cs typeface="Tahoma" panose="020B0604030504040204" pitchFamily="34" charset="0"/>
              </a:rPr>
              <a:t>presión</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1" name="Footer Placeholder 3">
            <a:extLst>
              <a:ext uri="{FF2B5EF4-FFF2-40B4-BE49-F238E27FC236}">
                <a16:creationId xmlns:a16="http://schemas.microsoft.com/office/drawing/2014/main" id="{B10D78E0-F16E-4368-AD07-7917555327B8}"/>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spTree>
    <p:extLst>
      <p:ext uri="{BB962C8B-B14F-4D97-AF65-F5344CB8AC3E}">
        <p14:creationId xmlns:p14="http://schemas.microsoft.com/office/powerpoint/2010/main" val="39473853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27474" r="20555" b="39894"/>
          <a:stretch/>
        </p:blipFill>
        <p:spPr>
          <a:xfrm>
            <a:off x="2563455" y="-172804"/>
            <a:ext cx="7494945" cy="4689096"/>
          </a:xfrm>
          <a:prstGeom prst="rect">
            <a:avLst/>
          </a:prstGeom>
        </p:spPr>
      </p:pic>
      <p:sp>
        <p:nvSpPr>
          <p:cNvPr id="3" name="Content Placeholder 2"/>
          <p:cNvSpPr>
            <a:spLocks noGrp="1"/>
          </p:cNvSpPr>
          <p:nvPr>
            <p:ph idx="1"/>
          </p:nvPr>
        </p:nvSpPr>
        <p:spPr>
          <a:xfrm>
            <a:off x="4933393" y="592323"/>
            <a:ext cx="5026915" cy="2813486"/>
          </a:xfrm>
        </p:spPr>
        <p:txBody>
          <a:bodyPr/>
          <a:lstStyle/>
          <a:p>
            <a:r>
              <a:rPr lang="en-US" dirty="0"/>
              <a:t>(Place holder- does not need translation) Video: I will break up with you if you don’t have sex with me!</a:t>
            </a:r>
          </a:p>
          <a:p>
            <a:pPr marL="0" indent="0">
              <a:buNone/>
            </a:pPr>
            <a:endParaRPr lang="en-US" dirty="0"/>
          </a:p>
        </p:txBody>
      </p:sp>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36442" t="4183" r="46905" b="72287"/>
          <a:stretch/>
        </p:blipFill>
        <p:spPr>
          <a:xfrm>
            <a:off x="-10510" y="-21020"/>
            <a:ext cx="2026025" cy="1613647"/>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2884" t="48105" r="15620" b="40523"/>
          <a:stretch/>
        </p:blipFill>
        <p:spPr>
          <a:xfrm>
            <a:off x="682781" y="4406025"/>
            <a:ext cx="11174351" cy="779929"/>
          </a:xfrm>
          <a:prstGeom prst="rect">
            <a:avLst/>
          </a:prstGeom>
        </p:spPr>
      </p:pic>
      <p:grpSp>
        <p:nvGrpSpPr>
          <p:cNvPr id="2" name="Group 1"/>
          <p:cNvGrpSpPr/>
          <p:nvPr/>
        </p:nvGrpSpPr>
        <p:grpSpPr>
          <a:xfrm>
            <a:off x="150767" y="5281419"/>
            <a:ext cx="11067393" cy="1089909"/>
            <a:chOff x="-241329" y="5434725"/>
            <a:chExt cx="11408636" cy="1089909"/>
          </a:xfrm>
        </p:grpSpPr>
        <p:sp>
          <p:nvSpPr>
            <p:cNvPr id="12" name="TextBox 11"/>
            <p:cNvSpPr txBox="1"/>
            <p:nvPr/>
          </p:nvSpPr>
          <p:spPr>
            <a:xfrm>
              <a:off x="-241329" y="5465458"/>
              <a:ext cx="5579563" cy="923330"/>
            </a:xfrm>
            <a:prstGeom prst="rect">
              <a:avLst/>
            </a:prstGeom>
            <a:noFill/>
          </p:spPr>
          <p:txBody>
            <a:bodyPr wrap="square" rtlCol="0">
              <a:spAutoFit/>
            </a:bodyPr>
            <a:lstStyle/>
            <a:p>
              <a:pPr algn="ctr"/>
              <a:r>
                <a:rPr lang="en-US" sz="5400" b="1" dirty="0" err="1">
                  <a:latin typeface="Tahoma" panose="020B0604030504040204" pitchFamily="34" charset="0"/>
                  <a:ea typeface="Tahoma" panose="020B0604030504040204" pitchFamily="34" charset="0"/>
                  <a:cs typeface="Tahoma" panose="020B0604030504040204" pitchFamily="34" charset="0"/>
                </a:rPr>
                <a:t>Presión</a:t>
              </a:r>
              <a:r>
                <a:rPr lang="en-US" sz="5400" b="1" dirty="0">
                  <a:latin typeface="Tahoma" panose="020B0604030504040204" pitchFamily="34" charset="0"/>
                  <a:ea typeface="Tahoma" panose="020B0604030504040204" pitchFamily="34" charset="0"/>
                  <a:cs typeface="Tahoma" panose="020B0604030504040204" pitchFamily="34" charset="0"/>
                </a:rPr>
                <a:t>?</a:t>
              </a:r>
            </a:p>
          </p:txBody>
        </p:sp>
        <p:grpSp>
          <p:nvGrpSpPr>
            <p:cNvPr id="13" name="Group 12"/>
            <p:cNvGrpSpPr/>
            <p:nvPr/>
          </p:nvGrpSpPr>
          <p:grpSpPr>
            <a:xfrm>
              <a:off x="4543949" y="5434725"/>
              <a:ext cx="6623358" cy="1089909"/>
              <a:chOff x="1842052" y="5120120"/>
              <a:chExt cx="8518092" cy="1655058"/>
            </a:xfrm>
          </p:grpSpPr>
          <p:sp>
            <p:nvSpPr>
              <p:cNvPr id="14" name="Rectangle 13"/>
              <p:cNvSpPr/>
              <p:nvPr/>
            </p:nvSpPr>
            <p:spPr>
              <a:xfrm>
                <a:off x="1842052" y="5120120"/>
                <a:ext cx="3564835" cy="1641137"/>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6795309" y="5134041"/>
                <a:ext cx="3564835" cy="1641137"/>
              </a:xfrm>
              <a:prstGeom prst="rect">
                <a:avLst/>
              </a:prstGeom>
              <a:solidFill>
                <a:srgbClr val="FF5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t="4183" r="67947" b="43399"/>
              <a:stretch/>
            </p:blipFill>
            <p:spPr>
              <a:xfrm>
                <a:off x="1973414" y="5120120"/>
                <a:ext cx="1780286" cy="1641137"/>
              </a:xfrm>
              <a:prstGeom prst="rect">
                <a:avLst/>
              </a:prstGeom>
            </p:spPr>
          </p:pic>
          <p:pic>
            <p:nvPicPr>
              <p:cNvPr id="17" name="Picture 16"/>
              <p:cNvPicPr>
                <a:picLocks noChangeAspect="1"/>
              </p:cNvPicPr>
              <p:nvPr/>
            </p:nvPicPr>
            <p:blipFill rotWithShape="1">
              <a:blip r:embed="rId8" cstate="print">
                <a:extLst>
                  <a:ext uri="{28A0092B-C50C-407E-A947-70E740481C1C}">
                    <a14:useLocalDpi xmlns:a14="http://schemas.microsoft.com/office/drawing/2010/main" val="0"/>
                  </a:ext>
                </a:extLst>
              </a:blip>
              <a:srcRect l="69863" t="8889" r="3242" b="38562"/>
              <a:stretch/>
            </p:blipFill>
            <p:spPr>
              <a:xfrm>
                <a:off x="6977036" y="5131623"/>
                <a:ext cx="1492283" cy="1643555"/>
              </a:xfrm>
              <a:prstGeom prst="rect">
                <a:avLst/>
              </a:prstGeom>
            </p:spPr>
          </p:pic>
          <p:sp>
            <p:nvSpPr>
              <p:cNvPr id="18" name="Title 1"/>
              <p:cNvSpPr txBox="1">
                <a:spLocks/>
              </p:cNvSpPr>
              <p:nvPr/>
            </p:nvSpPr>
            <p:spPr>
              <a:xfrm>
                <a:off x="3709847" y="5463622"/>
                <a:ext cx="1530756" cy="1097000"/>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atin typeface="Tahoma" panose="020B0604030504040204" pitchFamily="34" charset="0"/>
                    <a:ea typeface="Tahoma" panose="020B0604030504040204" pitchFamily="34" charset="0"/>
                    <a:cs typeface="Tahoma" panose="020B0604030504040204" pitchFamily="34" charset="0"/>
                  </a:rPr>
                  <a:t>SÍ</a:t>
                </a:r>
              </a:p>
            </p:txBody>
          </p:sp>
          <p:sp>
            <p:nvSpPr>
              <p:cNvPr id="19" name="Title 1"/>
              <p:cNvSpPr txBox="1">
                <a:spLocks/>
              </p:cNvSpPr>
              <p:nvPr/>
            </p:nvSpPr>
            <p:spPr>
              <a:xfrm>
                <a:off x="8578187" y="5463622"/>
                <a:ext cx="1530756" cy="1097000"/>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atin typeface="Tahoma" panose="020B0604030504040204" pitchFamily="34" charset="0"/>
                    <a:ea typeface="Tahoma" panose="020B0604030504040204" pitchFamily="34" charset="0"/>
                    <a:cs typeface="Tahoma" panose="020B0604030504040204" pitchFamily="34" charset="0"/>
                  </a:rPr>
                  <a:t>NO</a:t>
                </a:r>
              </a:p>
            </p:txBody>
          </p:sp>
        </p:grpSp>
      </p:grpSp>
      <p:pic>
        <p:nvPicPr>
          <p:cNvPr id="21" name="Picture 20"/>
          <p:cNvPicPr>
            <a:picLocks noChangeAspect="1"/>
          </p:cNvPicPr>
          <p:nvPr/>
        </p:nvPicPr>
        <p:blipFill rotWithShape="1">
          <a:blip r:embed="rId9"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20" name="Footer Placeholder 3">
            <a:extLst>
              <a:ext uri="{FF2B5EF4-FFF2-40B4-BE49-F238E27FC236}">
                <a16:creationId xmlns:a16="http://schemas.microsoft.com/office/drawing/2014/main" id="{3E4CE612-7C98-471E-9FA7-90B3076B95DB}"/>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pic>
        <p:nvPicPr>
          <p:cNvPr id="7" name="MRML video_1_Spanish.mp4" descr="MRML video_1_Spanish.mp4">
            <a:hlinkClick r:id="" action="ppaction://media"/>
            <a:extLst>
              <a:ext uri="{FF2B5EF4-FFF2-40B4-BE49-F238E27FC236}">
                <a16:creationId xmlns:a16="http://schemas.microsoft.com/office/drawing/2014/main" id="{4831AC1B-1E8F-484E-96FD-4AC9044A6B88}"/>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2882327" y="367093"/>
            <a:ext cx="6909573" cy="3886635"/>
          </a:xfrm>
          <a:prstGeom prst="rect">
            <a:avLst/>
          </a:prstGeom>
        </p:spPr>
      </p:pic>
    </p:spTree>
    <p:extLst>
      <p:ext uri="{BB962C8B-B14F-4D97-AF65-F5344CB8AC3E}">
        <p14:creationId xmlns:p14="http://schemas.microsoft.com/office/powerpoint/2010/main" val="2769309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6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40740" y="785803"/>
            <a:ext cx="5840624" cy="1732110"/>
          </a:xfrm>
        </p:spPr>
        <p:txBody>
          <a:bodyPr/>
          <a:lstStyle/>
          <a:p>
            <a:r>
              <a:rPr lang="en-US" dirty="0"/>
              <a:t>(Place holder- does not need translation) Video: If you really loved me, you would have sex with me!</a:t>
            </a:r>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36442" t="4183" r="46905" b="72287"/>
          <a:stretch/>
        </p:blipFill>
        <p:spPr>
          <a:xfrm>
            <a:off x="-10510" y="-21020"/>
            <a:ext cx="2026025" cy="1613647"/>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2884" t="48105" r="15620" b="40523"/>
          <a:stretch/>
        </p:blipFill>
        <p:spPr>
          <a:xfrm>
            <a:off x="682781" y="4406025"/>
            <a:ext cx="11174351" cy="779929"/>
          </a:xfrm>
          <a:prstGeom prst="rect">
            <a:avLst/>
          </a:prstGeom>
        </p:spPr>
      </p:pic>
      <p:grpSp>
        <p:nvGrpSpPr>
          <p:cNvPr id="2" name="Group 1"/>
          <p:cNvGrpSpPr/>
          <p:nvPr/>
        </p:nvGrpSpPr>
        <p:grpSpPr>
          <a:xfrm>
            <a:off x="189187" y="5289851"/>
            <a:ext cx="11218160" cy="1089909"/>
            <a:chOff x="-241329" y="5434725"/>
            <a:chExt cx="11408636" cy="1089909"/>
          </a:xfrm>
        </p:grpSpPr>
        <p:sp>
          <p:nvSpPr>
            <p:cNvPr id="23" name="TextBox 22"/>
            <p:cNvSpPr txBox="1"/>
            <p:nvPr/>
          </p:nvSpPr>
          <p:spPr>
            <a:xfrm>
              <a:off x="-241329" y="5465458"/>
              <a:ext cx="5579563" cy="923330"/>
            </a:xfrm>
            <a:prstGeom prst="rect">
              <a:avLst/>
            </a:prstGeom>
            <a:noFill/>
          </p:spPr>
          <p:txBody>
            <a:bodyPr wrap="square" rtlCol="0">
              <a:spAutoFit/>
            </a:bodyPr>
            <a:lstStyle/>
            <a:p>
              <a:pPr algn="ctr"/>
              <a:r>
                <a:rPr lang="en-US" sz="5400" b="1" dirty="0">
                  <a:latin typeface="Tahoma" panose="020B0604030504040204" pitchFamily="34" charset="0"/>
                  <a:ea typeface="Tahoma" panose="020B0604030504040204" pitchFamily="34" charset="0"/>
                  <a:cs typeface="Tahoma" panose="020B0604030504040204" pitchFamily="34" charset="0"/>
                </a:rPr>
                <a:t>¿</a:t>
              </a:r>
              <a:r>
                <a:rPr lang="en-US" sz="5400" b="1" dirty="0" err="1">
                  <a:latin typeface="Tahoma" panose="020B0604030504040204" pitchFamily="34" charset="0"/>
                  <a:ea typeface="Tahoma" panose="020B0604030504040204" pitchFamily="34" charset="0"/>
                  <a:cs typeface="Tahoma" panose="020B0604030504040204" pitchFamily="34" charset="0"/>
                </a:rPr>
                <a:t>Presión</a:t>
              </a:r>
              <a:r>
                <a:rPr lang="en-US" sz="5400" b="1" dirty="0">
                  <a:latin typeface="Tahoma" panose="020B0604030504040204" pitchFamily="34" charset="0"/>
                  <a:ea typeface="Tahoma" panose="020B0604030504040204" pitchFamily="34" charset="0"/>
                  <a:cs typeface="Tahoma" panose="020B0604030504040204" pitchFamily="34" charset="0"/>
                </a:rPr>
                <a:t>?</a:t>
              </a:r>
            </a:p>
          </p:txBody>
        </p:sp>
        <p:grpSp>
          <p:nvGrpSpPr>
            <p:cNvPr id="24" name="Group 23"/>
            <p:cNvGrpSpPr/>
            <p:nvPr/>
          </p:nvGrpSpPr>
          <p:grpSpPr>
            <a:xfrm>
              <a:off x="4543949" y="5434725"/>
              <a:ext cx="6623358" cy="1089909"/>
              <a:chOff x="1842052" y="5120120"/>
              <a:chExt cx="8518092" cy="1655058"/>
            </a:xfrm>
          </p:grpSpPr>
          <p:sp>
            <p:nvSpPr>
              <p:cNvPr id="25" name="Rectangle 24"/>
              <p:cNvSpPr/>
              <p:nvPr/>
            </p:nvSpPr>
            <p:spPr>
              <a:xfrm>
                <a:off x="1842052" y="5120120"/>
                <a:ext cx="3564835" cy="1641137"/>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6795309" y="5134041"/>
                <a:ext cx="3564835" cy="1641137"/>
              </a:xfrm>
              <a:prstGeom prst="rect">
                <a:avLst/>
              </a:prstGeom>
              <a:solidFill>
                <a:srgbClr val="FF5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26"/>
              <p:cNvPicPr>
                <a:picLocks noChangeAspect="1"/>
              </p:cNvPicPr>
              <p:nvPr/>
            </p:nvPicPr>
            <p:blipFill rotWithShape="1">
              <a:blip r:embed="rId6" cstate="print">
                <a:extLst>
                  <a:ext uri="{28A0092B-C50C-407E-A947-70E740481C1C}">
                    <a14:useLocalDpi xmlns:a14="http://schemas.microsoft.com/office/drawing/2010/main" val="0"/>
                  </a:ext>
                </a:extLst>
              </a:blip>
              <a:srcRect t="4183" r="67947" b="43399"/>
              <a:stretch/>
            </p:blipFill>
            <p:spPr>
              <a:xfrm>
                <a:off x="1973414" y="5120120"/>
                <a:ext cx="1780286" cy="1641137"/>
              </a:xfrm>
              <a:prstGeom prst="rect">
                <a:avLst/>
              </a:prstGeom>
            </p:spPr>
          </p:pic>
          <p:pic>
            <p:nvPicPr>
              <p:cNvPr id="28" name="Picture 27"/>
              <p:cNvPicPr>
                <a:picLocks noChangeAspect="1"/>
              </p:cNvPicPr>
              <p:nvPr/>
            </p:nvPicPr>
            <p:blipFill rotWithShape="1">
              <a:blip r:embed="rId7" cstate="print">
                <a:extLst>
                  <a:ext uri="{28A0092B-C50C-407E-A947-70E740481C1C}">
                    <a14:useLocalDpi xmlns:a14="http://schemas.microsoft.com/office/drawing/2010/main" val="0"/>
                  </a:ext>
                </a:extLst>
              </a:blip>
              <a:srcRect l="69863" t="8889" r="3242" b="38562"/>
              <a:stretch/>
            </p:blipFill>
            <p:spPr>
              <a:xfrm>
                <a:off x="6977036" y="5131623"/>
                <a:ext cx="1492283" cy="1643555"/>
              </a:xfrm>
              <a:prstGeom prst="rect">
                <a:avLst/>
              </a:prstGeom>
            </p:spPr>
          </p:pic>
          <p:sp>
            <p:nvSpPr>
              <p:cNvPr id="29" name="Title 1"/>
              <p:cNvSpPr txBox="1">
                <a:spLocks/>
              </p:cNvSpPr>
              <p:nvPr/>
            </p:nvSpPr>
            <p:spPr>
              <a:xfrm>
                <a:off x="3709847" y="5463622"/>
                <a:ext cx="1530756" cy="1097000"/>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atin typeface="Tahoma" panose="020B0604030504040204" pitchFamily="34" charset="0"/>
                    <a:ea typeface="Tahoma" panose="020B0604030504040204" pitchFamily="34" charset="0"/>
                    <a:cs typeface="Tahoma" panose="020B0604030504040204" pitchFamily="34" charset="0"/>
                  </a:rPr>
                  <a:t>SÍ</a:t>
                </a:r>
              </a:p>
            </p:txBody>
          </p:sp>
          <p:sp>
            <p:nvSpPr>
              <p:cNvPr id="30" name="Title 1"/>
              <p:cNvSpPr txBox="1">
                <a:spLocks/>
              </p:cNvSpPr>
              <p:nvPr/>
            </p:nvSpPr>
            <p:spPr>
              <a:xfrm>
                <a:off x="8578187" y="5463622"/>
                <a:ext cx="1530756" cy="1097000"/>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atin typeface="Tahoma" panose="020B0604030504040204" pitchFamily="34" charset="0"/>
                    <a:ea typeface="Tahoma" panose="020B0604030504040204" pitchFamily="34" charset="0"/>
                    <a:cs typeface="Tahoma" panose="020B0604030504040204" pitchFamily="34" charset="0"/>
                  </a:rPr>
                  <a:t>NO</a:t>
                </a:r>
              </a:p>
            </p:txBody>
          </p:sp>
        </p:grpSp>
      </p:grpSp>
      <p:pic>
        <p:nvPicPr>
          <p:cNvPr id="16" name="Picture 15"/>
          <p:cNvPicPr>
            <a:picLocks noChangeAspect="1"/>
          </p:cNvPicPr>
          <p:nvPr/>
        </p:nvPicPr>
        <p:blipFill rotWithShape="1">
          <a:blip r:embed="rId8"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8" name="Footer Placeholder 3">
            <a:extLst>
              <a:ext uri="{FF2B5EF4-FFF2-40B4-BE49-F238E27FC236}">
                <a16:creationId xmlns:a16="http://schemas.microsoft.com/office/drawing/2014/main" id="{CDE36BFA-9F21-41F3-A1B2-FB7AD7C5CEA6}"/>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pic>
        <p:nvPicPr>
          <p:cNvPr id="20" name="Picture 19">
            <a:extLst>
              <a:ext uri="{FF2B5EF4-FFF2-40B4-BE49-F238E27FC236}">
                <a16:creationId xmlns:a16="http://schemas.microsoft.com/office/drawing/2014/main" id="{79DB8657-12EF-3B4F-8CF4-D1B23F3DA0D1}"/>
              </a:ext>
            </a:extLst>
          </p:cNvPr>
          <p:cNvPicPr>
            <a:picLocks noChangeAspect="1"/>
          </p:cNvPicPr>
          <p:nvPr/>
        </p:nvPicPr>
        <p:blipFill rotWithShape="1">
          <a:blip r:embed="rId9">
            <a:extLst>
              <a:ext uri="{28A0092B-C50C-407E-A947-70E740481C1C}">
                <a14:useLocalDpi xmlns:a14="http://schemas.microsoft.com/office/drawing/2010/main" val="0"/>
              </a:ext>
            </a:extLst>
          </a:blip>
          <a:srcRect l="27474" r="20555" b="39894"/>
          <a:stretch/>
        </p:blipFill>
        <p:spPr>
          <a:xfrm>
            <a:off x="2542230" y="-278491"/>
            <a:ext cx="7337750" cy="4689096"/>
          </a:xfrm>
          <a:prstGeom prst="rect">
            <a:avLst/>
          </a:prstGeom>
          <a:noFill/>
        </p:spPr>
      </p:pic>
      <p:pic>
        <p:nvPicPr>
          <p:cNvPr id="8" name="19-24MRML_video_2_Spanish.mp4" descr="19-24MRML_video_2_Spanish.mp4">
            <a:hlinkClick r:id="" action="ppaction://media"/>
            <a:extLst>
              <a:ext uri="{FF2B5EF4-FFF2-40B4-BE49-F238E27FC236}">
                <a16:creationId xmlns:a16="http://schemas.microsoft.com/office/drawing/2014/main" id="{7612D92F-255B-1A4E-9B87-D80D297147B0}"/>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2838169" y="287468"/>
            <a:ext cx="6811601" cy="3831526"/>
          </a:xfrm>
          <a:prstGeom prst="rect">
            <a:avLst/>
          </a:prstGeom>
        </p:spPr>
      </p:pic>
    </p:spTree>
    <p:extLst>
      <p:ext uri="{BB962C8B-B14F-4D97-AF65-F5344CB8AC3E}">
        <p14:creationId xmlns:p14="http://schemas.microsoft.com/office/powerpoint/2010/main" val="216187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6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27474" r="20555" b="39894"/>
          <a:stretch/>
        </p:blipFill>
        <p:spPr>
          <a:xfrm>
            <a:off x="2536377" y="-315047"/>
            <a:ext cx="7633535" cy="4803698"/>
          </a:xfrm>
          <a:prstGeom prst="rect">
            <a:avLst/>
          </a:prstGeom>
        </p:spPr>
      </p:pic>
      <p:sp>
        <p:nvSpPr>
          <p:cNvPr id="3" name="Content Placeholder 2"/>
          <p:cNvSpPr>
            <a:spLocks noGrp="1"/>
          </p:cNvSpPr>
          <p:nvPr>
            <p:ph idx="1"/>
          </p:nvPr>
        </p:nvSpPr>
        <p:spPr>
          <a:xfrm>
            <a:off x="3439688" y="761370"/>
            <a:ext cx="6341676" cy="2897248"/>
          </a:xfrm>
        </p:spPr>
        <p:txBody>
          <a:bodyPr/>
          <a:lstStyle/>
          <a:p>
            <a:r>
              <a:rPr lang="en-US" dirty="0"/>
              <a:t>(Placeholder- does not need translation) Video: If you have sex with me, I’ll take you to see a movie!</a:t>
            </a:r>
          </a:p>
        </p:txBody>
      </p:sp>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36442" t="4183" r="46905" b="72287"/>
          <a:stretch/>
        </p:blipFill>
        <p:spPr>
          <a:xfrm>
            <a:off x="-10510" y="-21020"/>
            <a:ext cx="2026025" cy="1613647"/>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2884" t="48105" r="15620" b="40523"/>
          <a:stretch/>
        </p:blipFill>
        <p:spPr>
          <a:xfrm>
            <a:off x="682781" y="4406025"/>
            <a:ext cx="11174351" cy="779929"/>
          </a:xfrm>
          <a:prstGeom prst="rect">
            <a:avLst/>
          </a:prstGeom>
        </p:spPr>
      </p:pic>
      <p:grpSp>
        <p:nvGrpSpPr>
          <p:cNvPr id="11" name="Group 10"/>
          <p:cNvGrpSpPr/>
          <p:nvPr/>
        </p:nvGrpSpPr>
        <p:grpSpPr>
          <a:xfrm>
            <a:off x="-190476" y="5320770"/>
            <a:ext cx="11408636" cy="1089909"/>
            <a:chOff x="-241329" y="5434725"/>
            <a:chExt cx="11408636" cy="1089909"/>
          </a:xfrm>
        </p:grpSpPr>
        <p:sp>
          <p:nvSpPr>
            <p:cNvPr id="12" name="TextBox 11"/>
            <p:cNvSpPr txBox="1"/>
            <p:nvPr/>
          </p:nvSpPr>
          <p:spPr>
            <a:xfrm>
              <a:off x="-241329" y="5465458"/>
              <a:ext cx="5579563" cy="923330"/>
            </a:xfrm>
            <a:prstGeom prst="rect">
              <a:avLst/>
            </a:prstGeom>
            <a:noFill/>
          </p:spPr>
          <p:txBody>
            <a:bodyPr wrap="square" rtlCol="0">
              <a:spAutoFit/>
            </a:bodyPr>
            <a:lstStyle/>
            <a:p>
              <a:pPr algn="ctr"/>
              <a:r>
                <a:rPr lang="en-US" sz="5400" b="1" dirty="0" err="1">
                  <a:latin typeface="Tahoma" panose="020B0604030504040204" pitchFamily="34" charset="0"/>
                  <a:ea typeface="Tahoma" panose="020B0604030504040204" pitchFamily="34" charset="0"/>
                  <a:cs typeface="Tahoma" panose="020B0604030504040204" pitchFamily="34" charset="0"/>
                </a:rPr>
                <a:t>Presión</a:t>
              </a:r>
              <a:r>
                <a:rPr lang="en-US" sz="5400" b="1" dirty="0">
                  <a:latin typeface="Tahoma" panose="020B0604030504040204" pitchFamily="34" charset="0"/>
                  <a:ea typeface="Tahoma" panose="020B0604030504040204" pitchFamily="34" charset="0"/>
                  <a:cs typeface="Tahoma" panose="020B0604030504040204" pitchFamily="34" charset="0"/>
                </a:rPr>
                <a:t>?</a:t>
              </a:r>
            </a:p>
          </p:txBody>
        </p:sp>
        <p:grpSp>
          <p:nvGrpSpPr>
            <p:cNvPr id="13" name="Group 12"/>
            <p:cNvGrpSpPr/>
            <p:nvPr/>
          </p:nvGrpSpPr>
          <p:grpSpPr>
            <a:xfrm>
              <a:off x="4543949" y="5434725"/>
              <a:ext cx="6623358" cy="1089909"/>
              <a:chOff x="1842052" y="5120120"/>
              <a:chExt cx="8518092" cy="1655058"/>
            </a:xfrm>
          </p:grpSpPr>
          <p:sp>
            <p:nvSpPr>
              <p:cNvPr id="14" name="Rectangle 13"/>
              <p:cNvSpPr/>
              <p:nvPr/>
            </p:nvSpPr>
            <p:spPr>
              <a:xfrm>
                <a:off x="1842052" y="5120120"/>
                <a:ext cx="3564835" cy="1641137"/>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6795309" y="5134041"/>
                <a:ext cx="3564835" cy="1641137"/>
              </a:xfrm>
              <a:prstGeom prst="rect">
                <a:avLst/>
              </a:prstGeom>
              <a:solidFill>
                <a:srgbClr val="FF5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t="4183" r="67947" b="43399"/>
              <a:stretch/>
            </p:blipFill>
            <p:spPr>
              <a:xfrm>
                <a:off x="1973414" y="5120120"/>
                <a:ext cx="1780286" cy="1641137"/>
              </a:xfrm>
              <a:prstGeom prst="rect">
                <a:avLst/>
              </a:prstGeom>
            </p:spPr>
          </p:pic>
          <p:pic>
            <p:nvPicPr>
              <p:cNvPr id="17" name="Picture 16"/>
              <p:cNvPicPr>
                <a:picLocks noChangeAspect="1"/>
              </p:cNvPicPr>
              <p:nvPr/>
            </p:nvPicPr>
            <p:blipFill rotWithShape="1">
              <a:blip r:embed="rId8" cstate="print">
                <a:extLst>
                  <a:ext uri="{28A0092B-C50C-407E-A947-70E740481C1C}">
                    <a14:useLocalDpi xmlns:a14="http://schemas.microsoft.com/office/drawing/2010/main" val="0"/>
                  </a:ext>
                </a:extLst>
              </a:blip>
              <a:srcRect l="69863" t="8889" r="3242" b="38562"/>
              <a:stretch/>
            </p:blipFill>
            <p:spPr>
              <a:xfrm>
                <a:off x="6977036" y="5131623"/>
                <a:ext cx="1492283" cy="1643555"/>
              </a:xfrm>
              <a:prstGeom prst="rect">
                <a:avLst/>
              </a:prstGeom>
            </p:spPr>
          </p:pic>
          <p:sp>
            <p:nvSpPr>
              <p:cNvPr id="18" name="Title 1"/>
              <p:cNvSpPr txBox="1">
                <a:spLocks/>
              </p:cNvSpPr>
              <p:nvPr/>
            </p:nvSpPr>
            <p:spPr>
              <a:xfrm>
                <a:off x="3709847" y="5463622"/>
                <a:ext cx="1530756" cy="1097000"/>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atin typeface="Tahoma" panose="020B0604030504040204" pitchFamily="34" charset="0"/>
                    <a:ea typeface="Tahoma" panose="020B0604030504040204" pitchFamily="34" charset="0"/>
                    <a:cs typeface="Tahoma" panose="020B0604030504040204" pitchFamily="34" charset="0"/>
                  </a:rPr>
                  <a:t>SÍ</a:t>
                </a:r>
              </a:p>
            </p:txBody>
          </p:sp>
          <p:sp>
            <p:nvSpPr>
              <p:cNvPr id="19" name="Title 1"/>
              <p:cNvSpPr txBox="1">
                <a:spLocks/>
              </p:cNvSpPr>
              <p:nvPr/>
            </p:nvSpPr>
            <p:spPr>
              <a:xfrm>
                <a:off x="8578187" y="5463622"/>
                <a:ext cx="1530756" cy="1097000"/>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atin typeface="Tahoma" panose="020B0604030504040204" pitchFamily="34" charset="0"/>
                    <a:ea typeface="Tahoma" panose="020B0604030504040204" pitchFamily="34" charset="0"/>
                    <a:cs typeface="Tahoma" panose="020B0604030504040204" pitchFamily="34" charset="0"/>
                  </a:rPr>
                  <a:t>NO</a:t>
                </a:r>
              </a:p>
            </p:txBody>
          </p:sp>
        </p:grpSp>
      </p:grpSp>
      <p:pic>
        <p:nvPicPr>
          <p:cNvPr id="21" name="Picture 20"/>
          <p:cNvPicPr>
            <a:picLocks noChangeAspect="1"/>
          </p:cNvPicPr>
          <p:nvPr/>
        </p:nvPicPr>
        <p:blipFill rotWithShape="1">
          <a:blip r:embed="rId9"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20" name="Footer Placeholder 3">
            <a:extLst>
              <a:ext uri="{FF2B5EF4-FFF2-40B4-BE49-F238E27FC236}">
                <a16:creationId xmlns:a16="http://schemas.microsoft.com/office/drawing/2014/main" id="{AF318DDC-C86F-48E2-A143-31611A908C6E}"/>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pic>
        <p:nvPicPr>
          <p:cNvPr id="4" name="19-25MRML_video_3_Spanish.mp4" descr="19-25MRML_video_3_Spanish.mp4">
            <a:hlinkClick r:id="" action="ppaction://media"/>
            <a:extLst>
              <a:ext uri="{FF2B5EF4-FFF2-40B4-BE49-F238E27FC236}">
                <a16:creationId xmlns:a16="http://schemas.microsoft.com/office/drawing/2014/main" id="{45F6FBD5-3A8C-574A-AC62-CEAA427D354D}"/>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2833569" y="252720"/>
            <a:ext cx="7089343" cy="3987755"/>
          </a:xfrm>
          <a:prstGeom prst="rect">
            <a:avLst/>
          </a:prstGeom>
        </p:spPr>
      </p:pic>
    </p:spTree>
    <p:extLst>
      <p:ext uri="{BB962C8B-B14F-4D97-AF65-F5344CB8AC3E}">
        <p14:creationId xmlns:p14="http://schemas.microsoft.com/office/powerpoint/2010/main" val="4255826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7474" r="20555" b="39894"/>
          <a:stretch/>
        </p:blipFill>
        <p:spPr>
          <a:xfrm>
            <a:off x="2548452" y="-156213"/>
            <a:ext cx="7475322" cy="4579976"/>
          </a:xfrm>
          <a:prstGeom prst="rect">
            <a:avLst/>
          </a:prstGeom>
        </p:spPr>
      </p:pic>
      <p:sp>
        <p:nvSpPr>
          <p:cNvPr id="3" name="Content Placeholder 2"/>
          <p:cNvSpPr>
            <a:spLocks noGrp="1"/>
          </p:cNvSpPr>
          <p:nvPr>
            <p:ph idx="1"/>
          </p:nvPr>
        </p:nvSpPr>
        <p:spPr>
          <a:xfrm>
            <a:off x="3196368" y="749938"/>
            <a:ext cx="6500702" cy="3133436"/>
          </a:xfrm>
        </p:spPr>
        <p:txBody>
          <a:bodyPr/>
          <a:lstStyle/>
          <a:p>
            <a:r>
              <a:rPr lang="en-US" dirty="0"/>
              <a:t>(Place holder- does not need translation) Video: One person grabs the other person’s arm, pulling them onto bed and saying “I want to have sex!”</a:t>
            </a: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6442" t="4183" r="46905" b="72287"/>
          <a:stretch/>
        </p:blipFill>
        <p:spPr>
          <a:xfrm>
            <a:off x="-10510" y="-21020"/>
            <a:ext cx="2026025" cy="1613647"/>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884" t="48105" r="15620" b="40523"/>
          <a:stretch/>
        </p:blipFill>
        <p:spPr>
          <a:xfrm>
            <a:off x="682781" y="4406025"/>
            <a:ext cx="11174351" cy="779929"/>
          </a:xfrm>
          <a:prstGeom prst="rect">
            <a:avLst/>
          </a:prstGeom>
        </p:spPr>
      </p:pic>
      <p:grpSp>
        <p:nvGrpSpPr>
          <p:cNvPr id="11" name="Group 10"/>
          <p:cNvGrpSpPr/>
          <p:nvPr/>
        </p:nvGrpSpPr>
        <p:grpSpPr>
          <a:xfrm>
            <a:off x="-190476" y="5329914"/>
            <a:ext cx="11408636" cy="1089909"/>
            <a:chOff x="-241329" y="5434725"/>
            <a:chExt cx="11408636" cy="1089909"/>
          </a:xfrm>
        </p:grpSpPr>
        <p:sp>
          <p:nvSpPr>
            <p:cNvPr id="12" name="TextBox 11"/>
            <p:cNvSpPr txBox="1"/>
            <p:nvPr/>
          </p:nvSpPr>
          <p:spPr>
            <a:xfrm>
              <a:off x="-241329" y="5465458"/>
              <a:ext cx="5579563" cy="923330"/>
            </a:xfrm>
            <a:prstGeom prst="rect">
              <a:avLst/>
            </a:prstGeom>
            <a:noFill/>
          </p:spPr>
          <p:txBody>
            <a:bodyPr wrap="square" rtlCol="0">
              <a:spAutoFit/>
            </a:bodyPr>
            <a:lstStyle/>
            <a:p>
              <a:pPr algn="ctr"/>
              <a:r>
                <a:rPr lang="en-US" sz="5400" b="1" dirty="0" err="1">
                  <a:latin typeface="Tahoma" panose="020B0604030504040204" pitchFamily="34" charset="0"/>
                  <a:ea typeface="Tahoma" panose="020B0604030504040204" pitchFamily="34" charset="0"/>
                  <a:cs typeface="Tahoma" panose="020B0604030504040204" pitchFamily="34" charset="0"/>
                </a:rPr>
                <a:t>Presión</a:t>
              </a:r>
              <a:r>
                <a:rPr lang="en-US" sz="5400" b="1" dirty="0">
                  <a:latin typeface="Tahoma" panose="020B0604030504040204" pitchFamily="34" charset="0"/>
                  <a:ea typeface="Tahoma" panose="020B0604030504040204" pitchFamily="34" charset="0"/>
                  <a:cs typeface="Tahoma" panose="020B0604030504040204" pitchFamily="34" charset="0"/>
                </a:rPr>
                <a:t>?</a:t>
              </a:r>
            </a:p>
          </p:txBody>
        </p:sp>
        <p:grpSp>
          <p:nvGrpSpPr>
            <p:cNvPr id="13" name="Group 12"/>
            <p:cNvGrpSpPr/>
            <p:nvPr/>
          </p:nvGrpSpPr>
          <p:grpSpPr>
            <a:xfrm>
              <a:off x="4543949" y="5434725"/>
              <a:ext cx="6623358" cy="1089909"/>
              <a:chOff x="1842052" y="5120120"/>
              <a:chExt cx="8518092" cy="1655058"/>
            </a:xfrm>
          </p:grpSpPr>
          <p:sp>
            <p:nvSpPr>
              <p:cNvPr id="14" name="Rectangle 13"/>
              <p:cNvSpPr/>
              <p:nvPr/>
            </p:nvSpPr>
            <p:spPr>
              <a:xfrm>
                <a:off x="1842052" y="5120120"/>
                <a:ext cx="3564835" cy="1641137"/>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6795309" y="5134041"/>
                <a:ext cx="3564835" cy="1641137"/>
              </a:xfrm>
              <a:prstGeom prst="rect">
                <a:avLst/>
              </a:prstGeom>
              <a:solidFill>
                <a:srgbClr val="FF5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t="4183" r="67947" b="43399"/>
              <a:stretch/>
            </p:blipFill>
            <p:spPr>
              <a:xfrm>
                <a:off x="1973414" y="5120120"/>
                <a:ext cx="1780286" cy="1641137"/>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69863" t="8889" r="3242" b="38562"/>
              <a:stretch/>
            </p:blipFill>
            <p:spPr>
              <a:xfrm>
                <a:off x="6977036" y="5131623"/>
                <a:ext cx="1492283" cy="1643555"/>
              </a:xfrm>
              <a:prstGeom prst="rect">
                <a:avLst/>
              </a:prstGeom>
            </p:spPr>
          </p:pic>
          <p:sp>
            <p:nvSpPr>
              <p:cNvPr id="18" name="Title 1"/>
              <p:cNvSpPr txBox="1">
                <a:spLocks/>
              </p:cNvSpPr>
              <p:nvPr/>
            </p:nvSpPr>
            <p:spPr>
              <a:xfrm>
                <a:off x="3709847" y="5463622"/>
                <a:ext cx="1530756" cy="1097000"/>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atin typeface="Tahoma" panose="020B0604030504040204" pitchFamily="34" charset="0"/>
                    <a:ea typeface="Tahoma" panose="020B0604030504040204" pitchFamily="34" charset="0"/>
                    <a:cs typeface="Tahoma" panose="020B0604030504040204" pitchFamily="34" charset="0"/>
                  </a:rPr>
                  <a:t>SÍ</a:t>
                </a:r>
              </a:p>
            </p:txBody>
          </p:sp>
          <p:sp>
            <p:nvSpPr>
              <p:cNvPr id="19" name="Title 1"/>
              <p:cNvSpPr txBox="1">
                <a:spLocks/>
              </p:cNvSpPr>
              <p:nvPr/>
            </p:nvSpPr>
            <p:spPr>
              <a:xfrm>
                <a:off x="8578187" y="5463622"/>
                <a:ext cx="1530756" cy="1097000"/>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atin typeface="Tahoma" panose="020B0604030504040204" pitchFamily="34" charset="0"/>
                    <a:ea typeface="Tahoma" panose="020B0604030504040204" pitchFamily="34" charset="0"/>
                    <a:cs typeface="Tahoma" panose="020B0604030504040204" pitchFamily="34" charset="0"/>
                  </a:rPr>
                  <a:t>NO</a:t>
                </a:r>
              </a:p>
            </p:txBody>
          </p:sp>
        </p:grpSp>
      </p:grpSp>
      <p:pic>
        <p:nvPicPr>
          <p:cNvPr id="21" name="Picture 20"/>
          <p:cNvPicPr>
            <a:picLocks noChangeAspect="1"/>
          </p:cNvPicPr>
          <p:nvPr/>
        </p:nvPicPr>
        <p:blipFill rotWithShape="1">
          <a:blip r:embed="rId7"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20" name="Footer Placeholder 3">
            <a:extLst>
              <a:ext uri="{FF2B5EF4-FFF2-40B4-BE49-F238E27FC236}">
                <a16:creationId xmlns:a16="http://schemas.microsoft.com/office/drawing/2014/main" id="{24C65292-AC30-44CF-B66A-1A27C66A81A4}"/>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spTree>
    <p:extLst>
      <p:ext uri="{BB962C8B-B14F-4D97-AF65-F5344CB8AC3E}">
        <p14:creationId xmlns:p14="http://schemas.microsoft.com/office/powerpoint/2010/main" val="21078486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82821"/>
          <a:stretch/>
        </p:blipFill>
        <p:spPr>
          <a:xfrm>
            <a:off x="1" y="0"/>
            <a:ext cx="1894114" cy="6858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8823" y="-9404"/>
            <a:ext cx="6808499" cy="5261113"/>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2884" t="48105" r="15620" b="40523"/>
          <a:stretch/>
        </p:blipFill>
        <p:spPr>
          <a:xfrm>
            <a:off x="726480" y="5122921"/>
            <a:ext cx="11174351" cy="779929"/>
          </a:xfrm>
          <a:prstGeom prst="rect">
            <a:avLst/>
          </a:prstGeom>
        </p:spPr>
      </p:pic>
      <p:sp>
        <p:nvSpPr>
          <p:cNvPr id="9" name="TextBox 8"/>
          <p:cNvSpPr txBox="1"/>
          <p:nvPr/>
        </p:nvSpPr>
        <p:spPr>
          <a:xfrm>
            <a:off x="4710578" y="5654329"/>
            <a:ext cx="3316947" cy="923330"/>
          </a:xfrm>
          <a:prstGeom prst="rect">
            <a:avLst/>
          </a:prstGeom>
          <a:noFill/>
        </p:spPr>
        <p:txBody>
          <a:bodyPr wrap="square" rtlCol="0">
            <a:spAutoFit/>
          </a:bodyPr>
          <a:lstStyle/>
          <a:p>
            <a:r>
              <a:rPr lang="en-US" sz="5400" b="1" dirty="0" err="1">
                <a:latin typeface="Tahoma" panose="020B0604030504040204" pitchFamily="34" charset="0"/>
                <a:ea typeface="Tahoma" panose="020B0604030504040204" pitchFamily="34" charset="0"/>
                <a:cs typeface="Tahoma" panose="020B0604030504040204" pitchFamily="34" charset="0"/>
              </a:rPr>
              <a:t>Verificar</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3" name="TextBox 2"/>
          <p:cNvSpPr txBox="1"/>
          <p:nvPr/>
        </p:nvSpPr>
        <p:spPr>
          <a:xfrm>
            <a:off x="6164615" y="831314"/>
            <a:ext cx="1843088" cy="369332"/>
          </a:xfrm>
          <a:prstGeom prst="rect">
            <a:avLst/>
          </a:prstGeom>
          <a:solidFill>
            <a:schemeClr val="bg1"/>
          </a:solidFill>
          <a:ln w="28575">
            <a:solidFill>
              <a:schemeClr val="tx1"/>
            </a:solidFill>
          </a:ln>
        </p:spPr>
        <p:txBody>
          <a:bodyPr wrap="square" rtlCol="0">
            <a:spAutoFit/>
          </a:bodyPr>
          <a:lstStyle/>
          <a:p>
            <a:r>
              <a:rPr lang="en-US" dirty="0"/>
              <a:t>¿</a:t>
            </a:r>
            <a:r>
              <a:rPr lang="en-US" dirty="0" err="1"/>
              <a:t>Cómo</a:t>
            </a:r>
            <a:r>
              <a:rPr lang="en-US" dirty="0"/>
              <a:t> se </a:t>
            </a:r>
            <a:r>
              <a:rPr lang="en-US" dirty="0" err="1"/>
              <a:t>siente</a:t>
            </a:r>
            <a:r>
              <a:rPr lang="en-US" dirty="0"/>
              <a:t>?</a:t>
            </a:r>
          </a:p>
        </p:txBody>
      </p:sp>
      <p:sp>
        <p:nvSpPr>
          <p:cNvPr id="13" name="TextBox 12"/>
          <p:cNvSpPr txBox="1"/>
          <p:nvPr/>
        </p:nvSpPr>
        <p:spPr>
          <a:xfrm>
            <a:off x="8649774" y="831314"/>
            <a:ext cx="1370699" cy="369332"/>
          </a:xfrm>
          <a:prstGeom prst="rect">
            <a:avLst/>
          </a:prstGeom>
          <a:solidFill>
            <a:schemeClr val="bg1"/>
          </a:solidFill>
          <a:ln w="28575">
            <a:solidFill>
              <a:schemeClr val="tx1"/>
            </a:solidFill>
          </a:ln>
        </p:spPr>
        <p:txBody>
          <a:bodyPr wrap="square" rtlCol="0">
            <a:spAutoFit/>
          </a:bodyPr>
          <a:lstStyle/>
          <a:p>
            <a:r>
              <a:rPr lang="en-US" dirty="0"/>
              <a:t>¡</a:t>
            </a:r>
            <a:r>
              <a:rPr lang="en-US" dirty="0" err="1"/>
              <a:t>Estoy</a:t>
            </a:r>
            <a:r>
              <a:rPr lang="en-US" dirty="0"/>
              <a:t> bien!</a:t>
            </a:r>
          </a:p>
        </p:txBody>
      </p:sp>
      <p:sp>
        <p:nvSpPr>
          <p:cNvPr id="14" name="TextBox 13"/>
          <p:cNvSpPr txBox="1"/>
          <p:nvPr/>
        </p:nvSpPr>
        <p:spPr>
          <a:xfrm>
            <a:off x="4778823" y="2977117"/>
            <a:ext cx="1994642" cy="369332"/>
          </a:xfrm>
          <a:prstGeom prst="rect">
            <a:avLst/>
          </a:prstGeom>
          <a:solidFill>
            <a:schemeClr val="bg1"/>
          </a:solidFill>
          <a:ln w="28575">
            <a:solidFill>
              <a:schemeClr val="tx1"/>
            </a:solidFill>
          </a:ln>
        </p:spPr>
        <p:txBody>
          <a:bodyPr wrap="square" rtlCol="0">
            <a:spAutoFit/>
          </a:bodyPr>
          <a:lstStyle/>
          <a:p>
            <a:r>
              <a:rPr lang="en-US" dirty="0"/>
              <a:t>¿</a:t>
            </a:r>
            <a:r>
              <a:rPr lang="en-US" dirty="0" err="1"/>
              <a:t>Quiere</a:t>
            </a:r>
            <a:r>
              <a:rPr lang="en-US" dirty="0"/>
              <a:t> </a:t>
            </a:r>
            <a:r>
              <a:rPr lang="en-US" dirty="0" err="1"/>
              <a:t>continuar</a:t>
            </a:r>
            <a:r>
              <a:rPr lang="en-US" dirty="0"/>
              <a:t>?</a:t>
            </a:r>
          </a:p>
        </p:txBody>
      </p:sp>
      <p:sp>
        <p:nvSpPr>
          <p:cNvPr id="15" name="TextBox 14"/>
          <p:cNvSpPr txBox="1"/>
          <p:nvPr/>
        </p:nvSpPr>
        <p:spPr>
          <a:xfrm>
            <a:off x="9658173" y="2794636"/>
            <a:ext cx="1843088" cy="646331"/>
          </a:xfrm>
          <a:prstGeom prst="rect">
            <a:avLst/>
          </a:prstGeom>
          <a:solidFill>
            <a:schemeClr val="bg1"/>
          </a:solidFill>
          <a:ln w="28575">
            <a:solidFill>
              <a:schemeClr val="tx1"/>
            </a:solidFill>
          </a:ln>
        </p:spPr>
        <p:txBody>
          <a:bodyPr wrap="square" rtlCol="0">
            <a:spAutoFit/>
          </a:bodyPr>
          <a:lstStyle/>
          <a:p>
            <a:r>
              <a:rPr lang="en-US" dirty="0"/>
              <a:t>¿</a:t>
            </a:r>
            <a:r>
              <a:rPr lang="en-US" dirty="0" err="1"/>
              <a:t>Quiere</a:t>
            </a:r>
            <a:r>
              <a:rPr lang="en-US" dirty="0"/>
              <a:t> </a:t>
            </a:r>
            <a:r>
              <a:rPr lang="en-US" dirty="0" err="1"/>
              <a:t>tener</a:t>
            </a:r>
            <a:r>
              <a:rPr lang="en-US" dirty="0"/>
              <a:t> </a:t>
            </a:r>
            <a:r>
              <a:rPr lang="en-US" dirty="0" err="1"/>
              <a:t>sexo</a:t>
            </a:r>
            <a:r>
              <a:rPr lang="en-US" dirty="0"/>
              <a:t>?</a:t>
            </a:r>
          </a:p>
        </p:txBody>
      </p:sp>
      <p:sp>
        <p:nvSpPr>
          <p:cNvPr id="16" name="TextBox 15"/>
          <p:cNvSpPr txBox="1"/>
          <p:nvPr/>
        </p:nvSpPr>
        <p:spPr>
          <a:xfrm>
            <a:off x="7750629" y="4364805"/>
            <a:ext cx="2138350" cy="369332"/>
          </a:xfrm>
          <a:prstGeom prst="rect">
            <a:avLst/>
          </a:prstGeom>
          <a:solidFill>
            <a:schemeClr val="bg1"/>
          </a:solidFill>
          <a:ln w="28575">
            <a:solidFill>
              <a:schemeClr val="tx1"/>
            </a:solidFill>
          </a:ln>
        </p:spPr>
        <p:txBody>
          <a:bodyPr wrap="square" rtlCol="0">
            <a:spAutoFit/>
          </a:bodyPr>
          <a:lstStyle/>
          <a:p>
            <a:r>
              <a:rPr lang="en-US" dirty="0"/>
              <a:t>¿</a:t>
            </a:r>
            <a:r>
              <a:rPr lang="en-US" dirty="0" err="1"/>
              <a:t>Esto</a:t>
            </a:r>
            <a:r>
              <a:rPr lang="en-US" dirty="0"/>
              <a:t> se </a:t>
            </a:r>
            <a:r>
              <a:rPr lang="en-US" dirty="0" err="1"/>
              <a:t>siente</a:t>
            </a:r>
            <a:r>
              <a:rPr lang="en-US" dirty="0"/>
              <a:t> bien?</a:t>
            </a:r>
          </a:p>
        </p:txBody>
      </p:sp>
      <p:sp>
        <p:nvSpPr>
          <p:cNvPr id="4" name="TextBox 3"/>
          <p:cNvSpPr txBox="1"/>
          <p:nvPr/>
        </p:nvSpPr>
        <p:spPr>
          <a:xfrm>
            <a:off x="7442894" y="2387242"/>
            <a:ext cx="1370699" cy="461665"/>
          </a:xfrm>
          <a:prstGeom prst="rect">
            <a:avLst/>
          </a:prstGeom>
          <a:solidFill>
            <a:schemeClr val="bg1"/>
          </a:solidFill>
        </p:spPr>
        <p:txBody>
          <a:bodyPr wrap="square" rtlCol="0">
            <a:spAutoFit/>
          </a:bodyPr>
          <a:lstStyle/>
          <a:p>
            <a:r>
              <a:rPr lang="en-US" sz="2400" dirty="0" err="1">
                <a:latin typeface="Tahoma" panose="020B0604030504040204" pitchFamily="34" charset="0"/>
                <a:ea typeface="Tahoma" panose="020B0604030504040204" pitchFamily="34" charset="0"/>
                <a:cs typeface="Tahoma" panose="020B0604030504040204" pitchFamily="34" charset="0"/>
              </a:rPr>
              <a:t>Verifique</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18" name="Footer Placeholder 3">
            <a:extLst>
              <a:ext uri="{FF2B5EF4-FFF2-40B4-BE49-F238E27FC236}">
                <a16:creationId xmlns:a16="http://schemas.microsoft.com/office/drawing/2014/main" id="{2F02BD29-3B2C-4975-910A-6F3D9AFC3C00}"/>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pic>
        <p:nvPicPr>
          <p:cNvPr id="19" name="Picture 18">
            <a:extLst>
              <a:ext uri="{FF2B5EF4-FFF2-40B4-BE49-F238E27FC236}">
                <a16:creationId xmlns:a16="http://schemas.microsoft.com/office/drawing/2014/main" id="{227151D3-2381-1845-B996-B7183EDDEA44}"/>
              </a:ext>
            </a:extLst>
          </p:cNvPr>
          <p:cNvPicPr>
            <a:picLocks noChangeAspect="1"/>
          </p:cNvPicPr>
          <p:nvPr/>
        </p:nvPicPr>
        <p:blipFill>
          <a:blip r:embed="rId7"/>
          <a:srcRect l="21744"/>
          <a:stretch>
            <a:fillRect/>
          </a:stretch>
        </p:blipFill>
        <p:spPr>
          <a:xfrm>
            <a:off x="604677" y="1711478"/>
            <a:ext cx="3906213" cy="2819579"/>
          </a:xfrm>
          <a:prstGeom prst="rect">
            <a:avLst/>
          </a:prstGeom>
        </p:spPr>
      </p:pic>
      <p:sp>
        <p:nvSpPr>
          <p:cNvPr id="7" name="Freeform 6">
            <a:extLst>
              <a:ext uri="{FF2B5EF4-FFF2-40B4-BE49-F238E27FC236}">
                <a16:creationId xmlns:a16="http://schemas.microsoft.com/office/drawing/2014/main" id="{E56F6736-71C6-884C-ADAA-292DE9EC51D4}"/>
              </a:ext>
            </a:extLst>
          </p:cNvPr>
          <p:cNvSpPr/>
          <p:nvPr/>
        </p:nvSpPr>
        <p:spPr>
          <a:xfrm>
            <a:off x="6872288" y="328612"/>
            <a:ext cx="392907" cy="464344"/>
          </a:xfrm>
          <a:custGeom>
            <a:avLst/>
            <a:gdLst>
              <a:gd name="connsiteX0" fmla="*/ 350044 w 392907"/>
              <a:gd name="connsiteY0" fmla="*/ 28575 h 464344"/>
              <a:gd name="connsiteX1" fmla="*/ 300038 w 392907"/>
              <a:gd name="connsiteY1" fmla="*/ 21431 h 464344"/>
              <a:gd name="connsiteX2" fmla="*/ 250032 w 392907"/>
              <a:gd name="connsiteY2" fmla="*/ 0 h 464344"/>
              <a:gd name="connsiteX3" fmla="*/ 207169 w 392907"/>
              <a:gd name="connsiteY3" fmla="*/ 7144 h 464344"/>
              <a:gd name="connsiteX4" fmla="*/ 164307 w 392907"/>
              <a:gd name="connsiteY4" fmla="*/ 21431 h 464344"/>
              <a:gd name="connsiteX5" fmla="*/ 142875 w 392907"/>
              <a:gd name="connsiteY5" fmla="*/ 28575 h 464344"/>
              <a:gd name="connsiteX6" fmla="*/ 78582 w 392907"/>
              <a:gd name="connsiteY6" fmla="*/ 42863 h 464344"/>
              <a:gd name="connsiteX7" fmla="*/ 42863 w 392907"/>
              <a:gd name="connsiteY7" fmla="*/ 107156 h 464344"/>
              <a:gd name="connsiteX8" fmla="*/ 21432 w 392907"/>
              <a:gd name="connsiteY8" fmla="*/ 121444 h 464344"/>
              <a:gd name="connsiteX9" fmla="*/ 7144 w 392907"/>
              <a:gd name="connsiteY9" fmla="*/ 164306 h 464344"/>
              <a:gd name="connsiteX10" fmla="*/ 0 w 392907"/>
              <a:gd name="connsiteY10" fmla="*/ 185738 h 464344"/>
              <a:gd name="connsiteX11" fmla="*/ 14288 w 392907"/>
              <a:gd name="connsiteY11" fmla="*/ 314325 h 464344"/>
              <a:gd name="connsiteX12" fmla="*/ 21432 w 392907"/>
              <a:gd name="connsiteY12" fmla="*/ 335756 h 464344"/>
              <a:gd name="connsiteX13" fmla="*/ 78582 w 392907"/>
              <a:gd name="connsiteY13" fmla="*/ 400050 h 464344"/>
              <a:gd name="connsiteX14" fmla="*/ 100013 w 392907"/>
              <a:gd name="connsiteY14" fmla="*/ 414338 h 464344"/>
              <a:gd name="connsiteX15" fmla="*/ 142875 w 392907"/>
              <a:gd name="connsiteY15" fmla="*/ 428625 h 464344"/>
              <a:gd name="connsiteX16" fmla="*/ 164307 w 392907"/>
              <a:gd name="connsiteY16" fmla="*/ 442913 h 464344"/>
              <a:gd name="connsiteX17" fmla="*/ 242888 w 392907"/>
              <a:gd name="connsiteY17" fmla="*/ 464344 h 464344"/>
              <a:gd name="connsiteX18" fmla="*/ 292894 w 392907"/>
              <a:gd name="connsiteY18" fmla="*/ 457200 h 464344"/>
              <a:gd name="connsiteX19" fmla="*/ 328613 w 392907"/>
              <a:gd name="connsiteY19" fmla="*/ 392906 h 464344"/>
              <a:gd name="connsiteX20" fmla="*/ 350044 w 392907"/>
              <a:gd name="connsiteY20" fmla="*/ 378619 h 464344"/>
              <a:gd name="connsiteX21" fmla="*/ 371475 w 392907"/>
              <a:gd name="connsiteY21" fmla="*/ 221456 h 464344"/>
              <a:gd name="connsiteX22" fmla="*/ 385763 w 392907"/>
              <a:gd name="connsiteY22" fmla="*/ 178594 h 464344"/>
              <a:gd name="connsiteX23" fmla="*/ 392907 w 392907"/>
              <a:gd name="connsiteY23" fmla="*/ 150019 h 464344"/>
              <a:gd name="connsiteX24" fmla="*/ 378619 w 392907"/>
              <a:gd name="connsiteY24" fmla="*/ 57150 h 464344"/>
              <a:gd name="connsiteX25" fmla="*/ 350044 w 392907"/>
              <a:gd name="connsiteY25" fmla="*/ 28575 h 46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2907" h="464344">
                <a:moveTo>
                  <a:pt x="350044" y="28575"/>
                </a:moveTo>
                <a:cubicBezTo>
                  <a:pt x="336947" y="22622"/>
                  <a:pt x="316549" y="24733"/>
                  <a:pt x="300038" y="21431"/>
                </a:cubicBezTo>
                <a:cubicBezTo>
                  <a:pt x="282515" y="17927"/>
                  <a:pt x="265526" y="7747"/>
                  <a:pt x="250032" y="0"/>
                </a:cubicBezTo>
                <a:cubicBezTo>
                  <a:pt x="235744" y="2381"/>
                  <a:pt x="221221" y="3631"/>
                  <a:pt x="207169" y="7144"/>
                </a:cubicBezTo>
                <a:cubicBezTo>
                  <a:pt x="192559" y="10797"/>
                  <a:pt x="178594" y="16669"/>
                  <a:pt x="164307" y="21431"/>
                </a:cubicBezTo>
                <a:cubicBezTo>
                  <a:pt x="157163" y="23812"/>
                  <a:pt x="150303" y="27337"/>
                  <a:pt x="142875" y="28575"/>
                </a:cubicBezTo>
                <a:cubicBezTo>
                  <a:pt x="92585" y="36957"/>
                  <a:pt x="113754" y="31138"/>
                  <a:pt x="78582" y="42863"/>
                </a:cubicBezTo>
                <a:cubicBezTo>
                  <a:pt x="71137" y="65196"/>
                  <a:pt x="63918" y="93119"/>
                  <a:pt x="42863" y="107156"/>
                </a:cubicBezTo>
                <a:lnTo>
                  <a:pt x="21432" y="121444"/>
                </a:lnTo>
                <a:lnTo>
                  <a:pt x="7144" y="164306"/>
                </a:lnTo>
                <a:lnTo>
                  <a:pt x="0" y="185738"/>
                </a:lnTo>
                <a:cubicBezTo>
                  <a:pt x="5371" y="260934"/>
                  <a:pt x="-236" y="263493"/>
                  <a:pt x="14288" y="314325"/>
                </a:cubicBezTo>
                <a:cubicBezTo>
                  <a:pt x="16357" y="321565"/>
                  <a:pt x="18064" y="329021"/>
                  <a:pt x="21432" y="335756"/>
                </a:cubicBezTo>
                <a:cubicBezTo>
                  <a:pt x="32170" y="357232"/>
                  <a:pt x="64376" y="390579"/>
                  <a:pt x="78582" y="400050"/>
                </a:cubicBezTo>
                <a:cubicBezTo>
                  <a:pt x="85726" y="404813"/>
                  <a:pt x="92167" y="410851"/>
                  <a:pt x="100013" y="414338"/>
                </a:cubicBezTo>
                <a:cubicBezTo>
                  <a:pt x="113775" y="420455"/>
                  <a:pt x="130344" y="420271"/>
                  <a:pt x="142875" y="428625"/>
                </a:cubicBezTo>
                <a:cubicBezTo>
                  <a:pt x="150019" y="433388"/>
                  <a:pt x="156461" y="439426"/>
                  <a:pt x="164307" y="442913"/>
                </a:cubicBezTo>
                <a:cubicBezTo>
                  <a:pt x="193967" y="456095"/>
                  <a:pt x="212332" y="458233"/>
                  <a:pt x="242888" y="464344"/>
                </a:cubicBezTo>
                <a:cubicBezTo>
                  <a:pt x="259557" y="461963"/>
                  <a:pt x="278688" y="466240"/>
                  <a:pt x="292894" y="457200"/>
                </a:cubicBezTo>
                <a:cubicBezTo>
                  <a:pt x="361319" y="413657"/>
                  <a:pt x="300395" y="428179"/>
                  <a:pt x="328613" y="392906"/>
                </a:cubicBezTo>
                <a:cubicBezTo>
                  <a:pt x="333976" y="386202"/>
                  <a:pt x="342900" y="383381"/>
                  <a:pt x="350044" y="378619"/>
                </a:cubicBezTo>
                <a:cubicBezTo>
                  <a:pt x="382782" y="280406"/>
                  <a:pt x="347225" y="399288"/>
                  <a:pt x="371475" y="221456"/>
                </a:cubicBezTo>
                <a:cubicBezTo>
                  <a:pt x="373510" y="206534"/>
                  <a:pt x="382110" y="193205"/>
                  <a:pt x="385763" y="178594"/>
                </a:cubicBezTo>
                <a:lnTo>
                  <a:pt x="392907" y="150019"/>
                </a:lnTo>
                <a:cubicBezTo>
                  <a:pt x="390858" y="129530"/>
                  <a:pt x="391492" y="82895"/>
                  <a:pt x="378619" y="57150"/>
                </a:cubicBezTo>
                <a:cubicBezTo>
                  <a:pt x="377113" y="54138"/>
                  <a:pt x="363141" y="34528"/>
                  <a:pt x="350044" y="2857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63A66E04-E026-D24B-9BC8-FA955782D912}"/>
              </a:ext>
            </a:extLst>
          </p:cNvPr>
          <p:cNvSpPr/>
          <p:nvPr/>
        </p:nvSpPr>
        <p:spPr>
          <a:xfrm>
            <a:off x="8993982" y="392906"/>
            <a:ext cx="350125" cy="285160"/>
          </a:xfrm>
          <a:custGeom>
            <a:avLst/>
            <a:gdLst>
              <a:gd name="connsiteX0" fmla="*/ 171450 w 350125"/>
              <a:gd name="connsiteY0" fmla="*/ 271462 h 285160"/>
              <a:gd name="connsiteX1" fmla="*/ 35719 w 350125"/>
              <a:gd name="connsiteY1" fmla="*/ 278606 h 285160"/>
              <a:gd name="connsiteX2" fmla="*/ 21431 w 350125"/>
              <a:gd name="connsiteY2" fmla="*/ 257175 h 285160"/>
              <a:gd name="connsiteX3" fmla="*/ 7144 w 350125"/>
              <a:gd name="connsiteY3" fmla="*/ 214312 h 285160"/>
              <a:gd name="connsiteX4" fmla="*/ 0 w 350125"/>
              <a:gd name="connsiteY4" fmla="*/ 192881 h 285160"/>
              <a:gd name="connsiteX5" fmla="*/ 21431 w 350125"/>
              <a:gd name="connsiteY5" fmla="*/ 107156 h 285160"/>
              <a:gd name="connsiteX6" fmla="*/ 57150 w 350125"/>
              <a:gd name="connsiteY6" fmla="*/ 42862 h 285160"/>
              <a:gd name="connsiteX7" fmla="*/ 50006 w 350125"/>
              <a:gd name="connsiteY7" fmla="*/ 21431 h 285160"/>
              <a:gd name="connsiteX8" fmla="*/ 71438 w 350125"/>
              <a:gd name="connsiteY8" fmla="*/ 14287 h 285160"/>
              <a:gd name="connsiteX9" fmla="*/ 92869 w 350125"/>
              <a:gd name="connsiteY9" fmla="*/ 0 h 285160"/>
              <a:gd name="connsiteX10" fmla="*/ 128588 w 350125"/>
              <a:gd name="connsiteY10" fmla="*/ 7143 h 285160"/>
              <a:gd name="connsiteX11" fmla="*/ 164306 w 350125"/>
              <a:gd name="connsiteY11" fmla="*/ 21431 h 285160"/>
              <a:gd name="connsiteX12" fmla="*/ 185738 w 350125"/>
              <a:gd name="connsiteY12" fmla="*/ 28575 h 285160"/>
              <a:gd name="connsiteX13" fmla="*/ 221456 w 350125"/>
              <a:gd name="connsiteY13" fmla="*/ 42862 h 285160"/>
              <a:gd name="connsiteX14" fmla="*/ 264319 w 350125"/>
              <a:gd name="connsiteY14" fmla="*/ 57150 h 285160"/>
              <a:gd name="connsiteX15" fmla="*/ 285750 w 350125"/>
              <a:gd name="connsiteY15" fmla="*/ 100012 h 285160"/>
              <a:gd name="connsiteX16" fmla="*/ 307181 w 350125"/>
              <a:gd name="connsiteY16" fmla="*/ 114300 h 285160"/>
              <a:gd name="connsiteX17" fmla="*/ 328613 w 350125"/>
              <a:gd name="connsiteY17" fmla="*/ 107156 h 285160"/>
              <a:gd name="connsiteX18" fmla="*/ 328613 w 350125"/>
              <a:gd name="connsiteY18" fmla="*/ 150018 h 285160"/>
              <a:gd name="connsiteX19" fmla="*/ 350044 w 350125"/>
              <a:gd name="connsiteY19" fmla="*/ 192881 h 285160"/>
              <a:gd name="connsiteX20" fmla="*/ 335756 w 350125"/>
              <a:gd name="connsiteY20" fmla="*/ 235743 h 285160"/>
              <a:gd name="connsiteX21" fmla="*/ 271463 w 350125"/>
              <a:gd name="connsiteY21" fmla="*/ 264318 h 285160"/>
              <a:gd name="connsiteX22" fmla="*/ 242888 w 350125"/>
              <a:gd name="connsiteY22" fmla="*/ 271462 h 285160"/>
              <a:gd name="connsiteX23" fmla="*/ 171450 w 350125"/>
              <a:gd name="connsiteY23" fmla="*/ 271462 h 28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0125" h="285160">
                <a:moveTo>
                  <a:pt x="171450" y="271462"/>
                </a:moveTo>
                <a:cubicBezTo>
                  <a:pt x="136922" y="272653"/>
                  <a:pt x="75573" y="296319"/>
                  <a:pt x="35719" y="278606"/>
                </a:cubicBezTo>
                <a:cubicBezTo>
                  <a:pt x="27873" y="275119"/>
                  <a:pt x="26194" y="264319"/>
                  <a:pt x="21431" y="257175"/>
                </a:cubicBezTo>
                <a:lnTo>
                  <a:pt x="7144" y="214312"/>
                </a:lnTo>
                <a:lnTo>
                  <a:pt x="0" y="192881"/>
                </a:lnTo>
                <a:cubicBezTo>
                  <a:pt x="3571" y="171458"/>
                  <a:pt x="8853" y="126023"/>
                  <a:pt x="21431" y="107156"/>
                </a:cubicBezTo>
                <a:cubicBezTo>
                  <a:pt x="54183" y="58028"/>
                  <a:pt x="44576" y="80583"/>
                  <a:pt x="57150" y="42862"/>
                </a:cubicBezTo>
                <a:cubicBezTo>
                  <a:pt x="54769" y="35718"/>
                  <a:pt x="46638" y="28166"/>
                  <a:pt x="50006" y="21431"/>
                </a:cubicBezTo>
                <a:cubicBezTo>
                  <a:pt x="53374" y="14696"/>
                  <a:pt x="64703" y="17655"/>
                  <a:pt x="71438" y="14287"/>
                </a:cubicBezTo>
                <a:cubicBezTo>
                  <a:pt x="79117" y="10447"/>
                  <a:pt x="85725" y="4762"/>
                  <a:pt x="92869" y="0"/>
                </a:cubicBezTo>
                <a:cubicBezTo>
                  <a:pt x="104775" y="2381"/>
                  <a:pt x="116958" y="3654"/>
                  <a:pt x="128588" y="7143"/>
                </a:cubicBezTo>
                <a:cubicBezTo>
                  <a:pt x="140870" y="10828"/>
                  <a:pt x="152299" y="16928"/>
                  <a:pt x="164306" y="21431"/>
                </a:cubicBezTo>
                <a:cubicBezTo>
                  <a:pt x="171357" y="24075"/>
                  <a:pt x="178687" y="25931"/>
                  <a:pt x="185738" y="28575"/>
                </a:cubicBezTo>
                <a:cubicBezTo>
                  <a:pt x="197745" y="33077"/>
                  <a:pt x="209405" y="38480"/>
                  <a:pt x="221456" y="42862"/>
                </a:cubicBezTo>
                <a:cubicBezTo>
                  <a:pt x="235610" y="48009"/>
                  <a:pt x="264319" y="57150"/>
                  <a:pt x="264319" y="57150"/>
                </a:cubicBezTo>
                <a:cubicBezTo>
                  <a:pt x="270129" y="74580"/>
                  <a:pt x="271903" y="86164"/>
                  <a:pt x="285750" y="100012"/>
                </a:cubicBezTo>
                <a:cubicBezTo>
                  <a:pt x="291821" y="106083"/>
                  <a:pt x="300037" y="109537"/>
                  <a:pt x="307181" y="114300"/>
                </a:cubicBezTo>
                <a:cubicBezTo>
                  <a:pt x="314325" y="111919"/>
                  <a:pt x="321878" y="103788"/>
                  <a:pt x="328613" y="107156"/>
                </a:cubicBezTo>
                <a:cubicBezTo>
                  <a:pt x="344940" y="115319"/>
                  <a:pt x="331334" y="141855"/>
                  <a:pt x="328613" y="150018"/>
                </a:cubicBezTo>
                <a:cubicBezTo>
                  <a:pt x="334230" y="158444"/>
                  <a:pt x="351452" y="180207"/>
                  <a:pt x="350044" y="192881"/>
                </a:cubicBezTo>
                <a:cubicBezTo>
                  <a:pt x="348381" y="207849"/>
                  <a:pt x="348287" y="227389"/>
                  <a:pt x="335756" y="235743"/>
                </a:cubicBezTo>
                <a:cubicBezTo>
                  <a:pt x="307609" y="254509"/>
                  <a:pt x="312271" y="254116"/>
                  <a:pt x="271463" y="264318"/>
                </a:cubicBezTo>
                <a:cubicBezTo>
                  <a:pt x="261938" y="266699"/>
                  <a:pt x="252666" y="270573"/>
                  <a:pt x="242888" y="271462"/>
                </a:cubicBezTo>
                <a:cubicBezTo>
                  <a:pt x="226287" y="272971"/>
                  <a:pt x="205978" y="270271"/>
                  <a:pt x="171450" y="27146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a:extLst>
              <a:ext uri="{FF2B5EF4-FFF2-40B4-BE49-F238E27FC236}">
                <a16:creationId xmlns:a16="http://schemas.microsoft.com/office/drawing/2014/main" id="{A5E74812-95E9-F145-A037-5214631730D5}"/>
              </a:ext>
            </a:extLst>
          </p:cNvPr>
          <p:cNvSpPr/>
          <p:nvPr/>
        </p:nvSpPr>
        <p:spPr>
          <a:xfrm>
            <a:off x="5184900" y="1735931"/>
            <a:ext cx="594610" cy="564853"/>
          </a:xfrm>
          <a:custGeom>
            <a:avLst/>
            <a:gdLst>
              <a:gd name="connsiteX0" fmla="*/ 222919 w 594610"/>
              <a:gd name="connsiteY0" fmla="*/ 564357 h 564853"/>
              <a:gd name="connsiteX1" fmla="*/ 137194 w 594610"/>
              <a:gd name="connsiteY1" fmla="*/ 550069 h 564853"/>
              <a:gd name="connsiteX2" fmla="*/ 94331 w 594610"/>
              <a:gd name="connsiteY2" fmla="*/ 521494 h 564853"/>
              <a:gd name="connsiteX3" fmla="*/ 87188 w 594610"/>
              <a:gd name="connsiteY3" fmla="*/ 500063 h 564853"/>
              <a:gd name="connsiteX4" fmla="*/ 58613 w 594610"/>
              <a:gd name="connsiteY4" fmla="*/ 457200 h 564853"/>
              <a:gd name="connsiteX5" fmla="*/ 44325 w 594610"/>
              <a:gd name="connsiteY5" fmla="*/ 400050 h 564853"/>
              <a:gd name="connsiteX6" fmla="*/ 37181 w 594610"/>
              <a:gd name="connsiteY6" fmla="*/ 378619 h 564853"/>
              <a:gd name="connsiteX7" fmla="*/ 22894 w 594610"/>
              <a:gd name="connsiteY7" fmla="*/ 357188 h 564853"/>
              <a:gd name="connsiteX8" fmla="*/ 8606 w 594610"/>
              <a:gd name="connsiteY8" fmla="*/ 314325 h 564853"/>
              <a:gd name="connsiteX9" fmla="*/ 8606 w 594610"/>
              <a:gd name="connsiteY9" fmla="*/ 178594 h 564853"/>
              <a:gd name="connsiteX10" fmla="*/ 51469 w 594610"/>
              <a:gd name="connsiteY10" fmla="*/ 92869 h 564853"/>
              <a:gd name="connsiteX11" fmla="*/ 80044 w 594610"/>
              <a:gd name="connsiteY11" fmla="*/ 50007 h 564853"/>
              <a:gd name="connsiteX12" fmla="*/ 122906 w 594610"/>
              <a:gd name="connsiteY12" fmla="*/ 21432 h 564853"/>
              <a:gd name="connsiteX13" fmla="*/ 144338 w 594610"/>
              <a:gd name="connsiteY13" fmla="*/ 7144 h 564853"/>
              <a:gd name="connsiteX14" fmla="*/ 180056 w 594610"/>
              <a:gd name="connsiteY14" fmla="*/ 0 h 564853"/>
              <a:gd name="connsiteX15" fmla="*/ 365794 w 594610"/>
              <a:gd name="connsiteY15" fmla="*/ 7144 h 564853"/>
              <a:gd name="connsiteX16" fmla="*/ 508669 w 594610"/>
              <a:gd name="connsiteY16" fmla="*/ 21432 h 564853"/>
              <a:gd name="connsiteX17" fmla="*/ 537244 w 594610"/>
              <a:gd name="connsiteY17" fmla="*/ 28575 h 564853"/>
              <a:gd name="connsiteX18" fmla="*/ 580106 w 594610"/>
              <a:gd name="connsiteY18" fmla="*/ 42863 h 564853"/>
              <a:gd name="connsiteX19" fmla="*/ 594394 w 594610"/>
              <a:gd name="connsiteY19" fmla="*/ 64294 h 564853"/>
              <a:gd name="connsiteX20" fmla="*/ 587250 w 594610"/>
              <a:gd name="connsiteY20" fmla="*/ 107157 h 564853"/>
              <a:gd name="connsiteX21" fmla="*/ 580106 w 594610"/>
              <a:gd name="connsiteY21" fmla="*/ 271463 h 564853"/>
              <a:gd name="connsiteX22" fmla="*/ 572963 w 594610"/>
              <a:gd name="connsiteY22" fmla="*/ 292894 h 564853"/>
              <a:gd name="connsiteX23" fmla="*/ 565819 w 594610"/>
              <a:gd name="connsiteY23" fmla="*/ 321469 h 564853"/>
              <a:gd name="connsiteX24" fmla="*/ 551531 w 594610"/>
              <a:gd name="connsiteY24" fmla="*/ 364332 h 564853"/>
              <a:gd name="connsiteX25" fmla="*/ 544388 w 594610"/>
              <a:gd name="connsiteY25" fmla="*/ 385763 h 564853"/>
              <a:gd name="connsiteX26" fmla="*/ 515813 w 594610"/>
              <a:gd name="connsiteY26" fmla="*/ 428625 h 564853"/>
              <a:gd name="connsiteX27" fmla="*/ 501525 w 594610"/>
              <a:gd name="connsiteY27" fmla="*/ 450057 h 564853"/>
              <a:gd name="connsiteX28" fmla="*/ 458663 w 594610"/>
              <a:gd name="connsiteY28" fmla="*/ 485775 h 564853"/>
              <a:gd name="connsiteX29" fmla="*/ 415800 w 594610"/>
              <a:gd name="connsiteY29" fmla="*/ 500063 h 564853"/>
              <a:gd name="connsiteX30" fmla="*/ 394369 w 594610"/>
              <a:gd name="connsiteY30" fmla="*/ 507207 h 564853"/>
              <a:gd name="connsiteX31" fmla="*/ 351506 w 594610"/>
              <a:gd name="connsiteY31" fmla="*/ 528638 h 564853"/>
              <a:gd name="connsiteX32" fmla="*/ 330075 w 594610"/>
              <a:gd name="connsiteY32" fmla="*/ 542925 h 564853"/>
              <a:gd name="connsiteX33" fmla="*/ 287213 w 594610"/>
              <a:gd name="connsiteY33" fmla="*/ 557213 h 564853"/>
              <a:gd name="connsiteX34" fmla="*/ 222919 w 594610"/>
              <a:gd name="connsiteY34" fmla="*/ 564357 h 564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4610" h="564853">
                <a:moveTo>
                  <a:pt x="222919" y="564357"/>
                </a:moveTo>
                <a:cubicBezTo>
                  <a:pt x="197916" y="563166"/>
                  <a:pt x="158139" y="561705"/>
                  <a:pt x="137194" y="550069"/>
                </a:cubicBezTo>
                <a:cubicBezTo>
                  <a:pt x="122183" y="541730"/>
                  <a:pt x="94331" y="521494"/>
                  <a:pt x="94331" y="521494"/>
                </a:cubicBezTo>
                <a:cubicBezTo>
                  <a:pt x="91950" y="514350"/>
                  <a:pt x="90845" y="506645"/>
                  <a:pt x="87188" y="500063"/>
                </a:cubicBezTo>
                <a:cubicBezTo>
                  <a:pt x="78849" y="485052"/>
                  <a:pt x="58613" y="457200"/>
                  <a:pt x="58613" y="457200"/>
                </a:cubicBezTo>
                <a:cubicBezTo>
                  <a:pt x="53850" y="438150"/>
                  <a:pt x="50535" y="418679"/>
                  <a:pt x="44325" y="400050"/>
                </a:cubicBezTo>
                <a:cubicBezTo>
                  <a:pt x="41944" y="392906"/>
                  <a:pt x="40549" y="385354"/>
                  <a:pt x="37181" y="378619"/>
                </a:cubicBezTo>
                <a:cubicBezTo>
                  <a:pt x="33341" y="370940"/>
                  <a:pt x="26381" y="365034"/>
                  <a:pt x="22894" y="357188"/>
                </a:cubicBezTo>
                <a:cubicBezTo>
                  <a:pt x="16777" y="343425"/>
                  <a:pt x="8606" y="314325"/>
                  <a:pt x="8606" y="314325"/>
                </a:cubicBezTo>
                <a:cubicBezTo>
                  <a:pt x="-1559" y="253329"/>
                  <a:pt x="-4110" y="259129"/>
                  <a:pt x="8606" y="178594"/>
                </a:cubicBezTo>
                <a:cubicBezTo>
                  <a:pt x="14725" y="139841"/>
                  <a:pt x="30046" y="125004"/>
                  <a:pt x="51469" y="92869"/>
                </a:cubicBezTo>
                <a:lnTo>
                  <a:pt x="80044" y="50007"/>
                </a:lnTo>
                <a:lnTo>
                  <a:pt x="122906" y="21432"/>
                </a:lnTo>
                <a:cubicBezTo>
                  <a:pt x="130050" y="16669"/>
                  <a:pt x="135919" y="8828"/>
                  <a:pt x="144338" y="7144"/>
                </a:cubicBezTo>
                <a:lnTo>
                  <a:pt x="180056" y="0"/>
                </a:lnTo>
                <a:cubicBezTo>
                  <a:pt x="241969" y="2381"/>
                  <a:pt x="303967" y="3112"/>
                  <a:pt x="365794" y="7144"/>
                </a:cubicBezTo>
                <a:cubicBezTo>
                  <a:pt x="413555" y="10259"/>
                  <a:pt x="508669" y="21432"/>
                  <a:pt x="508669" y="21432"/>
                </a:cubicBezTo>
                <a:cubicBezTo>
                  <a:pt x="518194" y="23813"/>
                  <a:pt x="527840" y="25754"/>
                  <a:pt x="537244" y="28575"/>
                </a:cubicBezTo>
                <a:cubicBezTo>
                  <a:pt x="551669" y="32903"/>
                  <a:pt x="580106" y="42863"/>
                  <a:pt x="580106" y="42863"/>
                </a:cubicBezTo>
                <a:cubicBezTo>
                  <a:pt x="584869" y="50007"/>
                  <a:pt x="593446" y="55761"/>
                  <a:pt x="594394" y="64294"/>
                </a:cubicBezTo>
                <a:cubicBezTo>
                  <a:pt x="595994" y="78690"/>
                  <a:pt x="588247" y="92707"/>
                  <a:pt x="587250" y="107157"/>
                </a:cubicBezTo>
                <a:cubicBezTo>
                  <a:pt x="583478" y="161847"/>
                  <a:pt x="584310" y="216804"/>
                  <a:pt x="580106" y="271463"/>
                </a:cubicBezTo>
                <a:cubicBezTo>
                  <a:pt x="579528" y="278971"/>
                  <a:pt x="575032" y="285654"/>
                  <a:pt x="572963" y="292894"/>
                </a:cubicBezTo>
                <a:cubicBezTo>
                  <a:pt x="570266" y="302334"/>
                  <a:pt x="568640" y="312065"/>
                  <a:pt x="565819" y="321469"/>
                </a:cubicBezTo>
                <a:cubicBezTo>
                  <a:pt x="561491" y="335894"/>
                  <a:pt x="556293" y="350044"/>
                  <a:pt x="551531" y="364332"/>
                </a:cubicBezTo>
                <a:cubicBezTo>
                  <a:pt x="549150" y="371476"/>
                  <a:pt x="548565" y="379498"/>
                  <a:pt x="544388" y="385763"/>
                </a:cubicBezTo>
                <a:lnTo>
                  <a:pt x="515813" y="428625"/>
                </a:lnTo>
                <a:cubicBezTo>
                  <a:pt x="511050" y="435769"/>
                  <a:pt x="507596" y="443986"/>
                  <a:pt x="501525" y="450057"/>
                </a:cubicBezTo>
                <a:cubicBezTo>
                  <a:pt x="488066" y="463516"/>
                  <a:pt x="476566" y="477818"/>
                  <a:pt x="458663" y="485775"/>
                </a:cubicBezTo>
                <a:cubicBezTo>
                  <a:pt x="444900" y="491892"/>
                  <a:pt x="430088" y="495300"/>
                  <a:pt x="415800" y="500063"/>
                </a:cubicBezTo>
                <a:cubicBezTo>
                  <a:pt x="408656" y="502444"/>
                  <a:pt x="400634" y="503030"/>
                  <a:pt x="394369" y="507207"/>
                </a:cubicBezTo>
                <a:cubicBezTo>
                  <a:pt x="332953" y="548150"/>
                  <a:pt x="410659" y="499062"/>
                  <a:pt x="351506" y="528638"/>
                </a:cubicBezTo>
                <a:cubicBezTo>
                  <a:pt x="343827" y="532478"/>
                  <a:pt x="337921" y="539438"/>
                  <a:pt x="330075" y="542925"/>
                </a:cubicBezTo>
                <a:cubicBezTo>
                  <a:pt x="316313" y="549042"/>
                  <a:pt x="301500" y="552450"/>
                  <a:pt x="287213" y="557213"/>
                </a:cubicBezTo>
                <a:cubicBezTo>
                  <a:pt x="263523" y="565110"/>
                  <a:pt x="247922" y="565548"/>
                  <a:pt x="222919" y="56435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a:extLst>
              <a:ext uri="{FF2B5EF4-FFF2-40B4-BE49-F238E27FC236}">
                <a16:creationId xmlns:a16="http://schemas.microsoft.com/office/drawing/2014/main" id="{8C8FB2F0-F3B1-EB43-98CC-FF730B0C4A93}"/>
              </a:ext>
            </a:extLst>
          </p:cNvPr>
          <p:cNvSpPr/>
          <p:nvPr/>
        </p:nvSpPr>
        <p:spPr>
          <a:xfrm>
            <a:off x="9972675" y="1585913"/>
            <a:ext cx="600192" cy="492918"/>
          </a:xfrm>
          <a:custGeom>
            <a:avLst/>
            <a:gdLst>
              <a:gd name="connsiteX0" fmla="*/ 42863 w 600192"/>
              <a:gd name="connsiteY0" fmla="*/ 342900 h 492918"/>
              <a:gd name="connsiteX1" fmla="*/ 14288 w 600192"/>
              <a:gd name="connsiteY1" fmla="*/ 307181 h 492918"/>
              <a:gd name="connsiteX2" fmla="*/ 0 w 600192"/>
              <a:gd name="connsiteY2" fmla="*/ 264318 h 492918"/>
              <a:gd name="connsiteX3" fmla="*/ 7144 w 600192"/>
              <a:gd name="connsiteY3" fmla="*/ 242887 h 492918"/>
              <a:gd name="connsiteX4" fmla="*/ 57150 w 600192"/>
              <a:gd name="connsiteY4" fmla="*/ 178593 h 492918"/>
              <a:gd name="connsiteX5" fmla="*/ 85725 w 600192"/>
              <a:gd name="connsiteY5" fmla="*/ 142875 h 492918"/>
              <a:gd name="connsiteX6" fmla="*/ 114300 w 600192"/>
              <a:gd name="connsiteY6" fmla="*/ 100012 h 492918"/>
              <a:gd name="connsiteX7" fmla="*/ 128588 w 600192"/>
              <a:gd name="connsiteY7" fmla="*/ 78581 h 492918"/>
              <a:gd name="connsiteX8" fmla="*/ 150019 w 600192"/>
              <a:gd name="connsiteY8" fmla="*/ 57150 h 492918"/>
              <a:gd name="connsiteX9" fmla="*/ 171450 w 600192"/>
              <a:gd name="connsiteY9" fmla="*/ 42862 h 492918"/>
              <a:gd name="connsiteX10" fmla="*/ 214313 w 600192"/>
              <a:gd name="connsiteY10" fmla="*/ 28575 h 492918"/>
              <a:gd name="connsiteX11" fmla="*/ 235744 w 600192"/>
              <a:gd name="connsiteY11" fmla="*/ 14287 h 492918"/>
              <a:gd name="connsiteX12" fmla="*/ 450056 w 600192"/>
              <a:gd name="connsiteY12" fmla="*/ 0 h 492918"/>
              <a:gd name="connsiteX13" fmla="*/ 507206 w 600192"/>
              <a:gd name="connsiteY13" fmla="*/ 14287 h 492918"/>
              <a:gd name="connsiteX14" fmla="*/ 528638 w 600192"/>
              <a:gd name="connsiteY14" fmla="*/ 28575 h 492918"/>
              <a:gd name="connsiteX15" fmla="*/ 564356 w 600192"/>
              <a:gd name="connsiteY15" fmla="*/ 71437 h 492918"/>
              <a:gd name="connsiteX16" fmla="*/ 585788 w 600192"/>
              <a:gd name="connsiteY16" fmla="*/ 114300 h 492918"/>
              <a:gd name="connsiteX17" fmla="*/ 600075 w 600192"/>
              <a:gd name="connsiteY17" fmla="*/ 157162 h 492918"/>
              <a:gd name="connsiteX18" fmla="*/ 592931 w 600192"/>
              <a:gd name="connsiteY18" fmla="*/ 235743 h 492918"/>
              <a:gd name="connsiteX19" fmla="*/ 578644 w 600192"/>
              <a:gd name="connsiteY19" fmla="*/ 278606 h 492918"/>
              <a:gd name="connsiteX20" fmla="*/ 571500 w 600192"/>
              <a:gd name="connsiteY20" fmla="*/ 300037 h 492918"/>
              <a:gd name="connsiteX21" fmla="*/ 557213 w 600192"/>
              <a:gd name="connsiteY21" fmla="*/ 321468 h 492918"/>
              <a:gd name="connsiteX22" fmla="*/ 550069 w 600192"/>
              <a:gd name="connsiteY22" fmla="*/ 342900 h 492918"/>
              <a:gd name="connsiteX23" fmla="*/ 521494 w 600192"/>
              <a:gd name="connsiteY23" fmla="*/ 385762 h 492918"/>
              <a:gd name="connsiteX24" fmla="*/ 492919 w 600192"/>
              <a:gd name="connsiteY24" fmla="*/ 450056 h 492918"/>
              <a:gd name="connsiteX25" fmla="*/ 471488 w 600192"/>
              <a:gd name="connsiteY25" fmla="*/ 471487 h 492918"/>
              <a:gd name="connsiteX26" fmla="*/ 400050 w 600192"/>
              <a:gd name="connsiteY26" fmla="*/ 492918 h 492918"/>
              <a:gd name="connsiteX27" fmla="*/ 257175 w 600192"/>
              <a:gd name="connsiteY27" fmla="*/ 478631 h 492918"/>
              <a:gd name="connsiteX28" fmla="*/ 214313 w 600192"/>
              <a:gd name="connsiteY28" fmla="*/ 464343 h 492918"/>
              <a:gd name="connsiteX29" fmla="*/ 192881 w 600192"/>
              <a:gd name="connsiteY29" fmla="*/ 457200 h 492918"/>
              <a:gd name="connsiteX30" fmla="*/ 171450 w 600192"/>
              <a:gd name="connsiteY30" fmla="*/ 450056 h 492918"/>
              <a:gd name="connsiteX31" fmla="*/ 128588 w 600192"/>
              <a:gd name="connsiteY31" fmla="*/ 428625 h 492918"/>
              <a:gd name="connsiteX32" fmla="*/ 71438 w 600192"/>
              <a:gd name="connsiteY32" fmla="*/ 378618 h 492918"/>
              <a:gd name="connsiteX33" fmla="*/ 42863 w 600192"/>
              <a:gd name="connsiteY33" fmla="*/ 342900 h 49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00192" h="492918">
                <a:moveTo>
                  <a:pt x="42863" y="342900"/>
                </a:moveTo>
                <a:cubicBezTo>
                  <a:pt x="33338" y="330994"/>
                  <a:pt x="21589" y="320567"/>
                  <a:pt x="14288" y="307181"/>
                </a:cubicBezTo>
                <a:cubicBezTo>
                  <a:pt x="7076" y="293959"/>
                  <a:pt x="0" y="264318"/>
                  <a:pt x="0" y="264318"/>
                </a:cubicBezTo>
                <a:cubicBezTo>
                  <a:pt x="2381" y="257174"/>
                  <a:pt x="3487" y="249469"/>
                  <a:pt x="7144" y="242887"/>
                </a:cubicBezTo>
                <a:cubicBezTo>
                  <a:pt x="28505" y="204437"/>
                  <a:pt x="31119" y="204625"/>
                  <a:pt x="57150" y="178593"/>
                </a:cubicBezTo>
                <a:cubicBezTo>
                  <a:pt x="73239" y="130330"/>
                  <a:pt x="50926" y="182646"/>
                  <a:pt x="85725" y="142875"/>
                </a:cubicBezTo>
                <a:cubicBezTo>
                  <a:pt x="97033" y="129952"/>
                  <a:pt x="104775" y="114300"/>
                  <a:pt x="114300" y="100012"/>
                </a:cubicBezTo>
                <a:cubicBezTo>
                  <a:pt x="119063" y="92868"/>
                  <a:pt x="122517" y="84652"/>
                  <a:pt x="128588" y="78581"/>
                </a:cubicBezTo>
                <a:cubicBezTo>
                  <a:pt x="135732" y="71437"/>
                  <a:pt x="142258" y="63618"/>
                  <a:pt x="150019" y="57150"/>
                </a:cubicBezTo>
                <a:cubicBezTo>
                  <a:pt x="156615" y="51653"/>
                  <a:pt x="163604" y="46349"/>
                  <a:pt x="171450" y="42862"/>
                </a:cubicBezTo>
                <a:cubicBezTo>
                  <a:pt x="185212" y="36745"/>
                  <a:pt x="214313" y="28575"/>
                  <a:pt x="214313" y="28575"/>
                </a:cubicBezTo>
                <a:cubicBezTo>
                  <a:pt x="221457" y="23812"/>
                  <a:pt x="227201" y="15141"/>
                  <a:pt x="235744" y="14287"/>
                </a:cubicBezTo>
                <a:cubicBezTo>
                  <a:pt x="490238" y="-11163"/>
                  <a:pt x="361258" y="29597"/>
                  <a:pt x="450056" y="0"/>
                </a:cubicBezTo>
                <a:cubicBezTo>
                  <a:pt x="463646" y="2718"/>
                  <a:pt x="492559" y="6963"/>
                  <a:pt x="507206" y="14287"/>
                </a:cubicBezTo>
                <a:cubicBezTo>
                  <a:pt x="514886" y="18127"/>
                  <a:pt x="522042" y="23078"/>
                  <a:pt x="528638" y="28575"/>
                </a:cubicBezTo>
                <a:cubicBezTo>
                  <a:pt x="542181" y="39861"/>
                  <a:pt x="556328" y="55381"/>
                  <a:pt x="564356" y="71437"/>
                </a:cubicBezTo>
                <a:cubicBezTo>
                  <a:pt x="593931" y="130587"/>
                  <a:pt x="544843" y="52882"/>
                  <a:pt x="585788" y="114300"/>
                </a:cubicBezTo>
                <a:cubicBezTo>
                  <a:pt x="590550" y="128587"/>
                  <a:pt x="601439" y="142164"/>
                  <a:pt x="600075" y="157162"/>
                </a:cubicBezTo>
                <a:cubicBezTo>
                  <a:pt x="597694" y="183356"/>
                  <a:pt x="597502" y="209842"/>
                  <a:pt x="592931" y="235743"/>
                </a:cubicBezTo>
                <a:cubicBezTo>
                  <a:pt x="590314" y="250574"/>
                  <a:pt x="583406" y="264318"/>
                  <a:pt x="578644" y="278606"/>
                </a:cubicBezTo>
                <a:cubicBezTo>
                  <a:pt x="576263" y="285750"/>
                  <a:pt x="575677" y="293772"/>
                  <a:pt x="571500" y="300037"/>
                </a:cubicBezTo>
                <a:cubicBezTo>
                  <a:pt x="566738" y="307181"/>
                  <a:pt x="561053" y="313789"/>
                  <a:pt x="557213" y="321468"/>
                </a:cubicBezTo>
                <a:cubicBezTo>
                  <a:pt x="553845" y="328203"/>
                  <a:pt x="553726" y="336317"/>
                  <a:pt x="550069" y="342900"/>
                </a:cubicBezTo>
                <a:cubicBezTo>
                  <a:pt x="541730" y="357910"/>
                  <a:pt x="526924" y="369472"/>
                  <a:pt x="521494" y="385762"/>
                </a:cubicBezTo>
                <a:cubicBezTo>
                  <a:pt x="511111" y="416910"/>
                  <a:pt x="511786" y="427415"/>
                  <a:pt x="492919" y="450056"/>
                </a:cubicBezTo>
                <a:cubicBezTo>
                  <a:pt x="486451" y="457817"/>
                  <a:pt x="480319" y="466581"/>
                  <a:pt x="471488" y="471487"/>
                </a:cubicBezTo>
                <a:cubicBezTo>
                  <a:pt x="457253" y="479395"/>
                  <a:pt x="418501" y="488306"/>
                  <a:pt x="400050" y="492918"/>
                </a:cubicBezTo>
                <a:cubicBezTo>
                  <a:pt x="382359" y="491444"/>
                  <a:pt x="284417" y="484469"/>
                  <a:pt x="257175" y="478631"/>
                </a:cubicBezTo>
                <a:cubicBezTo>
                  <a:pt x="242449" y="475475"/>
                  <a:pt x="228600" y="469105"/>
                  <a:pt x="214313" y="464343"/>
                </a:cubicBezTo>
                <a:lnTo>
                  <a:pt x="192881" y="457200"/>
                </a:lnTo>
                <a:cubicBezTo>
                  <a:pt x="185737" y="454819"/>
                  <a:pt x="177715" y="454233"/>
                  <a:pt x="171450" y="450056"/>
                </a:cubicBezTo>
                <a:cubicBezTo>
                  <a:pt x="143754" y="431591"/>
                  <a:pt x="158164" y="438483"/>
                  <a:pt x="128588" y="428625"/>
                </a:cubicBezTo>
                <a:cubicBezTo>
                  <a:pt x="86514" y="400576"/>
                  <a:pt x="91283" y="411693"/>
                  <a:pt x="71438" y="378618"/>
                </a:cubicBezTo>
                <a:cubicBezTo>
                  <a:pt x="68699" y="374052"/>
                  <a:pt x="52388" y="354806"/>
                  <a:pt x="42863" y="34290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6916D6AA-3A84-8C40-A945-5FF93B87E30A}"/>
              </a:ext>
            </a:extLst>
          </p:cNvPr>
          <p:cNvSpPr/>
          <p:nvPr/>
        </p:nvSpPr>
        <p:spPr>
          <a:xfrm>
            <a:off x="7129463" y="4064794"/>
            <a:ext cx="600075" cy="657353"/>
          </a:xfrm>
          <a:custGeom>
            <a:avLst/>
            <a:gdLst>
              <a:gd name="connsiteX0" fmla="*/ 250031 w 600075"/>
              <a:gd name="connsiteY0" fmla="*/ 657225 h 657353"/>
              <a:gd name="connsiteX1" fmla="*/ 192881 w 600075"/>
              <a:gd name="connsiteY1" fmla="*/ 635794 h 657353"/>
              <a:gd name="connsiteX2" fmla="*/ 171450 w 600075"/>
              <a:gd name="connsiteY2" fmla="*/ 621506 h 657353"/>
              <a:gd name="connsiteX3" fmla="*/ 142875 w 600075"/>
              <a:gd name="connsiteY3" fmla="*/ 614362 h 657353"/>
              <a:gd name="connsiteX4" fmla="*/ 121443 w 600075"/>
              <a:gd name="connsiteY4" fmla="*/ 607219 h 657353"/>
              <a:gd name="connsiteX5" fmla="*/ 107156 w 600075"/>
              <a:gd name="connsiteY5" fmla="*/ 564356 h 657353"/>
              <a:gd name="connsiteX6" fmla="*/ 100012 w 600075"/>
              <a:gd name="connsiteY6" fmla="*/ 542925 h 657353"/>
              <a:gd name="connsiteX7" fmla="*/ 85725 w 600075"/>
              <a:gd name="connsiteY7" fmla="*/ 521494 h 657353"/>
              <a:gd name="connsiteX8" fmla="*/ 78581 w 600075"/>
              <a:gd name="connsiteY8" fmla="*/ 500062 h 657353"/>
              <a:gd name="connsiteX9" fmla="*/ 50006 w 600075"/>
              <a:gd name="connsiteY9" fmla="*/ 457200 h 657353"/>
              <a:gd name="connsiteX10" fmla="*/ 42862 w 600075"/>
              <a:gd name="connsiteY10" fmla="*/ 435769 h 657353"/>
              <a:gd name="connsiteX11" fmla="*/ 28575 w 600075"/>
              <a:gd name="connsiteY11" fmla="*/ 414337 h 657353"/>
              <a:gd name="connsiteX12" fmla="*/ 14287 w 600075"/>
              <a:gd name="connsiteY12" fmla="*/ 371475 h 657353"/>
              <a:gd name="connsiteX13" fmla="*/ 7143 w 600075"/>
              <a:gd name="connsiteY13" fmla="*/ 350044 h 657353"/>
              <a:gd name="connsiteX14" fmla="*/ 0 w 600075"/>
              <a:gd name="connsiteY14" fmla="*/ 328612 h 657353"/>
              <a:gd name="connsiteX15" fmla="*/ 21431 w 600075"/>
              <a:gd name="connsiteY15" fmla="*/ 171450 h 657353"/>
              <a:gd name="connsiteX16" fmla="*/ 28575 w 600075"/>
              <a:gd name="connsiteY16" fmla="*/ 150019 h 657353"/>
              <a:gd name="connsiteX17" fmla="*/ 64293 w 600075"/>
              <a:gd name="connsiteY17" fmla="*/ 114300 h 657353"/>
              <a:gd name="connsiteX18" fmla="*/ 107156 w 600075"/>
              <a:gd name="connsiteY18" fmla="*/ 78581 h 657353"/>
              <a:gd name="connsiteX19" fmla="*/ 128587 w 600075"/>
              <a:gd name="connsiteY19" fmla="*/ 71437 h 657353"/>
              <a:gd name="connsiteX20" fmla="*/ 171450 w 600075"/>
              <a:gd name="connsiteY20" fmla="*/ 42862 h 657353"/>
              <a:gd name="connsiteX21" fmla="*/ 235743 w 600075"/>
              <a:gd name="connsiteY21" fmla="*/ 21431 h 657353"/>
              <a:gd name="connsiteX22" fmla="*/ 278606 w 600075"/>
              <a:gd name="connsiteY22" fmla="*/ 7144 h 657353"/>
              <a:gd name="connsiteX23" fmla="*/ 307181 w 600075"/>
              <a:gd name="connsiteY23" fmla="*/ 0 h 657353"/>
              <a:gd name="connsiteX24" fmla="*/ 392906 w 600075"/>
              <a:gd name="connsiteY24" fmla="*/ 14287 h 657353"/>
              <a:gd name="connsiteX25" fmla="*/ 414337 w 600075"/>
              <a:gd name="connsiteY25" fmla="*/ 21431 h 657353"/>
              <a:gd name="connsiteX26" fmla="*/ 471487 w 600075"/>
              <a:gd name="connsiteY26" fmla="*/ 35719 h 657353"/>
              <a:gd name="connsiteX27" fmla="*/ 500062 w 600075"/>
              <a:gd name="connsiteY27" fmla="*/ 42862 h 657353"/>
              <a:gd name="connsiteX28" fmla="*/ 521493 w 600075"/>
              <a:gd name="connsiteY28" fmla="*/ 50006 h 657353"/>
              <a:gd name="connsiteX29" fmla="*/ 542925 w 600075"/>
              <a:gd name="connsiteY29" fmla="*/ 71437 h 657353"/>
              <a:gd name="connsiteX30" fmla="*/ 564356 w 600075"/>
              <a:gd name="connsiteY30" fmla="*/ 85725 h 657353"/>
              <a:gd name="connsiteX31" fmla="*/ 592931 w 600075"/>
              <a:gd name="connsiteY31" fmla="*/ 128587 h 657353"/>
              <a:gd name="connsiteX32" fmla="*/ 600075 w 600075"/>
              <a:gd name="connsiteY32" fmla="*/ 150019 h 657353"/>
              <a:gd name="connsiteX33" fmla="*/ 592931 w 600075"/>
              <a:gd name="connsiteY33" fmla="*/ 185737 h 657353"/>
              <a:gd name="connsiteX34" fmla="*/ 578643 w 600075"/>
              <a:gd name="connsiteY34" fmla="*/ 228600 h 657353"/>
              <a:gd name="connsiteX35" fmla="*/ 571500 w 600075"/>
              <a:gd name="connsiteY35" fmla="*/ 257175 h 657353"/>
              <a:gd name="connsiteX36" fmla="*/ 571500 w 600075"/>
              <a:gd name="connsiteY36" fmla="*/ 435769 h 657353"/>
              <a:gd name="connsiteX37" fmla="*/ 557212 w 600075"/>
              <a:gd name="connsiteY37" fmla="*/ 485775 h 657353"/>
              <a:gd name="connsiteX38" fmla="*/ 521493 w 600075"/>
              <a:gd name="connsiteY38" fmla="*/ 528637 h 657353"/>
              <a:gd name="connsiteX39" fmla="*/ 478631 w 600075"/>
              <a:gd name="connsiteY39" fmla="*/ 557212 h 657353"/>
              <a:gd name="connsiteX40" fmla="*/ 435768 w 600075"/>
              <a:gd name="connsiteY40" fmla="*/ 585787 h 657353"/>
              <a:gd name="connsiteX41" fmla="*/ 414337 w 600075"/>
              <a:gd name="connsiteY41" fmla="*/ 592931 h 657353"/>
              <a:gd name="connsiteX42" fmla="*/ 371475 w 600075"/>
              <a:gd name="connsiteY42" fmla="*/ 614362 h 657353"/>
              <a:gd name="connsiteX43" fmla="*/ 350043 w 600075"/>
              <a:gd name="connsiteY43" fmla="*/ 628650 h 657353"/>
              <a:gd name="connsiteX44" fmla="*/ 307181 w 600075"/>
              <a:gd name="connsiteY44" fmla="*/ 642937 h 657353"/>
              <a:gd name="connsiteX45" fmla="*/ 250031 w 600075"/>
              <a:gd name="connsiteY45" fmla="*/ 657225 h 65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00075" h="657353">
                <a:moveTo>
                  <a:pt x="250031" y="657225"/>
                </a:moveTo>
                <a:cubicBezTo>
                  <a:pt x="230981" y="656035"/>
                  <a:pt x="211403" y="644213"/>
                  <a:pt x="192881" y="635794"/>
                </a:cubicBezTo>
                <a:cubicBezTo>
                  <a:pt x="185065" y="632241"/>
                  <a:pt x="179341" y="624888"/>
                  <a:pt x="171450" y="621506"/>
                </a:cubicBezTo>
                <a:cubicBezTo>
                  <a:pt x="162426" y="617638"/>
                  <a:pt x="152315" y="617059"/>
                  <a:pt x="142875" y="614362"/>
                </a:cubicBezTo>
                <a:cubicBezTo>
                  <a:pt x="135634" y="612293"/>
                  <a:pt x="128587" y="609600"/>
                  <a:pt x="121443" y="607219"/>
                </a:cubicBezTo>
                <a:lnTo>
                  <a:pt x="107156" y="564356"/>
                </a:lnTo>
                <a:cubicBezTo>
                  <a:pt x="104775" y="557212"/>
                  <a:pt x="104189" y="549190"/>
                  <a:pt x="100012" y="542925"/>
                </a:cubicBezTo>
                <a:cubicBezTo>
                  <a:pt x="95250" y="535781"/>
                  <a:pt x="89565" y="529173"/>
                  <a:pt x="85725" y="521494"/>
                </a:cubicBezTo>
                <a:cubicBezTo>
                  <a:pt x="82357" y="514759"/>
                  <a:pt x="82238" y="506645"/>
                  <a:pt x="78581" y="500062"/>
                </a:cubicBezTo>
                <a:cubicBezTo>
                  <a:pt x="70242" y="485052"/>
                  <a:pt x="55436" y="473490"/>
                  <a:pt x="50006" y="457200"/>
                </a:cubicBezTo>
                <a:cubicBezTo>
                  <a:pt x="47625" y="450056"/>
                  <a:pt x="46230" y="442504"/>
                  <a:pt x="42862" y="435769"/>
                </a:cubicBezTo>
                <a:cubicBezTo>
                  <a:pt x="39022" y="428090"/>
                  <a:pt x="32062" y="422183"/>
                  <a:pt x="28575" y="414337"/>
                </a:cubicBezTo>
                <a:cubicBezTo>
                  <a:pt x="22458" y="400575"/>
                  <a:pt x="19050" y="385762"/>
                  <a:pt x="14287" y="371475"/>
                </a:cubicBezTo>
                <a:lnTo>
                  <a:pt x="7143" y="350044"/>
                </a:lnTo>
                <a:lnTo>
                  <a:pt x="0" y="328612"/>
                </a:lnTo>
                <a:cubicBezTo>
                  <a:pt x="8082" y="199281"/>
                  <a:pt x="-4929" y="250527"/>
                  <a:pt x="21431" y="171450"/>
                </a:cubicBezTo>
                <a:cubicBezTo>
                  <a:pt x="23812" y="164306"/>
                  <a:pt x="24398" y="156285"/>
                  <a:pt x="28575" y="150019"/>
                </a:cubicBezTo>
                <a:cubicBezTo>
                  <a:pt x="54766" y="110729"/>
                  <a:pt x="28576" y="144063"/>
                  <a:pt x="64293" y="114300"/>
                </a:cubicBezTo>
                <a:cubicBezTo>
                  <a:pt x="87990" y="94553"/>
                  <a:pt x="80554" y="91883"/>
                  <a:pt x="107156" y="78581"/>
                </a:cubicBezTo>
                <a:cubicBezTo>
                  <a:pt x="113891" y="75213"/>
                  <a:pt x="122004" y="75094"/>
                  <a:pt x="128587" y="71437"/>
                </a:cubicBezTo>
                <a:cubicBezTo>
                  <a:pt x="143598" y="63098"/>
                  <a:pt x="155160" y="48292"/>
                  <a:pt x="171450" y="42862"/>
                </a:cubicBezTo>
                <a:lnTo>
                  <a:pt x="235743" y="21431"/>
                </a:lnTo>
                <a:cubicBezTo>
                  <a:pt x="235753" y="21428"/>
                  <a:pt x="278595" y="7147"/>
                  <a:pt x="278606" y="7144"/>
                </a:cubicBezTo>
                <a:lnTo>
                  <a:pt x="307181" y="0"/>
                </a:lnTo>
                <a:cubicBezTo>
                  <a:pt x="382886" y="18927"/>
                  <a:pt x="270275" y="-8009"/>
                  <a:pt x="392906" y="14287"/>
                </a:cubicBezTo>
                <a:cubicBezTo>
                  <a:pt x="400315" y="15634"/>
                  <a:pt x="407072" y="19450"/>
                  <a:pt x="414337" y="21431"/>
                </a:cubicBezTo>
                <a:cubicBezTo>
                  <a:pt x="433281" y="26598"/>
                  <a:pt x="452437" y="30957"/>
                  <a:pt x="471487" y="35719"/>
                </a:cubicBezTo>
                <a:cubicBezTo>
                  <a:pt x="481012" y="38100"/>
                  <a:pt x="490748" y="39757"/>
                  <a:pt x="500062" y="42862"/>
                </a:cubicBezTo>
                <a:lnTo>
                  <a:pt x="521493" y="50006"/>
                </a:lnTo>
                <a:cubicBezTo>
                  <a:pt x="528637" y="57150"/>
                  <a:pt x="535164" y="64969"/>
                  <a:pt x="542925" y="71437"/>
                </a:cubicBezTo>
                <a:cubicBezTo>
                  <a:pt x="549521" y="76933"/>
                  <a:pt x="558702" y="79264"/>
                  <a:pt x="564356" y="85725"/>
                </a:cubicBezTo>
                <a:cubicBezTo>
                  <a:pt x="575663" y="98648"/>
                  <a:pt x="592931" y="128587"/>
                  <a:pt x="592931" y="128587"/>
                </a:cubicBezTo>
                <a:cubicBezTo>
                  <a:pt x="595312" y="135731"/>
                  <a:pt x="600075" y="142489"/>
                  <a:pt x="600075" y="150019"/>
                </a:cubicBezTo>
                <a:cubicBezTo>
                  <a:pt x="600075" y="162161"/>
                  <a:pt x="596126" y="174023"/>
                  <a:pt x="592931" y="185737"/>
                </a:cubicBezTo>
                <a:cubicBezTo>
                  <a:pt x="588968" y="200267"/>
                  <a:pt x="582295" y="213989"/>
                  <a:pt x="578643" y="228600"/>
                </a:cubicBezTo>
                <a:lnTo>
                  <a:pt x="571500" y="257175"/>
                </a:lnTo>
                <a:cubicBezTo>
                  <a:pt x="583481" y="341052"/>
                  <a:pt x="582718" y="312362"/>
                  <a:pt x="571500" y="435769"/>
                </a:cubicBezTo>
                <a:cubicBezTo>
                  <a:pt x="570991" y="441365"/>
                  <a:pt x="560971" y="478257"/>
                  <a:pt x="557212" y="485775"/>
                </a:cubicBezTo>
                <a:cubicBezTo>
                  <a:pt x="549706" y="500786"/>
                  <a:pt x="534422" y="518581"/>
                  <a:pt x="521493" y="528637"/>
                </a:cubicBezTo>
                <a:cubicBezTo>
                  <a:pt x="507939" y="539179"/>
                  <a:pt x="492918" y="547687"/>
                  <a:pt x="478631" y="557212"/>
                </a:cubicBezTo>
                <a:lnTo>
                  <a:pt x="435768" y="585787"/>
                </a:lnTo>
                <a:cubicBezTo>
                  <a:pt x="428624" y="588168"/>
                  <a:pt x="421072" y="589563"/>
                  <a:pt x="414337" y="592931"/>
                </a:cubicBezTo>
                <a:cubicBezTo>
                  <a:pt x="358952" y="620625"/>
                  <a:pt x="425335" y="596410"/>
                  <a:pt x="371475" y="614362"/>
                </a:cubicBezTo>
                <a:cubicBezTo>
                  <a:pt x="364331" y="619125"/>
                  <a:pt x="357889" y="625163"/>
                  <a:pt x="350043" y="628650"/>
                </a:cubicBezTo>
                <a:cubicBezTo>
                  <a:pt x="336281" y="634766"/>
                  <a:pt x="321468" y="638175"/>
                  <a:pt x="307181" y="642937"/>
                </a:cubicBezTo>
                <a:cubicBezTo>
                  <a:pt x="282556" y="651145"/>
                  <a:pt x="269081" y="658415"/>
                  <a:pt x="250031" y="65722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09885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69608" cy="6858000"/>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7" name="Rectangle 6"/>
          <p:cNvSpPr/>
          <p:nvPr/>
        </p:nvSpPr>
        <p:spPr>
          <a:xfrm>
            <a:off x="2172929" y="395623"/>
            <a:ext cx="4277032" cy="542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3">
            <a:extLst>
              <a:ext uri="{FF2B5EF4-FFF2-40B4-BE49-F238E27FC236}">
                <a16:creationId xmlns:a16="http://schemas.microsoft.com/office/drawing/2014/main" id="{D619B98A-A953-4203-B305-3BDDCEFEC4FD}"/>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sp>
        <p:nvSpPr>
          <p:cNvPr id="10" name="TextBox 9">
            <a:extLst>
              <a:ext uri="{FF2B5EF4-FFF2-40B4-BE49-F238E27FC236}">
                <a16:creationId xmlns:a16="http://schemas.microsoft.com/office/drawing/2014/main" id="{31C42AC4-CFB4-4B8C-86C4-FEFAB41DAE93}"/>
              </a:ext>
            </a:extLst>
          </p:cNvPr>
          <p:cNvSpPr txBox="1"/>
          <p:nvPr/>
        </p:nvSpPr>
        <p:spPr>
          <a:xfrm>
            <a:off x="2172120" y="367914"/>
            <a:ext cx="7124278" cy="646331"/>
          </a:xfrm>
          <a:prstGeom prst="rect">
            <a:avLst/>
          </a:prstGeom>
          <a:noFill/>
        </p:spPr>
        <p:txBody>
          <a:bodyPr wrap="square" rtlCol="0">
            <a:spAutoFit/>
          </a:bodyPr>
          <a:lstStyle/>
          <a:p>
            <a:r>
              <a:rPr lang="en-US" sz="3600" dirty="0">
                <a:latin typeface="Marvin Round" panose="02000000000000000000" pitchFamily="2" charset="0"/>
                <a:ea typeface="Open Sans Extrabold" panose="020B0906030804020204" pitchFamily="34" charset="0"/>
                <a:cs typeface="Open Sans Extrabold" panose="020B0906030804020204" pitchFamily="34" charset="0"/>
              </a:rPr>
              <a:t>Descanso para </a:t>
            </a:r>
            <a:r>
              <a:rPr lang="en-US" sz="3600" dirty="0" err="1">
                <a:latin typeface="Marvin Round" panose="02000000000000000000" pitchFamily="2" charset="0"/>
                <a:ea typeface="Open Sans Extrabold" panose="020B0906030804020204" pitchFamily="34" charset="0"/>
                <a:cs typeface="Open Sans Extrabold" panose="020B0906030804020204" pitchFamily="34" charset="0"/>
              </a:rPr>
              <a:t>el</a:t>
            </a:r>
            <a:r>
              <a:rPr lang="en-US" sz="3600" dirty="0">
                <a:latin typeface="Marvin Round" panose="02000000000000000000" pitchFamily="2" charset="0"/>
                <a:ea typeface="Open Sans Extrabold" panose="020B0906030804020204" pitchFamily="34" charset="0"/>
                <a:cs typeface="Open Sans Extrabold" panose="020B0906030804020204" pitchFamily="34" charset="0"/>
              </a:rPr>
              <a:t> </a:t>
            </a:r>
            <a:r>
              <a:rPr lang="en-US" sz="3600" dirty="0" err="1">
                <a:latin typeface="Marvin Round" panose="02000000000000000000" pitchFamily="2" charset="0"/>
                <a:ea typeface="Open Sans Extrabold" panose="020B0906030804020204" pitchFamily="34" charset="0"/>
                <a:cs typeface="Open Sans Extrabold" panose="020B0906030804020204" pitchFamily="34" charset="0"/>
              </a:rPr>
              <a:t>cerebro</a:t>
            </a:r>
            <a:endParaRPr lang="en-US" sz="3600" dirty="0">
              <a:latin typeface="Marvin Round" panose="02000000000000000000" pitchFamily="2"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26638264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D7C46663-6FFD-EC47-A545-69E72994D5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52" y="-39189"/>
            <a:ext cx="12166314" cy="6858000"/>
          </a:xfrm>
          <a:prstGeom prst="rect">
            <a:avLst/>
          </a:prstGeom>
        </p:spPr>
      </p:pic>
      <p:sp>
        <p:nvSpPr>
          <p:cNvPr id="37" name="TextBox 36">
            <a:extLst>
              <a:ext uri="{FF2B5EF4-FFF2-40B4-BE49-F238E27FC236}">
                <a16:creationId xmlns:a16="http://schemas.microsoft.com/office/drawing/2014/main" id="{3207F7B9-1532-DC41-9826-D5EC353EA2BB}"/>
              </a:ext>
            </a:extLst>
          </p:cNvPr>
          <p:cNvSpPr txBox="1"/>
          <p:nvPr/>
        </p:nvSpPr>
        <p:spPr>
          <a:xfrm>
            <a:off x="8950960" y="974798"/>
            <a:ext cx="2580640" cy="1384995"/>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Los </a:t>
            </a:r>
            <a:r>
              <a:rPr lang="en-US" sz="2800" dirty="0" err="1">
                <a:latin typeface="Tahoma" panose="020B0604030504040204" pitchFamily="34" charset="0"/>
                <a:ea typeface="Tahoma" panose="020B0604030504040204" pitchFamily="34" charset="0"/>
                <a:cs typeface="Tahoma" panose="020B0604030504040204" pitchFamily="34" charset="0"/>
              </a:rPr>
              <a:t>límites</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sexuales</a:t>
            </a:r>
            <a:r>
              <a:rPr lang="en-US" sz="2800" dirty="0">
                <a:latin typeface="Tahoma" panose="020B0604030504040204" pitchFamily="34" charset="0"/>
                <a:ea typeface="Tahoma" panose="020B0604030504040204" pitchFamily="34" charset="0"/>
                <a:cs typeface="Tahoma" panose="020B0604030504040204" pitchFamily="34" charset="0"/>
              </a:rPr>
              <a:t> y </a:t>
            </a:r>
            <a:r>
              <a:rPr lang="en-US" sz="2800" dirty="0" err="1">
                <a:latin typeface="Tahoma" panose="020B0604030504040204" pitchFamily="34" charset="0"/>
                <a:ea typeface="Tahoma" panose="020B0604030504040204" pitchFamily="34" charset="0"/>
                <a:cs typeface="Tahoma" panose="020B0604030504040204" pitchFamily="34" charset="0"/>
              </a:rPr>
              <a:t>el</a:t>
            </a:r>
            <a:r>
              <a:rPr lang="en-US" sz="2800" dirty="0">
                <a:latin typeface="Tahoma" panose="020B0604030504040204" pitchFamily="34" charset="0"/>
                <a:ea typeface="Tahoma" panose="020B0604030504040204" pitchFamily="34" charset="0"/>
                <a:cs typeface="Tahoma" panose="020B0604030504040204" pitchFamily="34" charset="0"/>
              </a:rPr>
              <a:t> </a:t>
            </a:r>
          </a:p>
          <a:p>
            <a:r>
              <a:rPr lang="en-US" sz="2800" dirty="0" err="1">
                <a:latin typeface="Tahoma" panose="020B0604030504040204" pitchFamily="34" charset="0"/>
                <a:ea typeface="Tahoma" panose="020B0604030504040204" pitchFamily="34" charset="0"/>
                <a:cs typeface="Tahoma" panose="020B0604030504040204" pitchFamily="34" charset="0"/>
              </a:rPr>
              <a:t>consentimiento</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38" name="TextBox 37">
            <a:extLst>
              <a:ext uri="{FF2B5EF4-FFF2-40B4-BE49-F238E27FC236}">
                <a16:creationId xmlns:a16="http://schemas.microsoft.com/office/drawing/2014/main" id="{09F8DB04-C0E7-CA45-BF51-53CFB7B5A933}"/>
              </a:ext>
            </a:extLst>
          </p:cNvPr>
          <p:cNvSpPr txBox="1"/>
          <p:nvPr/>
        </p:nvSpPr>
        <p:spPr>
          <a:xfrm>
            <a:off x="4133760" y="2316724"/>
            <a:ext cx="5213440" cy="523220"/>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Las 4 </a:t>
            </a:r>
            <a:r>
              <a:rPr lang="en-US" sz="2800" dirty="0" err="1">
                <a:latin typeface="Tahoma" panose="020B0604030504040204" pitchFamily="34" charset="0"/>
                <a:ea typeface="Tahoma" panose="020B0604030504040204" pitchFamily="34" charset="0"/>
                <a:cs typeface="Tahoma" panose="020B0604030504040204" pitchFamily="34" charset="0"/>
              </a:rPr>
              <a:t>partes</a:t>
            </a:r>
            <a:r>
              <a:rPr lang="en-US" sz="2800" dirty="0">
                <a:latin typeface="Tahoma" panose="020B0604030504040204" pitchFamily="34" charset="0"/>
                <a:ea typeface="Tahoma" panose="020B0604030504040204" pitchFamily="34" charset="0"/>
                <a:cs typeface="Tahoma" panose="020B0604030504040204" pitchFamily="34" charset="0"/>
              </a:rPr>
              <a:t> del </a:t>
            </a:r>
            <a:r>
              <a:rPr lang="en-US" sz="2800" dirty="0" err="1">
                <a:latin typeface="Tahoma" panose="020B0604030504040204" pitchFamily="34" charset="0"/>
                <a:ea typeface="Tahoma" panose="020B0604030504040204" pitchFamily="34" charset="0"/>
                <a:cs typeface="Tahoma" panose="020B0604030504040204" pitchFamily="34" charset="0"/>
              </a:rPr>
              <a:t>consentimiento</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39" name="TextBox 38">
            <a:extLst>
              <a:ext uri="{FF2B5EF4-FFF2-40B4-BE49-F238E27FC236}">
                <a16:creationId xmlns:a16="http://schemas.microsoft.com/office/drawing/2014/main" id="{36C0BC05-A67B-F349-9639-80C9E82F9995}"/>
              </a:ext>
            </a:extLst>
          </p:cNvPr>
          <p:cNvSpPr txBox="1"/>
          <p:nvPr/>
        </p:nvSpPr>
        <p:spPr>
          <a:xfrm>
            <a:off x="4161838" y="4754167"/>
            <a:ext cx="5429202" cy="523220"/>
          </a:xfrm>
          <a:prstGeom prst="rect">
            <a:avLst/>
          </a:prstGeom>
          <a:noFill/>
        </p:spPr>
        <p:txBody>
          <a:bodyPr wrap="square" rtlCol="0">
            <a:spAutoFit/>
          </a:bodyPr>
          <a:lstStyle/>
          <a:p>
            <a:r>
              <a:rPr lang="en-US" sz="2800" dirty="0" err="1">
                <a:latin typeface="Tahoma" panose="020B0604030504040204" pitchFamily="34" charset="0"/>
                <a:ea typeface="Tahoma" panose="020B0604030504040204" pitchFamily="34" charset="0"/>
                <a:cs typeface="Tahoma" panose="020B0604030504040204" pitchFamily="34" charset="0"/>
              </a:rPr>
              <a:t>Juego</a:t>
            </a:r>
            <a:r>
              <a:rPr lang="en-US" sz="2800" dirty="0">
                <a:latin typeface="Tahoma" panose="020B0604030504040204" pitchFamily="34" charset="0"/>
                <a:ea typeface="Tahoma" panose="020B0604030504040204" pitchFamily="34" charset="0"/>
                <a:cs typeface="Tahoma" panose="020B0604030504040204" pitchFamily="34" charset="0"/>
              </a:rPr>
              <a:t> de </a:t>
            </a:r>
            <a:r>
              <a:rPr lang="en-US" sz="2800" dirty="0" err="1">
                <a:latin typeface="Tahoma" panose="020B0604030504040204" pitchFamily="34" charset="0"/>
                <a:ea typeface="Tahoma" panose="020B0604030504040204" pitchFamily="34" charset="0"/>
                <a:cs typeface="Tahoma" panose="020B0604030504040204" pitchFamily="34" charset="0"/>
              </a:rPr>
              <a:t>consentimiento</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40" name="TextBox 39">
            <a:extLst>
              <a:ext uri="{FF2B5EF4-FFF2-40B4-BE49-F238E27FC236}">
                <a16:creationId xmlns:a16="http://schemas.microsoft.com/office/drawing/2014/main" id="{19A20857-69FB-484F-8DAE-342AE706B774}"/>
              </a:ext>
            </a:extLst>
          </p:cNvPr>
          <p:cNvSpPr txBox="1"/>
          <p:nvPr/>
        </p:nvSpPr>
        <p:spPr>
          <a:xfrm>
            <a:off x="7955965" y="5685806"/>
            <a:ext cx="2442631" cy="523220"/>
          </a:xfrm>
          <a:prstGeom prst="rect">
            <a:avLst/>
          </a:prstGeom>
          <a:noFill/>
        </p:spPr>
        <p:txBody>
          <a:bodyPr wrap="square" rtlCol="0">
            <a:spAutoFit/>
          </a:bodyPr>
          <a:lstStyle/>
          <a:p>
            <a:r>
              <a:rPr lang="en-US" sz="2800" dirty="0" err="1">
                <a:latin typeface="Tahoma" panose="020B0604030504040204" pitchFamily="34" charset="0"/>
                <a:ea typeface="Tahoma" panose="020B0604030504040204" pitchFamily="34" charset="0"/>
                <a:cs typeface="Tahoma" panose="020B0604030504040204" pitchFamily="34" charset="0"/>
              </a:rPr>
              <a:t>Asalto</a:t>
            </a:r>
            <a:r>
              <a:rPr lang="en-US" sz="2800" dirty="0">
                <a:latin typeface="Tahoma" panose="020B0604030504040204" pitchFamily="34" charset="0"/>
                <a:ea typeface="Tahoma" panose="020B0604030504040204" pitchFamily="34" charset="0"/>
                <a:cs typeface="Tahoma" panose="020B0604030504040204" pitchFamily="34" charset="0"/>
              </a:rPr>
              <a:t> sexual</a:t>
            </a:r>
          </a:p>
        </p:txBody>
      </p:sp>
      <p:pic>
        <p:nvPicPr>
          <p:cNvPr id="41" name="Picture 40">
            <a:extLst>
              <a:ext uri="{FF2B5EF4-FFF2-40B4-BE49-F238E27FC236}">
                <a16:creationId xmlns:a16="http://schemas.microsoft.com/office/drawing/2014/main" id="{6BCA3B9D-3D95-CF4B-88DA-1BDE015D15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4215" y="1722232"/>
            <a:ext cx="1720904" cy="1521263"/>
          </a:xfrm>
          <a:prstGeom prst="rect">
            <a:avLst/>
          </a:prstGeom>
        </p:spPr>
      </p:pic>
      <p:sp>
        <p:nvSpPr>
          <p:cNvPr id="42" name="TextBox 41">
            <a:extLst>
              <a:ext uri="{FF2B5EF4-FFF2-40B4-BE49-F238E27FC236}">
                <a16:creationId xmlns:a16="http://schemas.microsoft.com/office/drawing/2014/main" id="{44A031CC-C310-EC4D-8DC0-3A4C17127BBC}"/>
              </a:ext>
            </a:extLst>
          </p:cNvPr>
          <p:cNvSpPr txBox="1"/>
          <p:nvPr/>
        </p:nvSpPr>
        <p:spPr>
          <a:xfrm>
            <a:off x="4220433" y="3603908"/>
            <a:ext cx="4354607" cy="523220"/>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Descanso para </a:t>
            </a:r>
            <a:r>
              <a:rPr lang="en-US" sz="2800" dirty="0" err="1">
                <a:latin typeface="Tahoma" panose="020B0604030504040204" pitchFamily="34" charset="0"/>
                <a:ea typeface="Tahoma" panose="020B0604030504040204" pitchFamily="34" charset="0"/>
                <a:cs typeface="Tahoma" panose="020B0604030504040204" pitchFamily="34" charset="0"/>
              </a:rPr>
              <a:t>el</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cerebro</a:t>
            </a:r>
            <a:endParaRPr lang="en-US" sz="2800" dirty="0">
              <a:latin typeface="Tahoma" panose="020B0604030504040204" pitchFamily="34" charset="0"/>
              <a:ea typeface="Tahoma" panose="020B0604030504040204" pitchFamily="34" charset="0"/>
              <a:cs typeface="Tahoma" panose="020B0604030504040204" pitchFamily="34" charset="0"/>
            </a:endParaRPr>
          </a:p>
        </p:txBody>
      </p:sp>
      <p:pic>
        <p:nvPicPr>
          <p:cNvPr id="43" name="Picture 42">
            <a:extLst>
              <a:ext uri="{FF2B5EF4-FFF2-40B4-BE49-F238E27FC236}">
                <a16:creationId xmlns:a16="http://schemas.microsoft.com/office/drawing/2014/main" id="{048295D7-D6C2-584D-B758-C27D74123C77}"/>
              </a:ext>
            </a:extLst>
          </p:cNvPr>
          <p:cNvPicPr>
            <a:picLocks noChangeAspect="1"/>
          </p:cNvPicPr>
          <p:nvPr/>
        </p:nvPicPr>
        <p:blipFill>
          <a:blip r:embed="rId5"/>
          <a:stretch>
            <a:fillRect/>
          </a:stretch>
        </p:blipFill>
        <p:spPr>
          <a:xfrm>
            <a:off x="2407068" y="3243495"/>
            <a:ext cx="1813365" cy="1269928"/>
          </a:xfrm>
          <a:prstGeom prst="rect">
            <a:avLst/>
          </a:prstGeom>
        </p:spPr>
      </p:pic>
      <p:pic>
        <p:nvPicPr>
          <p:cNvPr id="44" name="Picture 43">
            <a:extLst>
              <a:ext uri="{FF2B5EF4-FFF2-40B4-BE49-F238E27FC236}">
                <a16:creationId xmlns:a16="http://schemas.microsoft.com/office/drawing/2014/main" id="{979775F0-C0D4-AF43-9898-FE2175D0BC4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 r="42702" b="11749"/>
          <a:stretch/>
        </p:blipFill>
        <p:spPr>
          <a:xfrm>
            <a:off x="6585318" y="5277387"/>
            <a:ext cx="1349208" cy="1537284"/>
          </a:xfrm>
          <a:prstGeom prst="rect">
            <a:avLst/>
          </a:prstGeom>
        </p:spPr>
      </p:pic>
      <p:grpSp>
        <p:nvGrpSpPr>
          <p:cNvPr id="45" name="Group 44">
            <a:extLst>
              <a:ext uri="{FF2B5EF4-FFF2-40B4-BE49-F238E27FC236}">
                <a16:creationId xmlns:a16="http://schemas.microsoft.com/office/drawing/2014/main" id="{35F55082-D283-454E-83DA-552BDE289F50}"/>
              </a:ext>
            </a:extLst>
          </p:cNvPr>
          <p:cNvGrpSpPr/>
          <p:nvPr/>
        </p:nvGrpSpPr>
        <p:grpSpPr>
          <a:xfrm>
            <a:off x="2358061" y="4470126"/>
            <a:ext cx="1757058" cy="1122053"/>
            <a:chOff x="1927411" y="412376"/>
            <a:chExt cx="7377954" cy="4572001"/>
          </a:xfrm>
        </p:grpSpPr>
        <p:pic>
          <p:nvPicPr>
            <p:cNvPr id="46" name="Picture 45">
              <a:extLst>
                <a:ext uri="{FF2B5EF4-FFF2-40B4-BE49-F238E27FC236}">
                  <a16:creationId xmlns:a16="http://schemas.microsoft.com/office/drawing/2014/main" id="{25090947-4901-B948-8DA9-7C37C0ECBBF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183" r="67947" b="43399"/>
            <a:stretch/>
          </p:blipFill>
          <p:spPr>
            <a:xfrm>
              <a:off x="1927411" y="412376"/>
              <a:ext cx="3899647" cy="3594847"/>
            </a:xfrm>
            <a:prstGeom prst="rect">
              <a:avLst/>
            </a:prstGeom>
          </p:spPr>
        </p:pic>
        <p:pic>
          <p:nvPicPr>
            <p:cNvPr id="47" name="Picture 46">
              <a:extLst>
                <a:ext uri="{FF2B5EF4-FFF2-40B4-BE49-F238E27FC236}">
                  <a16:creationId xmlns:a16="http://schemas.microsoft.com/office/drawing/2014/main" id="{072A3289-1799-4040-B356-4DE9552BA08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9863" t="8889" r="3242" b="38562"/>
            <a:stretch/>
          </p:blipFill>
          <p:spPr>
            <a:xfrm>
              <a:off x="6033246" y="1380565"/>
              <a:ext cx="3272119" cy="3603812"/>
            </a:xfrm>
            <a:prstGeom prst="rect">
              <a:avLst/>
            </a:prstGeom>
          </p:spPr>
        </p:pic>
      </p:grpSp>
      <p:pic>
        <p:nvPicPr>
          <p:cNvPr id="48" name="Picture 47">
            <a:extLst>
              <a:ext uri="{FF2B5EF4-FFF2-40B4-BE49-F238E27FC236}">
                <a16:creationId xmlns:a16="http://schemas.microsoft.com/office/drawing/2014/main" id="{572EAA35-0F5B-0748-B3B9-C290AED93BB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7147" t="37681" r="37800" b="44734"/>
          <a:stretch/>
        </p:blipFill>
        <p:spPr>
          <a:xfrm>
            <a:off x="10532810" y="309239"/>
            <a:ext cx="1370700" cy="542321"/>
          </a:xfrm>
          <a:prstGeom prst="rect">
            <a:avLst/>
          </a:prstGeom>
        </p:spPr>
      </p:pic>
      <p:grpSp>
        <p:nvGrpSpPr>
          <p:cNvPr id="49" name="Group 48">
            <a:extLst>
              <a:ext uri="{FF2B5EF4-FFF2-40B4-BE49-F238E27FC236}">
                <a16:creationId xmlns:a16="http://schemas.microsoft.com/office/drawing/2014/main" id="{D7EAE8FC-19D4-134C-A32E-E91E9154E763}"/>
              </a:ext>
            </a:extLst>
          </p:cNvPr>
          <p:cNvGrpSpPr/>
          <p:nvPr/>
        </p:nvGrpSpPr>
        <p:grpSpPr>
          <a:xfrm>
            <a:off x="1915834" y="180833"/>
            <a:ext cx="5213440" cy="1200329"/>
            <a:chOff x="2143433" y="259759"/>
            <a:chExt cx="3490452" cy="1200329"/>
          </a:xfrm>
        </p:grpSpPr>
        <p:sp>
          <p:nvSpPr>
            <p:cNvPr id="50" name="Rectangle 49">
              <a:extLst>
                <a:ext uri="{FF2B5EF4-FFF2-40B4-BE49-F238E27FC236}">
                  <a16:creationId xmlns:a16="http://schemas.microsoft.com/office/drawing/2014/main" id="{DE70162F-3714-5846-99D2-CAFE36E2307B}"/>
                </a:ext>
              </a:extLst>
            </p:cNvPr>
            <p:cNvSpPr/>
            <p:nvPr/>
          </p:nvSpPr>
          <p:spPr>
            <a:xfrm>
              <a:off x="2143433" y="287468"/>
              <a:ext cx="3490452" cy="542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Marvin Round" panose="02000000000000000000" pitchFamily="2" charset="0"/>
              </a:endParaRPr>
            </a:p>
          </p:txBody>
        </p:sp>
        <p:sp>
          <p:nvSpPr>
            <p:cNvPr id="51" name="TextBox 50">
              <a:extLst>
                <a:ext uri="{FF2B5EF4-FFF2-40B4-BE49-F238E27FC236}">
                  <a16:creationId xmlns:a16="http://schemas.microsoft.com/office/drawing/2014/main" id="{F247B7D6-D0E7-4849-BF18-13D679A010C6}"/>
                </a:ext>
              </a:extLst>
            </p:cNvPr>
            <p:cNvSpPr txBox="1"/>
            <p:nvPr/>
          </p:nvSpPr>
          <p:spPr>
            <a:xfrm>
              <a:off x="2143433" y="259759"/>
              <a:ext cx="3184585" cy="1200329"/>
            </a:xfrm>
            <a:prstGeom prst="rect">
              <a:avLst/>
            </a:prstGeom>
            <a:noFill/>
          </p:spPr>
          <p:txBody>
            <a:bodyPr wrap="square" rtlCol="0">
              <a:spAutoFit/>
            </a:bodyPr>
            <a:lstStyle/>
            <a:p>
              <a:r>
                <a:rPr lang="en-US" sz="3600" dirty="0">
                  <a:latin typeface="Marvin Round" panose="02000000000000000000" pitchFamily="2" charset="0"/>
                  <a:ea typeface="Open Sans Extrabold" panose="020B0906030804020204" pitchFamily="34" charset="0"/>
                  <a:cs typeface="Open Sans Extrabold" panose="020B0906030804020204" pitchFamily="34" charset="0"/>
                </a:rPr>
                <a:t>La </a:t>
              </a:r>
              <a:r>
                <a:rPr lang="en-US" sz="3600" dirty="0" err="1">
                  <a:latin typeface="Marvin Round" panose="02000000000000000000" pitchFamily="2" charset="0"/>
                  <a:ea typeface="Open Sans Extrabold" panose="020B0906030804020204" pitchFamily="34" charset="0"/>
                  <a:cs typeface="Open Sans Extrabold" panose="020B0906030804020204" pitchFamily="34" charset="0"/>
                </a:rPr>
                <a:t>clase</a:t>
              </a:r>
              <a:r>
                <a:rPr lang="en-US" sz="3600" dirty="0">
                  <a:latin typeface="Marvin Round" panose="02000000000000000000" pitchFamily="2" charset="0"/>
                  <a:ea typeface="Open Sans Extrabold" panose="020B0906030804020204" pitchFamily="34" charset="0"/>
                  <a:cs typeface="Open Sans Extrabold" panose="020B0906030804020204" pitchFamily="34" charset="0"/>
                </a:rPr>
                <a:t> de hoy</a:t>
              </a:r>
            </a:p>
          </p:txBody>
        </p:sp>
      </p:grpSp>
      <p:grpSp>
        <p:nvGrpSpPr>
          <p:cNvPr id="52" name="Group 51">
            <a:extLst>
              <a:ext uri="{FF2B5EF4-FFF2-40B4-BE49-F238E27FC236}">
                <a16:creationId xmlns:a16="http://schemas.microsoft.com/office/drawing/2014/main" id="{848722AB-F5CA-AD41-9781-EE5D0F890C49}"/>
              </a:ext>
            </a:extLst>
          </p:cNvPr>
          <p:cNvGrpSpPr/>
          <p:nvPr/>
        </p:nvGrpSpPr>
        <p:grpSpPr>
          <a:xfrm>
            <a:off x="3397541" y="1619623"/>
            <a:ext cx="764297" cy="709468"/>
            <a:chOff x="3397541" y="1619623"/>
            <a:chExt cx="764297" cy="709468"/>
          </a:xfrm>
        </p:grpSpPr>
        <p:sp>
          <p:nvSpPr>
            <p:cNvPr id="53" name="Oval Callout 52">
              <a:extLst>
                <a:ext uri="{FF2B5EF4-FFF2-40B4-BE49-F238E27FC236}">
                  <a16:creationId xmlns:a16="http://schemas.microsoft.com/office/drawing/2014/main" id="{547F5008-D369-F64D-BE5C-2BB20D0B9BF7}"/>
                </a:ext>
              </a:extLst>
            </p:cNvPr>
            <p:cNvSpPr/>
            <p:nvPr/>
          </p:nvSpPr>
          <p:spPr>
            <a:xfrm rot="1849273">
              <a:off x="3397541" y="1619623"/>
              <a:ext cx="749241" cy="709468"/>
            </a:xfrm>
            <a:prstGeom prst="wedgeEllipse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0036601A-82FF-8843-B65C-9C6EE9DAEB7A}"/>
                </a:ext>
              </a:extLst>
            </p:cNvPr>
            <p:cNvSpPr txBox="1"/>
            <p:nvPr/>
          </p:nvSpPr>
          <p:spPr>
            <a:xfrm>
              <a:off x="3520578" y="1804617"/>
              <a:ext cx="641260" cy="461665"/>
            </a:xfrm>
            <a:prstGeom prst="rect">
              <a:avLst/>
            </a:prstGeom>
            <a:noFill/>
          </p:spPr>
          <p:txBody>
            <a:bodyPr wrap="square" rtlCol="0">
              <a:spAutoFit/>
            </a:bodyPr>
            <a:lstStyle/>
            <a:p>
              <a:r>
                <a:rPr lang="en-US" sz="2400" dirty="0">
                  <a:latin typeface="Smoothy" pitchFamily="2" charset="77"/>
                </a:rPr>
                <a:t>¡SÍ!</a:t>
              </a:r>
            </a:p>
          </p:txBody>
        </p:sp>
      </p:grpSp>
      <p:sp>
        <p:nvSpPr>
          <p:cNvPr id="55" name="TextBox 54">
            <a:extLst>
              <a:ext uri="{FF2B5EF4-FFF2-40B4-BE49-F238E27FC236}">
                <a16:creationId xmlns:a16="http://schemas.microsoft.com/office/drawing/2014/main" id="{6BA2B5D4-88E6-5440-A5BB-CD003AD4DE26}"/>
              </a:ext>
            </a:extLst>
          </p:cNvPr>
          <p:cNvSpPr txBox="1"/>
          <p:nvPr/>
        </p:nvSpPr>
        <p:spPr>
          <a:xfrm>
            <a:off x="6207760" y="6262743"/>
            <a:ext cx="2084324" cy="369332"/>
          </a:xfrm>
          <a:prstGeom prst="rect">
            <a:avLst/>
          </a:prstGeom>
          <a:solidFill>
            <a:schemeClr val="bg1"/>
          </a:solidFill>
          <a:ln w="28575">
            <a:solidFill>
              <a:srgbClr val="FF0000"/>
            </a:solidFill>
          </a:ln>
        </p:spPr>
        <p:txBody>
          <a:bodyPr wrap="square" rtlCol="0">
            <a:spAutoFit/>
          </a:bodyPr>
          <a:lstStyle/>
          <a:p>
            <a:r>
              <a:rPr lang="en-US" dirty="0" err="1"/>
              <a:t>Siempre</a:t>
            </a:r>
            <a:r>
              <a:rPr lang="en-US" dirty="0"/>
              <a:t> hay </a:t>
            </a:r>
            <a:r>
              <a:rPr lang="en-US" dirty="0" err="1"/>
              <a:t>alguien</a:t>
            </a:r>
            <a:endParaRPr lang="en-US" dirty="0"/>
          </a:p>
        </p:txBody>
      </p:sp>
      <p:sp>
        <p:nvSpPr>
          <p:cNvPr id="56" name="Footer Placeholder 3">
            <a:extLst>
              <a:ext uri="{FF2B5EF4-FFF2-40B4-BE49-F238E27FC236}">
                <a16:creationId xmlns:a16="http://schemas.microsoft.com/office/drawing/2014/main" id="{4A97F038-7C8D-354D-9796-06E7DBE8494B}"/>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grpSp>
        <p:nvGrpSpPr>
          <p:cNvPr id="57" name="Group 56">
            <a:extLst>
              <a:ext uri="{FF2B5EF4-FFF2-40B4-BE49-F238E27FC236}">
                <a16:creationId xmlns:a16="http://schemas.microsoft.com/office/drawing/2014/main" id="{6CB6A69B-8648-3B43-B860-7B98429E6184}"/>
              </a:ext>
            </a:extLst>
          </p:cNvPr>
          <p:cNvGrpSpPr/>
          <p:nvPr/>
        </p:nvGrpSpPr>
        <p:grpSpPr>
          <a:xfrm>
            <a:off x="6419984" y="1133608"/>
            <a:ext cx="2353182" cy="881404"/>
            <a:chOff x="9074289" y="3532602"/>
            <a:chExt cx="2353182" cy="881404"/>
          </a:xfrm>
        </p:grpSpPr>
        <p:pic>
          <p:nvPicPr>
            <p:cNvPr id="58" name="Picture 57">
              <a:extLst>
                <a:ext uri="{FF2B5EF4-FFF2-40B4-BE49-F238E27FC236}">
                  <a16:creationId xmlns:a16="http://schemas.microsoft.com/office/drawing/2014/main" id="{41BB9AB1-AFAA-6B42-BBF5-8CBDF3D64BDD}"/>
                </a:ext>
              </a:extLst>
            </p:cNvPr>
            <p:cNvPicPr>
              <a:picLocks noChangeAspect="1"/>
            </p:cNvPicPr>
            <p:nvPr/>
          </p:nvPicPr>
          <p:blipFill>
            <a:blip r:embed="rId10"/>
            <a:stretch>
              <a:fillRect/>
            </a:stretch>
          </p:blipFill>
          <p:spPr>
            <a:xfrm>
              <a:off x="9074289" y="3532602"/>
              <a:ext cx="2353182" cy="881404"/>
            </a:xfrm>
            <a:prstGeom prst="rect">
              <a:avLst/>
            </a:prstGeom>
          </p:spPr>
        </p:pic>
        <p:sp>
          <p:nvSpPr>
            <p:cNvPr id="59" name="TextBox 58">
              <a:extLst>
                <a:ext uri="{FF2B5EF4-FFF2-40B4-BE49-F238E27FC236}">
                  <a16:creationId xmlns:a16="http://schemas.microsoft.com/office/drawing/2014/main" id="{569A4426-6ACA-EA49-AB6F-B9DB460D5A6A}"/>
                </a:ext>
              </a:extLst>
            </p:cNvPr>
            <p:cNvSpPr txBox="1"/>
            <p:nvPr/>
          </p:nvSpPr>
          <p:spPr>
            <a:xfrm>
              <a:off x="9565556" y="3834279"/>
              <a:ext cx="685324" cy="369332"/>
            </a:xfrm>
            <a:prstGeom prst="rect">
              <a:avLst/>
            </a:prstGeom>
            <a:noFill/>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¡SÍ!</a:t>
              </a:r>
            </a:p>
          </p:txBody>
        </p:sp>
      </p:grpSp>
      <p:sp>
        <p:nvSpPr>
          <p:cNvPr id="60" name="Rectangle 59">
            <a:extLst>
              <a:ext uri="{FF2B5EF4-FFF2-40B4-BE49-F238E27FC236}">
                <a16:creationId xmlns:a16="http://schemas.microsoft.com/office/drawing/2014/main" id="{3786850D-B8F3-024B-A02E-42E889B2475E}"/>
              </a:ext>
            </a:extLst>
          </p:cNvPr>
          <p:cNvSpPr/>
          <p:nvPr/>
        </p:nvSpPr>
        <p:spPr>
          <a:xfrm>
            <a:off x="8201213" y="1444143"/>
            <a:ext cx="417352" cy="369332"/>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26F9F300-19AD-2D40-9A1C-3A0F3C7777F6}"/>
              </a:ext>
            </a:extLst>
          </p:cNvPr>
          <p:cNvSpPr txBox="1"/>
          <p:nvPr/>
        </p:nvSpPr>
        <p:spPr>
          <a:xfrm>
            <a:off x="8039327" y="1373206"/>
            <a:ext cx="685324" cy="369332"/>
          </a:xfrm>
          <a:prstGeom prst="rect">
            <a:avLst/>
          </a:prstGeom>
          <a:noFill/>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¡NO!</a:t>
            </a:r>
          </a:p>
        </p:txBody>
      </p:sp>
      <p:pic>
        <p:nvPicPr>
          <p:cNvPr id="23" name="Picture 22"/>
          <p:cNvPicPr>
            <a:picLocks noChangeAspect="1"/>
          </p:cNvPicPr>
          <p:nvPr/>
        </p:nvPicPr>
        <p:blipFill rotWithShape="1">
          <a:blip r:embed="rId11">
            <a:extLst>
              <a:ext uri="{28A0092B-C50C-407E-A947-70E740481C1C}">
                <a14:useLocalDpi xmlns:a14="http://schemas.microsoft.com/office/drawing/2010/main" val="0"/>
              </a:ext>
            </a:extLst>
          </a:blip>
          <a:srcRect l="67315" t="67058" r="20748" b="14772"/>
          <a:stretch/>
        </p:blipFill>
        <p:spPr>
          <a:xfrm>
            <a:off x="1373185" y="994557"/>
            <a:ext cx="1452282" cy="1246094"/>
          </a:xfrm>
          <a:prstGeom prst="rect">
            <a:avLst/>
          </a:prstGeom>
        </p:spPr>
      </p:pic>
      <p:pic>
        <p:nvPicPr>
          <p:cNvPr id="24" name="Picture 23"/>
          <p:cNvPicPr>
            <a:picLocks noChangeAspect="1"/>
          </p:cNvPicPr>
          <p:nvPr/>
        </p:nvPicPr>
        <p:blipFill rotWithShape="1">
          <a:blip r:embed="rId11">
            <a:extLst>
              <a:ext uri="{28A0092B-C50C-407E-A947-70E740481C1C}">
                <a14:useLocalDpi xmlns:a14="http://schemas.microsoft.com/office/drawing/2010/main" val="0"/>
              </a:ext>
            </a:extLst>
          </a:blip>
          <a:srcRect l="67315" t="67058" r="20748" b="14772"/>
          <a:stretch/>
        </p:blipFill>
        <p:spPr>
          <a:xfrm>
            <a:off x="1391826" y="2044120"/>
            <a:ext cx="1452282" cy="1246094"/>
          </a:xfrm>
          <a:prstGeom prst="rect">
            <a:avLst/>
          </a:prstGeom>
        </p:spPr>
      </p:pic>
      <p:pic>
        <p:nvPicPr>
          <p:cNvPr id="25" name="Picture 24"/>
          <p:cNvPicPr>
            <a:picLocks noChangeAspect="1"/>
          </p:cNvPicPr>
          <p:nvPr/>
        </p:nvPicPr>
        <p:blipFill rotWithShape="1">
          <a:blip r:embed="rId11">
            <a:extLst>
              <a:ext uri="{28A0092B-C50C-407E-A947-70E740481C1C}">
                <a14:useLocalDpi xmlns:a14="http://schemas.microsoft.com/office/drawing/2010/main" val="0"/>
              </a:ext>
            </a:extLst>
          </a:blip>
          <a:srcRect l="67315" t="67058" r="20748" b="14772"/>
          <a:stretch/>
        </p:blipFill>
        <p:spPr>
          <a:xfrm>
            <a:off x="1404679" y="3124145"/>
            <a:ext cx="1452282" cy="1246094"/>
          </a:xfrm>
          <a:prstGeom prst="rect">
            <a:avLst/>
          </a:prstGeom>
        </p:spPr>
      </p:pic>
    </p:spTree>
    <p:extLst>
      <p:ext uri="{BB962C8B-B14F-4D97-AF65-F5344CB8AC3E}">
        <p14:creationId xmlns:p14="http://schemas.microsoft.com/office/powerpoint/2010/main" val="20055676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73259" cy="6858000"/>
          </a:xfrm>
          <a:prstGeom prst="rect">
            <a:avLst/>
          </a:prstGeom>
        </p:spPr>
      </p:pic>
      <p:sp>
        <p:nvSpPr>
          <p:cNvPr id="24" name="Rectangle 23"/>
          <p:cNvSpPr/>
          <p:nvPr/>
        </p:nvSpPr>
        <p:spPr>
          <a:xfrm>
            <a:off x="3384714" y="1154431"/>
            <a:ext cx="8719658" cy="3817364"/>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3" name="Group 52"/>
          <p:cNvGrpSpPr/>
          <p:nvPr/>
        </p:nvGrpSpPr>
        <p:grpSpPr>
          <a:xfrm>
            <a:off x="10031811" y="3035319"/>
            <a:ext cx="1901324" cy="1785104"/>
            <a:chOff x="10018164" y="2967079"/>
            <a:chExt cx="1901324" cy="1785104"/>
          </a:xfrm>
        </p:grpSpPr>
        <p:sp>
          <p:nvSpPr>
            <p:cNvPr id="42" name="TextBox 41"/>
            <p:cNvSpPr txBox="1"/>
            <p:nvPr/>
          </p:nvSpPr>
          <p:spPr>
            <a:xfrm>
              <a:off x="10018164" y="2967079"/>
              <a:ext cx="1901324" cy="1785104"/>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pPr algn="ctr">
                <a:spcBef>
                  <a:spcPts val="1200"/>
                </a:spcBef>
              </a:pPr>
              <a:endParaRPr lang="en-US" b="1" dirty="0">
                <a:latin typeface="Tahoma" panose="020B0604030504040204" pitchFamily="34" charset="0"/>
                <a:ea typeface="Tahoma" panose="020B0604030504040204" pitchFamily="34" charset="0"/>
                <a:cs typeface="Tahoma" panose="020B0604030504040204" pitchFamily="34" charset="0"/>
              </a:endParaRPr>
            </a:p>
            <a:p>
              <a:pPr algn="ctr">
                <a:spcBef>
                  <a:spcPts val="1200"/>
                </a:spcBef>
              </a:pPr>
              <a:r>
                <a:rPr lang="en-US" b="1" dirty="0" err="1">
                  <a:latin typeface="Tahoma" panose="020B0604030504040204" pitchFamily="34" charset="0"/>
                  <a:ea typeface="Tahoma" panose="020B0604030504040204" pitchFamily="34" charset="0"/>
                  <a:cs typeface="Tahoma" panose="020B0604030504040204" pitchFamily="34" charset="0"/>
                </a:rPr>
                <a:t>Violación</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18116" y="3055561"/>
              <a:ext cx="1591663" cy="1357357"/>
            </a:xfrm>
            <a:prstGeom prst="rect">
              <a:avLst/>
            </a:prstGeom>
          </p:spPr>
        </p:pic>
      </p:grpSp>
      <p:grpSp>
        <p:nvGrpSpPr>
          <p:cNvPr id="52" name="Group 51"/>
          <p:cNvGrpSpPr/>
          <p:nvPr/>
        </p:nvGrpSpPr>
        <p:grpSpPr>
          <a:xfrm>
            <a:off x="9799640" y="1354014"/>
            <a:ext cx="2125615" cy="1477328"/>
            <a:chOff x="8202844" y="1381310"/>
            <a:chExt cx="2125615" cy="1477328"/>
          </a:xfrm>
        </p:grpSpPr>
        <p:sp>
          <p:nvSpPr>
            <p:cNvPr id="38" name="TextBox 37"/>
            <p:cNvSpPr txBox="1"/>
            <p:nvPr/>
          </p:nvSpPr>
          <p:spPr>
            <a:xfrm>
              <a:off x="8202844" y="1381310"/>
              <a:ext cx="2125615" cy="1477328"/>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pPr algn="ctr"/>
              <a:endParaRPr lang="en-US" b="1" dirty="0">
                <a:latin typeface="Tahoma" panose="020B0604030504040204" pitchFamily="34" charset="0"/>
                <a:ea typeface="Tahoma" panose="020B0604030504040204" pitchFamily="34" charset="0"/>
                <a:cs typeface="Tahoma" panose="020B0604030504040204" pitchFamily="34" charset="0"/>
              </a:endParaRPr>
            </a:p>
            <a:p>
              <a:pPr algn="ctr"/>
              <a:r>
                <a:rPr lang="en-US" b="1" dirty="0" err="1">
                  <a:latin typeface="Tahoma" panose="020B0604030504040204" pitchFamily="34" charset="0"/>
                  <a:ea typeface="Tahoma" panose="020B0604030504040204" pitchFamily="34" charset="0"/>
                  <a:cs typeface="Tahoma" panose="020B0604030504040204" pitchFamily="34" charset="0"/>
                </a:rPr>
                <a:t>Emocionado</a:t>
              </a:r>
              <a:r>
                <a:rPr lang="en-US" b="1" dirty="0">
                  <a:latin typeface="Tahoma" panose="020B0604030504040204" pitchFamily="34" charset="0"/>
                  <a:ea typeface="Tahoma" panose="020B0604030504040204" pitchFamily="34" charset="0"/>
                  <a:cs typeface="Tahoma" panose="020B0604030504040204" pitchFamily="34" charset="0"/>
                </a:rPr>
                <a:t>/a/e</a:t>
              </a:r>
            </a:p>
          </p:txBody>
        </p:sp>
        <p:pic>
          <p:nvPicPr>
            <p:cNvPr id="44" name="Picture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28297" y="1408653"/>
              <a:ext cx="1466016" cy="1250206"/>
            </a:xfrm>
            <a:prstGeom prst="rect">
              <a:avLst/>
            </a:prstGeom>
          </p:spPr>
        </p:pic>
      </p:grpSp>
      <p:grpSp>
        <p:nvGrpSpPr>
          <p:cNvPr id="51" name="Group 50"/>
          <p:cNvGrpSpPr/>
          <p:nvPr/>
        </p:nvGrpSpPr>
        <p:grpSpPr>
          <a:xfrm>
            <a:off x="8103602" y="1365390"/>
            <a:ext cx="1552076" cy="1477328"/>
            <a:chOff x="7068132" y="1365390"/>
            <a:chExt cx="1552076" cy="1477328"/>
          </a:xfrm>
        </p:grpSpPr>
        <p:sp>
          <p:nvSpPr>
            <p:cNvPr id="37" name="TextBox 36"/>
            <p:cNvSpPr txBox="1"/>
            <p:nvPr/>
          </p:nvSpPr>
          <p:spPr>
            <a:xfrm>
              <a:off x="7068132" y="1365390"/>
              <a:ext cx="1552076" cy="1477328"/>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pPr algn="ctr"/>
              <a:endParaRPr lang="en-US" b="1" dirty="0">
                <a:latin typeface="Tahoma" panose="020B0604030504040204" pitchFamily="34" charset="0"/>
                <a:ea typeface="Tahoma" panose="020B0604030504040204" pitchFamily="34" charset="0"/>
                <a:cs typeface="Tahoma" panose="020B0604030504040204" pitchFamily="34" charset="0"/>
              </a:endParaRPr>
            </a:p>
            <a:p>
              <a:pPr algn="ctr"/>
              <a:r>
                <a:rPr lang="en-US" b="1" dirty="0" err="1">
                  <a:latin typeface="Tahoma" panose="020B0604030504040204" pitchFamily="34" charset="0"/>
                  <a:ea typeface="Tahoma" panose="020B0604030504040204" pitchFamily="34" charset="0"/>
                  <a:cs typeface="Tahoma" panose="020B0604030504040204" pitchFamily="34" charset="0"/>
                </a:rPr>
                <a:t>Sobrio</a:t>
              </a:r>
              <a:r>
                <a:rPr lang="en-US" b="1" dirty="0">
                  <a:latin typeface="Tahoma" panose="020B0604030504040204" pitchFamily="34" charset="0"/>
                  <a:ea typeface="Tahoma" panose="020B0604030504040204" pitchFamily="34" charset="0"/>
                  <a:cs typeface="Tahoma" panose="020B0604030504040204" pitchFamily="34" charset="0"/>
                </a:rPr>
                <a:t>/a/e</a:t>
              </a:r>
            </a:p>
          </p:txBody>
        </p:sp>
        <p:pic>
          <p:nvPicPr>
            <p:cNvPr id="45" name="Picture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19516" y="1436535"/>
              <a:ext cx="1297993" cy="1106917"/>
            </a:xfrm>
            <a:prstGeom prst="rect">
              <a:avLst/>
            </a:prstGeom>
          </p:spPr>
        </p:pic>
      </p:grpSp>
      <p:grpSp>
        <p:nvGrpSpPr>
          <p:cNvPr id="50" name="Group 49"/>
          <p:cNvGrpSpPr/>
          <p:nvPr/>
        </p:nvGrpSpPr>
        <p:grpSpPr>
          <a:xfrm>
            <a:off x="5750638" y="1363118"/>
            <a:ext cx="1876410" cy="1754326"/>
            <a:chOff x="5318939" y="1363118"/>
            <a:chExt cx="1552076" cy="1754326"/>
          </a:xfrm>
        </p:grpSpPr>
        <p:sp>
          <p:nvSpPr>
            <p:cNvPr id="36" name="TextBox 35"/>
            <p:cNvSpPr txBox="1"/>
            <p:nvPr/>
          </p:nvSpPr>
          <p:spPr>
            <a:xfrm>
              <a:off x="5318939" y="1363118"/>
              <a:ext cx="1552076" cy="1754326"/>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pPr algn="ctr"/>
              <a:endParaRPr lang="en-US" b="1" dirty="0">
                <a:latin typeface="Tahoma" panose="020B0604030504040204" pitchFamily="34" charset="0"/>
                <a:ea typeface="Tahoma" panose="020B0604030504040204" pitchFamily="34" charset="0"/>
                <a:cs typeface="Tahoma" panose="020B0604030504040204" pitchFamily="34" charset="0"/>
              </a:endParaRPr>
            </a:p>
            <a:p>
              <a:pPr algn="ctr"/>
              <a:r>
                <a:rPr lang="en-US" b="1" dirty="0" err="1">
                  <a:latin typeface="Tahoma" panose="020B0604030504040204" pitchFamily="34" charset="0"/>
                  <a:ea typeface="Tahoma" panose="020B0604030504040204" pitchFamily="34" charset="0"/>
                  <a:cs typeface="Tahoma" panose="020B0604030504040204" pitchFamily="34" charset="0"/>
                </a:rPr>
                <a:t>Despierto</a:t>
              </a:r>
              <a:r>
                <a:rPr lang="en-US" b="1" dirty="0">
                  <a:latin typeface="Tahoma" panose="020B0604030504040204" pitchFamily="34" charset="0"/>
                  <a:ea typeface="Tahoma" panose="020B0604030504040204" pitchFamily="34" charset="0"/>
                  <a:cs typeface="Tahoma" panose="020B0604030504040204" pitchFamily="34" charset="0"/>
                </a:rPr>
                <a:t>/a/e</a:t>
              </a:r>
            </a:p>
          </p:txBody>
        </p:sp>
        <p:pic>
          <p:nvPicPr>
            <p:cNvPr id="46" name="Picture 4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45658" y="1388744"/>
              <a:ext cx="1376656" cy="1174001"/>
            </a:xfrm>
            <a:prstGeom prst="rect">
              <a:avLst/>
            </a:prstGeom>
          </p:spPr>
        </p:pic>
      </p:grpSp>
      <p:grpSp>
        <p:nvGrpSpPr>
          <p:cNvPr id="49" name="Group 48"/>
          <p:cNvGrpSpPr/>
          <p:nvPr/>
        </p:nvGrpSpPr>
        <p:grpSpPr>
          <a:xfrm>
            <a:off x="3583399" y="1352270"/>
            <a:ext cx="1729188" cy="1485904"/>
            <a:chOff x="3556103" y="1352270"/>
            <a:chExt cx="1729188" cy="1485904"/>
          </a:xfrm>
        </p:grpSpPr>
        <p:sp>
          <p:nvSpPr>
            <p:cNvPr id="34" name="TextBox 33"/>
            <p:cNvSpPr txBox="1"/>
            <p:nvPr/>
          </p:nvSpPr>
          <p:spPr>
            <a:xfrm>
              <a:off x="3556103" y="1360846"/>
              <a:ext cx="1729188" cy="1477328"/>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pPr algn="ctr"/>
              <a:endParaRPr lang="en-US" b="1" dirty="0">
                <a:latin typeface="Tahoma" panose="020B0604030504040204" pitchFamily="34" charset="0"/>
                <a:ea typeface="Tahoma" panose="020B0604030504040204" pitchFamily="34" charset="0"/>
                <a:cs typeface="Tahoma" panose="020B0604030504040204" pitchFamily="34" charset="0"/>
              </a:endParaRPr>
            </a:p>
            <a:p>
              <a:pPr algn="ctr"/>
              <a:r>
                <a:rPr lang="en-US" b="1" dirty="0" err="1">
                  <a:latin typeface="Tahoma" panose="020B0604030504040204" pitchFamily="34" charset="0"/>
                  <a:ea typeface="Tahoma" panose="020B0604030504040204" pitchFamily="34" charset="0"/>
                  <a:cs typeface="Tahoma" panose="020B0604030504040204" pitchFamily="34" charset="0"/>
                </a:rPr>
                <a:t>Preguntar</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47" name="Picture 4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16175" y="1352270"/>
              <a:ext cx="1435304" cy="1224015"/>
            </a:xfrm>
            <a:prstGeom prst="rect">
              <a:avLst/>
            </a:prstGeom>
          </p:spPr>
        </p:pic>
      </p:grpSp>
      <p:grpSp>
        <p:nvGrpSpPr>
          <p:cNvPr id="54" name="Group 53"/>
          <p:cNvGrpSpPr/>
          <p:nvPr/>
        </p:nvGrpSpPr>
        <p:grpSpPr>
          <a:xfrm>
            <a:off x="7877923" y="3023206"/>
            <a:ext cx="1901324" cy="1785104"/>
            <a:chOff x="7068566" y="3267335"/>
            <a:chExt cx="1901324" cy="1785104"/>
          </a:xfrm>
        </p:grpSpPr>
        <p:sp>
          <p:nvSpPr>
            <p:cNvPr id="41" name="TextBox 40"/>
            <p:cNvSpPr txBox="1"/>
            <p:nvPr/>
          </p:nvSpPr>
          <p:spPr>
            <a:xfrm>
              <a:off x="7068566" y="3267335"/>
              <a:ext cx="1901324" cy="1785104"/>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pPr algn="ctr">
                <a:spcBef>
                  <a:spcPts val="1200"/>
                </a:spcBef>
              </a:pPr>
              <a:endParaRPr lang="en-US" b="1" dirty="0">
                <a:latin typeface="Tahoma" panose="020B0604030504040204" pitchFamily="34" charset="0"/>
                <a:ea typeface="Tahoma" panose="020B0604030504040204" pitchFamily="34" charset="0"/>
                <a:cs typeface="Tahoma" panose="020B0604030504040204" pitchFamily="34" charset="0"/>
              </a:endParaRPr>
            </a:p>
            <a:p>
              <a:pPr algn="ctr">
                <a:spcBef>
                  <a:spcPts val="1200"/>
                </a:spcBef>
              </a:pPr>
              <a:r>
                <a:rPr lang="en-US" b="1" dirty="0" err="1">
                  <a:latin typeface="Tahoma" panose="020B0604030504040204" pitchFamily="34" charset="0"/>
                  <a:ea typeface="Tahoma" panose="020B0604030504040204" pitchFamily="34" charset="0"/>
                  <a:cs typeface="Tahoma" panose="020B0604030504040204" pitchFamily="34" charset="0"/>
                </a:rPr>
                <a:t>Asalto</a:t>
              </a:r>
              <a:r>
                <a:rPr lang="en-US" b="1" dirty="0">
                  <a:latin typeface="Tahoma" panose="020B0604030504040204" pitchFamily="34" charset="0"/>
                  <a:ea typeface="Tahoma" panose="020B0604030504040204" pitchFamily="34" charset="0"/>
                  <a:cs typeface="Tahoma" panose="020B0604030504040204" pitchFamily="34" charset="0"/>
                </a:rPr>
                <a:t> sexual</a:t>
              </a:r>
            </a:p>
          </p:txBody>
        </p:sp>
        <p:pic>
          <p:nvPicPr>
            <p:cNvPr id="48" name="Picture 4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33645" y="3439628"/>
              <a:ext cx="1445488" cy="1232700"/>
            </a:xfrm>
            <a:prstGeom prst="rect">
              <a:avLst/>
            </a:prstGeom>
          </p:spPr>
        </p:pic>
      </p:grpSp>
      <p:grpSp>
        <p:nvGrpSpPr>
          <p:cNvPr id="56" name="Group 55"/>
          <p:cNvGrpSpPr/>
          <p:nvPr/>
        </p:nvGrpSpPr>
        <p:grpSpPr>
          <a:xfrm>
            <a:off x="5759354" y="3033743"/>
            <a:ext cx="1874772" cy="1785104"/>
            <a:chOff x="6032310" y="2979151"/>
            <a:chExt cx="1874772" cy="1785104"/>
          </a:xfrm>
        </p:grpSpPr>
        <p:sp>
          <p:nvSpPr>
            <p:cNvPr id="40" name="TextBox 39"/>
            <p:cNvSpPr txBox="1"/>
            <p:nvPr/>
          </p:nvSpPr>
          <p:spPr>
            <a:xfrm>
              <a:off x="6032310" y="2979151"/>
              <a:ext cx="1874772" cy="1785104"/>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pPr algn="ctr">
                <a:spcBef>
                  <a:spcPts val="1200"/>
                </a:spcBef>
              </a:pPr>
              <a:endParaRPr lang="en-US" b="1" dirty="0">
                <a:latin typeface="Tahoma" panose="020B0604030504040204" pitchFamily="34" charset="0"/>
                <a:ea typeface="Tahoma" panose="020B0604030504040204" pitchFamily="34" charset="0"/>
                <a:cs typeface="Tahoma" panose="020B0604030504040204" pitchFamily="34" charset="0"/>
              </a:endParaRPr>
            </a:p>
            <a:p>
              <a:pPr algn="ctr">
                <a:spcBef>
                  <a:spcPts val="1200"/>
                </a:spcBef>
              </a:pPr>
              <a:r>
                <a:rPr lang="en-US" b="1" dirty="0" err="1">
                  <a:latin typeface="Tahoma" panose="020B0604030504040204" pitchFamily="34" charset="0"/>
                  <a:ea typeface="Tahoma" panose="020B0604030504040204" pitchFamily="34" charset="0"/>
                  <a:cs typeface="Tahoma" panose="020B0604030504040204" pitchFamily="34" charset="0"/>
                </a:rPr>
                <a:t>Verificar</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55" name="Picture 5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17914" y="3137436"/>
              <a:ext cx="1515288" cy="1292225"/>
            </a:xfrm>
            <a:prstGeom prst="rect">
              <a:avLst/>
            </a:prstGeom>
          </p:spPr>
        </p:pic>
      </p:grpSp>
      <p:grpSp>
        <p:nvGrpSpPr>
          <p:cNvPr id="4" name="Group 3"/>
          <p:cNvGrpSpPr/>
          <p:nvPr/>
        </p:nvGrpSpPr>
        <p:grpSpPr>
          <a:xfrm>
            <a:off x="3592537" y="2989567"/>
            <a:ext cx="1923887" cy="1826595"/>
            <a:chOff x="3592537" y="2989567"/>
            <a:chExt cx="1923887" cy="1826595"/>
          </a:xfrm>
        </p:grpSpPr>
        <p:sp>
          <p:nvSpPr>
            <p:cNvPr id="39" name="TextBox 38"/>
            <p:cNvSpPr txBox="1"/>
            <p:nvPr/>
          </p:nvSpPr>
          <p:spPr>
            <a:xfrm>
              <a:off x="3592537" y="3031058"/>
              <a:ext cx="1923887" cy="1785104"/>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pPr algn="ctr">
                <a:spcBef>
                  <a:spcPts val="1200"/>
                </a:spcBef>
              </a:pPr>
              <a:endParaRPr lang="en-US" b="1" dirty="0">
                <a:latin typeface="Tahoma" panose="020B0604030504040204" pitchFamily="34" charset="0"/>
                <a:ea typeface="Tahoma" panose="020B0604030504040204" pitchFamily="34" charset="0"/>
                <a:cs typeface="Tahoma" panose="020B0604030504040204" pitchFamily="34" charset="0"/>
              </a:endParaRPr>
            </a:p>
            <a:p>
              <a:pPr algn="ctr">
                <a:spcBef>
                  <a:spcPts val="1200"/>
                </a:spcBef>
              </a:pPr>
              <a:r>
                <a:rPr lang="en-US" b="1" dirty="0" err="1">
                  <a:latin typeface="Tahoma" panose="020B0604030504040204" pitchFamily="34" charset="0"/>
                  <a:ea typeface="Tahoma" panose="020B0604030504040204" pitchFamily="34" charset="0"/>
                  <a:cs typeface="Tahoma" panose="020B0604030504040204" pitchFamily="34" charset="0"/>
                </a:rPr>
                <a:t>Presión</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77919" y="2989567"/>
              <a:ext cx="1731024" cy="1476203"/>
            </a:xfrm>
            <a:prstGeom prst="rect">
              <a:avLst/>
            </a:prstGeom>
          </p:spPr>
        </p:pic>
      </p:grpSp>
      <p:pic>
        <p:nvPicPr>
          <p:cNvPr id="75" name="Picture 74"/>
          <p:cNvPicPr>
            <a:picLocks noChangeAspect="1"/>
          </p:cNvPicPr>
          <p:nvPr/>
        </p:nvPicPr>
        <p:blipFill rotWithShape="1">
          <a:blip r:embed="rId12"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grpSp>
        <p:nvGrpSpPr>
          <p:cNvPr id="76" name="Group 75"/>
          <p:cNvGrpSpPr/>
          <p:nvPr/>
        </p:nvGrpSpPr>
        <p:grpSpPr>
          <a:xfrm>
            <a:off x="2370630" y="249340"/>
            <a:ext cx="5481858" cy="646331"/>
            <a:chOff x="2370630" y="249340"/>
            <a:chExt cx="5481858" cy="646331"/>
          </a:xfrm>
        </p:grpSpPr>
        <p:sp>
          <p:nvSpPr>
            <p:cNvPr id="77" name="Rectangle 76"/>
            <p:cNvSpPr/>
            <p:nvPr/>
          </p:nvSpPr>
          <p:spPr>
            <a:xfrm>
              <a:off x="2384246" y="255227"/>
              <a:ext cx="4974521" cy="542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p:cNvSpPr txBox="1"/>
            <p:nvPr/>
          </p:nvSpPr>
          <p:spPr>
            <a:xfrm>
              <a:off x="2370630" y="249340"/>
              <a:ext cx="5481858" cy="646331"/>
            </a:xfrm>
            <a:prstGeom prst="rect">
              <a:avLst/>
            </a:prstGeom>
            <a:noFill/>
          </p:spPr>
          <p:txBody>
            <a:bodyPr wrap="square" rtlCol="0">
              <a:spAutoFit/>
            </a:bodyPr>
            <a:lstStyle/>
            <a:p>
              <a:r>
                <a:rPr lang="en-US" sz="3600" dirty="0">
                  <a:latin typeface="Open Sans Extrabold" panose="020B0906030804020204" pitchFamily="34" charset="0"/>
                  <a:ea typeface="Open Sans Extrabold" panose="020B0906030804020204" pitchFamily="34" charset="0"/>
                  <a:cs typeface="Open Sans Extrabold" panose="020B0906030804020204" pitchFamily="34" charset="0"/>
                </a:rPr>
                <a:t>Palabras </a:t>
              </a:r>
              <a:r>
                <a:rPr lang="en-US" sz="3600" dirty="0" err="1">
                  <a:latin typeface="Open Sans Extrabold" panose="020B0906030804020204" pitchFamily="34" charset="0"/>
                  <a:ea typeface="Open Sans Extrabold" panose="020B0906030804020204" pitchFamily="34" charset="0"/>
                  <a:cs typeface="Open Sans Extrabold" panose="020B0906030804020204" pitchFamily="34" charset="0"/>
                </a:rPr>
                <a:t>importantes</a:t>
              </a:r>
              <a:endParaRPr lang="en-US" sz="3600" dirty="0">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grpSp>
        <p:nvGrpSpPr>
          <p:cNvPr id="80" name="Group 79">
            <a:extLst>
              <a:ext uri="{FF2B5EF4-FFF2-40B4-BE49-F238E27FC236}">
                <a16:creationId xmlns:a16="http://schemas.microsoft.com/office/drawing/2014/main" id="{30851DCD-DB74-C648-B414-942608769727}"/>
              </a:ext>
            </a:extLst>
          </p:cNvPr>
          <p:cNvGrpSpPr/>
          <p:nvPr/>
        </p:nvGrpSpPr>
        <p:grpSpPr>
          <a:xfrm>
            <a:off x="26035" y="3334700"/>
            <a:ext cx="1580866" cy="1831271"/>
            <a:chOff x="22860" y="3128960"/>
            <a:chExt cx="1580866" cy="1831271"/>
          </a:xfrm>
        </p:grpSpPr>
        <p:sp>
          <p:nvSpPr>
            <p:cNvPr id="81" name="TextBox 80">
              <a:extLst>
                <a:ext uri="{FF2B5EF4-FFF2-40B4-BE49-F238E27FC236}">
                  <a16:creationId xmlns:a16="http://schemas.microsoft.com/office/drawing/2014/main" id="{78F27750-F335-1A4A-BA89-95CFBBD14625}"/>
                </a:ext>
              </a:extLst>
            </p:cNvPr>
            <p:cNvSpPr txBox="1"/>
            <p:nvPr/>
          </p:nvSpPr>
          <p:spPr>
            <a:xfrm>
              <a:off x="22860" y="3128960"/>
              <a:ext cx="1580866" cy="1831271"/>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endParaRPr lang="en-US" dirty="0"/>
            </a:p>
            <a:p>
              <a:pPr algn="ctr">
                <a:spcBef>
                  <a:spcPts val="600"/>
                </a:spcBef>
              </a:pPr>
              <a:r>
                <a:rPr lang="es-MX" b="1" dirty="0">
                  <a:latin typeface="Tahoma" panose="020B0604030504040204" pitchFamily="34" charset="0"/>
                  <a:ea typeface="Tahoma" panose="020B0604030504040204" pitchFamily="34" charset="0"/>
                  <a:cs typeface="Tahoma" panose="020B0604030504040204" pitchFamily="34" charset="0"/>
                </a:rPr>
                <a:t>Yo</a:t>
              </a:r>
              <a:r>
                <a:rPr lang="en-US" b="1" dirty="0">
                  <a:latin typeface="Tahoma" panose="020B0604030504040204" pitchFamily="34" charset="0"/>
                  <a:ea typeface="Tahoma" panose="020B0604030504040204" pitchFamily="34" charset="0"/>
                  <a:cs typeface="Tahoma" panose="020B0604030504040204" pitchFamily="34" charset="0"/>
                </a:rPr>
                <a:t> </a:t>
              </a:r>
              <a:r>
                <a:rPr lang="es-MX" sz="1800" b="1" i="0" strike="noStrike" cap="none" spc="0" baseline="0" dirty="0">
                  <a:solidFill>
                    <a:srgbClr val="000000"/>
                  </a:solidFill>
                  <a:effectLst/>
                  <a:latin typeface="Tahoma"/>
                  <a:ea typeface="Tahoma"/>
                  <a:cs typeface="Tahoma"/>
                </a:rPr>
                <a:t>necesito ayuda</a:t>
              </a:r>
            </a:p>
          </p:txBody>
        </p:sp>
        <p:pic>
          <p:nvPicPr>
            <p:cNvPr id="82" name="Picture 81">
              <a:extLst>
                <a:ext uri="{FF2B5EF4-FFF2-40B4-BE49-F238E27FC236}">
                  <a16:creationId xmlns:a16="http://schemas.microsoft.com/office/drawing/2014/main" id="{B39C8B2B-C46F-4147-80F7-89EDFB9BFCA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5617" y="3283142"/>
              <a:ext cx="1391510" cy="1186668"/>
            </a:xfrm>
            <a:prstGeom prst="rect">
              <a:avLst/>
            </a:prstGeom>
          </p:spPr>
        </p:pic>
      </p:grpSp>
      <p:grpSp>
        <p:nvGrpSpPr>
          <p:cNvPr id="83" name="Group 82">
            <a:extLst>
              <a:ext uri="{FF2B5EF4-FFF2-40B4-BE49-F238E27FC236}">
                <a16:creationId xmlns:a16="http://schemas.microsoft.com/office/drawing/2014/main" id="{99F33872-9F9D-584F-A37A-8D540E7DF5B0}"/>
              </a:ext>
            </a:extLst>
          </p:cNvPr>
          <p:cNvGrpSpPr/>
          <p:nvPr/>
        </p:nvGrpSpPr>
        <p:grpSpPr>
          <a:xfrm>
            <a:off x="32485" y="2037955"/>
            <a:ext cx="1579013" cy="1295743"/>
            <a:chOff x="22860" y="1832215"/>
            <a:chExt cx="1579013" cy="1288137"/>
          </a:xfrm>
        </p:grpSpPr>
        <p:sp>
          <p:nvSpPr>
            <p:cNvPr id="84" name="TextBox 83">
              <a:extLst>
                <a:ext uri="{FF2B5EF4-FFF2-40B4-BE49-F238E27FC236}">
                  <a16:creationId xmlns:a16="http://schemas.microsoft.com/office/drawing/2014/main" id="{47A4BD26-3BB4-FC46-843E-933B246EFA8D}"/>
                </a:ext>
              </a:extLst>
            </p:cNvPr>
            <p:cNvSpPr txBox="1"/>
            <p:nvPr/>
          </p:nvSpPr>
          <p:spPr>
            <a:xfrm>
              <a:off x="22860" y="1843079"/>
              <a:ext cx="1579013" cy="1264920"/>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pPr algn="ctr">
                <a:spcBef>
                  <a:spcPts val="600"/>
                </a:spcBef>
              </a:pPr>
              <a:r>
                <a:rPr lang="es-MX" sz="1800" b="1" i="0" strike="noStrike" cap="none" spc="0" baseline="0" dirty="0">
                  <a:solidFill>
                    <a:srgbClr val="000000"/>
                  </a:solidFill>
                  <a:effectLst/>
                  <a:latin typeface="Tahoma"/>
                  <a:ea typeface="Tahoma"/>
                  <a:cs typeface="Tahoma"/>
                </a:rPr>
                <a:t>Sí</a:t>
              </a:r>
            </a:p>
          </p:txBody>
        </p:sp>
        <p:pic>
          <p:nvPicPr>
            <p:cNvPr id="85" name="Picture 84">
              <a:extLst>
                <a:ext uri="{FF2B5EF4-FFF2-40B4-BE49-F238E27FC236}">
                  <a16:creationId xmlns:a16="http://schemas.microsoft.com/office/drawing/2014/main" id="{19850ECE-4703-5048-A1E6-C3BCDF649DB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5746" y="1832215"/>
              <a:ext cx="1160032" cy="989266"/>
            </a:xfrm>
            <a:prstGeom prst="rect">
              <a:avLst/>
            </a:prstGeom>
          </p:spPr>
        </p:pic>
      </p:grpSp>
      <p:grpSp>
        <p:nvGrpSpPr>
          <p:cNvPr id="86" name="Group 85">
            <a:extLst>
              <a:ext uri="{FF2B5EF4-FFF2-40B4-BE49-F238E27FC236}">
                <a16:creationId xmlns:a16="http://schemas.microsoft.com/office/drawing/2014/main" id="{9CB7B023-63F1-3640-948D-B5CB769AEC6F}"/>
              </a:ext>
            </a:extLst>
          </p:cNvPr>
          <p:cNvGrpSpPr/>
          <p:nvPr/>
        </p:nvGrpSpPr>
        <p:grpSpPr>
          <a:xfrm>
            <a:off x="1610201" y="2037869"/>
            <a:ext cx="1545336" cy="1298448"/>
            <a:chOff x="1655921" y="1843079"/>
            <a:chExt cx="1552076" cy="1286794"/>
          </a:xfrm>
        </p:grpSpPr>
        <p:sp>
          <p:nvSpPr>
            <p:cNvPr id="87" name="TextBox 86">
              <a:extLst>
                <a:ext uri="{FF2B5EF4-FFF2-40B4-BE49-F238E27FC236}">
                  <a16:creationId xmlns:a16="http://schemas.microsoft.com/office/drawing/2014/main" id="{974922F1-1780-E946-8FD0-00CC3B7B58D7}"/>
                </a:ext>
              </a:extLst>
            </p:cNvPr>
            <p:cNvSpPr txBox="1"/>
            <p:nvPr/>
          </p:nvSpPr>
          <p:spPr>
            <a:xfrm>
              <a:off x="1655921" y="1852600"/>
              <a:ext cx="1552076" cy="1264920"/>
            </a:xfrm>
            <a:prstGeom prst="rect">
              <a:avLst/>
            </a:prstGeom>
            <a:solidFill>
              <a:schemeClr val="bg1"/>
            </a:solidFill>
            <a:ln>
              <a:solidFill>
                <a:schemeClr val="tx1"/>
              </a:solidFill>
            </a:ln>
          </p:spPr>
          <p:txBody>
            <a:bodyPr wrap="square" rtlCol="0">
              <a:spAutoFit/>
            </a:bodyPr>
            <a:lstStyle/>
            <a:p>
              <a:endParaRPr lang="en-US"/>
            </a:p>
            <a:p>
              <a:endParaRPr lang="en-US"/>
            </a:p>
            <a:p>
              <a:endParaRPr lang="en-US"/>
            </a:p>
            <a:p>
              <a:pPr algn="ctr">
                <a:spcBef>
                  <a:spcPts val="600"/>
                </a:spcBef>
              </a:pPr>
              <a:r>
                <a:rPr lang="es-MX" sz="1800" b="1" i="0" strike="noStrike" cap="none" spc="0" baseline="0">
                  <a:solidFill>
                    <a:srgbClr val="000000"/>
                  </a:solidFill>
                  <a:effectLst/>
                  <a:latin typeface="Tahoma"/>
                  <a:ea typeface="Tahoma"/>
                  <a:cs typeface="Tahoma"/>
                </a:rPr>
                <a:t>No</a:t>
              </a:r>
            </a:p>
          </p:txBody>
        </p:sp>
        <p:pic>
          <p:nvPicPr>
            <p:cNvPr id="88" name="Picture 87">
              <a:extLst>
                <a:ext uri="{FF2B5EF4-FFF2-40B4-BE49-F238E27FC236}">
                  <a16:creationId xmlns:a16="http://schemas.microsoft.com/office/drawing/2014/main" id="{098F5730-1959-334F-BBAD-4F0E77FD10C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942202" y="1843079"/>
              <a:ext cx="1160032" cy="989266"/>
            </a:xfrm>
            <a:prstGeom prst="rect">
              <a:avLst/>
            </a:prstGeom>
          </p:spPr>
        </p:pic>
      </p:grpSp>
      <p:grpSp>
        <p:nvGrpSpPr>
          <p:cNvPr id="89" name="Group 88">
            <a:extLst>
              <a:ext uri="{FF2B5EF4-FFF2-40B4-BE49-F238E27FC236}">
                <a16:creationId xmlns:a16="http://schemas.microsoft.com/office/drawing/2014/main" id="{E30EE103-31A3-DC40-9432-AD2F0F4C892D}"/>
              </a:ext>
            </a:extLst>
          </p:cNvPr>
          <p:cNvGrpSpPr/>
          <p:nvPr/>
        </p:nvGrpSpPr>
        <p:grpSpPr>
          <a:xfrm>
            <a:off x="1617444" y="5176828"/>
            <a:ext cx="1543050" cy="1665878"/>
            <a:chOff x="1663164" y="4971088"/>
            <a:chExt cx="1543050" cy="1569660"/>
          </a:xfrm>
        </p:grpSpPr>
        <p:sp>
          <p:nvSpPr>
            <p:cNvPr id="90" name="TextBox 89">
              <a:extLst>
                <a:ext uri="{FF2B5EF4-FFF2-40B4-BE49-F238E27FC236}">
                  <a16:creationId xmlns:a16="http://schemas.microsoft.com/office/drawing/2014/main" id="{96093EBD-E622-E64F-9C66-ABF024A432B0}"/>
                </a:ext>
              </a:extLst>
            </p:cNvPr>
            <p:cNvSpPr txBox="1"/>
            <p:nvPr/>
          </p:nvSpPr>
          <p:spPr>
            <a:xfrm>
              <a:off x="1663164" y="4971088"/>
              <a:ext cx="1543050" cy="1569660"/>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pPr algn="ctr">
                <a:spcBef>
                  <a:spcPts val="600"/>
                </a:spcBef>
              </a:pPr>
              <a:endParaRPr lang="en-US" b="1" dirty="0">
                <a:latin typeface="Tahoma" panose="020B0604030504040204" pitchFamily="34" charset="0"/>
                <a:ea typeface="Tahoma" panose="020B0604030504040204" pitchFamily="34" charset="0"/>
                <a:cs typeface="Tahoma" panose="020B0604030504040204" pitchFamily="34" charset="0"/>
              </a:endParaRPr>
            </a:p>
            <a:p>
              <a:pPr algn="ctr">
                <a:spcBef>
                  <a:spcPts val="600"/>
                </a:spcBef>
              </a:pPr>
              <a:r>
                <a:rPr lang="es-MX" sz="1400" b="1" i="0" strike="noStrike" cap="none" spc="0" baseline="0" dirty="0">
                  <a:solidFill>
                    <a:srgbClr val="000000"/>
                  </a:solidFill>
                  <a:effectLst/>
                  <a:latin typeface="Tahoma"/>
                  <a:ea typeface="Tahoma"/>
                  <a:cs typeface="Tahoma"/>
                </a:rPr>
                <a:t>Persona adulta</a:t>
              </a:r>
            </a:p>
          </p:txBody>
        </p:sp>
        <p:pic>
          <p:nvPicPr>
            <p:cNvPr id="91" name="Picture 90">
              <a:extLst>
                <a:ext uri="{FF2B5EF4-FFF2-40B4-BE49-F238E27FC236}">
                  <a16:creationId xmlns:a16="http://schemas.microsoft.com/office/drawing/2014/main" id="{337C730D-098A-A343-8586-BD27E2EAADE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791149" y="5078968"/>
              <a:ext cx="1271178" cy="1084050"/>
            </a:xfrm>
            <a:prstGeom prst="rect">
              <a:avLst/>
            </a:prstGeom>
          </p:spPr>
        </p:pic>
      </p:grpSp>
      <p:grpSp>
        <p:nvGrpSpPr>
          <p:cNvPr id="92" name="Group 91">
            <a:extLst>
              <a:ext uri="{FF2B5EF4-FFF2-40B4-BE49-F238E27FC236}">
                <a16:creationId xmlns:a16="http://schemas.microsoft.com/office/drawing/2014/main" id="{3D38AE23-9B6A-EE47-A7CB-FA462C858C53}"/>
              </a:ext>
            </a:extLst>
          </p:cNvPr>
          <p:cNvGrpSpPr/>
          <p:nvPr/>
        </p:nvGrpSpPr>
        <p:grpSpPr>
          <a:xfrm>
            <a:off x="26670" y="5173020"/>
            <a:ext cx="1581912" cy="1682496"/>
            <a:chOff x="38100" y="4967279"/>
            <a:chExt cx="1578104" cy="1631555"/>
          </a:xfrm>
        </p:grpSpPr>
        <p:sp>
          <p:nvSpPr>
            <p:cNvPr id="93" name="TextBox 92">
              <a:extLst>
                <a:ext uri="{FF2B5EF4-FFF2-40B4-BE49-F238E27FC236}">
                  <a16:creationId xmlns:a16="http://schemas.microsoft.com/office/drawing/2014/main" id="{104D066B-30DD-9A4E-B29E-5FA5C9BDB5CC}"/>
                </a:ext>
              </a:extLst>
            </p:cNvPr>
            <p:cNvSpPr txBox="1"/>
            <p:nvPr/>
          </p:nvSpPr>
          <p:spPr>
            <a:xfrm>
              <a:off x="38100" y="4967279"/>
              <a:ext cx="1578104" cy="1631555"/>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pPr algn="ctr">
                <a:spcBef>
                  <a:spcPts val="600"/>
                </a:spcBef>
              </a:pPr>
              <a:endParaRPr lang="en-US" b="1" dirty="0">
                <a:latin typeface="Tahoma" panose="020B0604030504040204" pitchFamily="34" charset="0"/>
                <a:ea typeface="Tahoma" panose="020B0604030504040204" pitchFamily="34" charset="0"/>
                <a:cs typeface="Tahoma" panose="020B0604030504040204" pitchFamily="34" charset="0"/>
              </a:endParaRPr>
            </a:p>
            <a:p>
              <a:pPr algn="ctr">
                <a:spcBef>
                  <a:spcPts val="600"/>
                </a:spcBef>
              </a:pPr>
              <a:r>
                <a:rPr lang="es-MX" sz="1800" b="1" i="0" strike="noStrike" cap="none" spc="0" baseline="0" dirty="0">
                  <a:solidFill>
                    <a:srgbClr val="000000"/>
                  </a:solidFill>
                  <a:effectLst/>
                  <a:latin typeface="Tahoma"/>
                  <a:ea typeface="Tahoma"/>
                  <a:cs typeface="Tahoma"/>
                </a:rPr>
                <a:t>Confianza</a:t>
              </a:r>
            </a:p>
          </p:txBody>
        </p:sp>
        <p:pic>
          <p:nvPicPr>
            <p:cNvPr id="94" name="Picture 93">
              <a:extLst>
                <a:ext uri="{FF2B5EF4-FFF2-40B4-BE49-F238E27FC236}">
                  <a16:creationId xmlns:a16="http://schemas.microsoft.com/office/drawing/2014/main" id="{BC9E6401-91F0-E14D-86D1-CB66DC4CA7C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7704" y="5046990"/>
              <a:ext cx="1443133" cy="1230692"/>
            </a:xfrm>
            <a:prstGeom prst="rect">
              <a:avLst/>
            </a:prstGeom>
          </p:spPr>
        </p:pic>
      </p:grpSp>
      <p:grpSp>
        <p:nvGrpSpPr>
          <p:cNvPr id="95" name="Group 94">
            <a:extLst>
              <a:ext uri="{FF2B5EF4-FFF2-40B4-BE49-F238E27FC236}">
                <a16:creationId xmlns:a16="http://schemas.microsoft.com/office/drawing/2014/main" id="{0D62FA0D-2C92-2A4B-9541-9551A10CC361}"/>
              </a:ext>
            </a:extLst>
          </p:cNvPr>
          <p:cNvGrpSpPr/>
          <p:nvPr/>
        </p:nvGrpSpPr>
        <p:grpSpPr>
          <a:xfrm>
            <a:off x="1616050" y="3329933"/>
            <a:ext cx="1536494" cy="1854641"/>
            <a:chOff x="1661769" y="3124193"/>
            <a:chExt cx="1554555" cy="1831271"/>
          </a:xfrm>
        </p:grpSpPr>
        <p:sp>
          <p:nvSpPr>
            <p:cNvPr id="96" name="TextBox 95">
              <a:extLst>
                <a:ext uri="{FF2B5EF4-FFF2-40B4-BE49-F238E27FC236}">
                  <a16:creationId xmlns:a16="http://schemas.microsoft.com/office/drawing/2014/main" id="{1D765637-CA3D-FC49-A34B-9FE47A8ED68E}"/>
                </a:ext>
              </a:extLst>
            </p:cNvPr>
            <p:cNvSpPr txBox="1"/>
            <p:nvPr/>
          </p:nvSpPr>
          <p:spPr>
            <a:xfrm>
              <a:off x="1661769" y="3124193"/>
              <a:ext cx="1554555" cy="1813560"/>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endParaRPr lang="en-US" dirty="0"/>
            </a:p>
            <a:p>
              <a:pPr algn="ctr">
                <a:spcBef>
                  <a:spcPts val="600"/>
                </a:spcBef>
              </a:pPr>
              <a:r>
                <a:rPr lang="es-MX" sz="1800" b="1" i="0" strike="noStrike" cap="none" spc="0" baseline="0" dirty="0">
                  <a:solidFill>
                    <a:srgbClr val="000000"/>
                  </a:solidFill>
                  <a:effectLst/>
                  <a:latin typeface="Tahoma"/>
                  <a:ea typeface="Tahoma"/>
                  <a:cs typeface="Tahoma"/>
                </a:rPr>
                <a:t>Tengo una pregunta</a:t>
              </a:r>
            </a:p>
          </p:txBody>
        </p:sp>
        <p:pic>
          <p:nvPicPr>
            <p:cNvPr id="97" name="Picture 96">
              <a:extLst>
                <a:ext uri="{FF2B5EF4-FFF2-40B4-BE49-F238E27FC236}">
                  <a16:creationId xmlns:a16="http://schemas.microsoft.com/office/drawing/2014/main" id="{41CDB28E-E8F9-274E-8603-11DD18AA8812}"/>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783545" y="3165910"/>
              <a:ext cx="1424452" cy="1214761"/>
            </a:xfrm>
            <a:prstGeom prst="rect">
              <a:avLst/>
            </a:prstGeom>
          </p:spPr>
        </p:pic>
      </p:grpSp>
      <p:grpSp>
        <p:nvGrpSpPr>
          <p:cNvPr id="98" name="Group 97">
            <a:extLst>
              <a:ext uri="{FF2B5EF4-FFF2-40B4-BE49-F238E27FC236}">
                <a16:creationId xmlns:a16="http://schemas.microsoft.com/office/drawing/2014/main" id="{97FE316C-9CF2-0D42-929D-15E4BB54E142}"/>
              </a:ext>
            </a:extLst>
          </p:cNvPr>
          <p:cNvGrpSpPr/>
          <p:nvPr/>
        </p:nvGrpSpPr>
        <p:grpSpPr>
          <a:xfrm>
            <a:off x="3154897" y="5173018"/>
            <a:ext cx="2027982" cy="1669688"/>
            <a:chOff x="3257767" y="5236680"/>
            <a:chExt cx="1824232" cy="1544337"/>
          </a:xfrm>
        </p:grpSpPr>
        <p:sp>
          <p:nvSpPr>
            <p:cNvPr id="99" name="TextBox 98">
              <a:extLst>
                <a:ext uri="{FF2B5EF4-FFF2-40B4-BE49-F238E27FC236}">
                  <a16:creationId xmlns:a16="http://schemas.microsoft.com/office/drawing/2014/main" id="{1E01AB40-EAF8-2948-984E-EFD345029EE5}"/>
                </a:ext>
              </a:extLst>
            </p:cNvPr>
            <p:cNvSpPr txBox="1"/>
            <p:nvPr/>
          </p:nvSpPr>
          <p:spPr>
            <a:xfrm>
              <a:off x="3257767" y="5236680"/>
              <a:ext cx="1801372" cy="1544337"/>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endParaRPr lang="en-US" dirty="0"/>
            </a:p>
            <a:p>
              <a:pPr algn="ctr">
                <a:spcBef>
                  <a:spcPts val="300"/>
                </a:spcBef>
              </a:pPr>
              <a:r>
                <a:rPr lang="es-MX" sz="1400" b="1" i="0" strike="noStrike" cap="none" spc="0" baseline="0" dirty="0">
                  <a:solidFill>
                    <a:srgbClr val="000000"/>
                  </a:solidFill>
                  <a:effectLst/>
                  <a:latin typeface="Tahoma"/>
                  <a:ea typeface="Tahoma"/>
                  <a:cs typeface="Tahoma"/>
                </a:rPr>
                <a:t>Tomar un descanso</a:t>
              </a:r>
            </a:p>
          </p:txBody>
        </p:sp>
        <p:pic>
          <p:nvPicPr>
            <p:cNvPr id="100" name="Picture 99">
              <a:extLst>
                <a:ext uri="{FF2B5EF4-FFF2-40B4-BE49-F238E27FC236}">
                  <a16:creationId xmlns:a16="http://schemas.microsoft.com/office/drawing/2014/main" id="{9413F25D-424E-7844-BA7C-BE335AE7B524}"/>
                </a:ext>
              </a:extLst>
            </p:cNvPr>
            <p:cNvPicPr>
              <a:picLocks noChangeAspect="1"/>
            </p:cNvPicPr>
            <p:nvPr/>
          </p:nvPicPr>
          <p:blipFill>
            <a:blip r:embed="rId19">
              <a:extLst>
                <a:ext uri="{28A0092B-C50C-407E-A947-70E740481C1C}">
                  <a14:useLocalDpi xmlns:a14="http://schemas.microsoft.com/office/drawing/2010/main" val="0"/>
                </a:ext>
              </a:extLst>
            </a:blip>
            <a:srcRect t="15162" b="14898"/>
            <a:stretch>
              <a:fillRect/>
            </a:stretch>
          </p:blipFill>
          <p:spPr>
            <a:xfrm>
              <a:off x="3280627" y="5349240"/>
              <a:ext cx="1801372" cy="1074420"/>
            </a:xfrm>
            <a:prstGeom prst="rect">
              <a:avLst/>
            </a:prstGeom>
          </p:spPr>
        </p:pic>
      </p:grpSp>
      <p:sp>
        <p:nvSpPr>
          <p:cNvPr id="101" name="Rectangle 100">
            <a:extLst>
              <a:ext uri="{FF2B5EF4-FFF2-40B4-BE49-F238E27FC236}">
                <a16:creationId xmlns:a16="http://schemas.microsoft.com/office/drawing/2014/main" id="{3B3CA6F5-A62B-7944-8ABB-F313BA5E5B54}"/>
              </a:ext>
            </a:extLst>
          </p:cNvPr>
          <p:cNvSpPr/>
          <p:nvPr/>
        </p:nvSpPr>
        <p:spPr>
          <a:xfrm>
            <a:off x="5883921" y="6622233"/>
            <a:ext cx="5386043" cy="246221"/>
          </a:xfrm>
          <a:prstGeom prst="rect">
            <a:avLst/>
          </a:prstGeom>
        </p:spPr>
        <p:txBody>
          <a:bodyPr wrap="square">
            <a:spAutoFit/>
          </a:bodyPr>
          <a:lstStyle/>
          <a:p>
            <a:r>
              <a:rPr lang="es-MX" sz="1000" b="0" i="0" strike="noStrike" cap="none" spc="0" baseline="0" dirty="0">
                <a:solidFill>
                  <a:srgbClr val="3D4046"/>
                </a:solidFill>
                <a:effectLst/>
                <a:latin typeface="Tahoma"/>
                <a:ea typeface="Tahoma"/>
                <a:cs typeface="Tahoma"/>
              </a:rPr>
              <a:t>Copyright © 2022 SymbolStix, LLC. Todos los deechos reservados. Usado con autorización.</a:t>
            </a:r>
            <a:endParaRPr lang="en-US" sz="1000" dirty="0">
              <a:latin typeface="Tahoma" panose="020B0604030504040204" pitchFamily="34" charset="0"/>
              <a:ea typeface="Tahoma" panose="020B0604030504040204" pitchFamily="34" charset="0"/>
              <a:cs typeface="Tahoma" panose="020B0604030504040204" pitchFamily="34" charset="0"/>
            </a:endParaRPr>
          </a:p>
        </p:txBody>
      </p:sp>
      <p:grpSp>
        <p:nvGrpSpPr>
          <p:cNvPr id="102" name="Group 101">
            <a:extLst>
              <a:ext uri="{FF2B5EF4-FFF2-40B4-BE49-F238E27FC236}">
                <a16:creationId xmlns:a16="http://schemas.microsoft.com/office/drawing/2014/main" id="{636FEA46-71A1-4648-8181-5E688F37B141}"/>
              </a:ext>
            </a:extLst>
          </p:cNvPr>
          <p:cNvGrpSpPr/>
          <p:nvPr/>
        </p:nvGrpSpPr>
        <p:grpSpPr>
          <a:xfrm>
            <a:off x="5211830" y="4990585"/>
            <a:ext cx="6887774" cy="1612811"/>
            <a:chOff x="5211830" y="4990585"/>
            <a:chExt cx="6887774" cy="1612811"/>
          </a:xfrm>
        </p:grpSpPr>
        <p:sp>
          <p:nvSpPr>
            <p:cNvPr id="103" name="Rectangle 102">
              <a:extLst>
                <a:ext uri="{FF2B5EF4-FFF2-40B4-BE49-F238E27FC236}">
                  <a16:creationId xmlns:a16="http://schemas.microsoft.com/office/drawing/2014/main" id="{E12B10A4-35AB-6D43-BF86-4F7836F359A6}"/>
                </a:ext>
              </a:extLst>
            </p:cNvPr>
            <p:cNvSpPr/>
            <p:nvPr/>
          </p:nvSpPr>
          <p:spPr>
            <a:xfrm>
              <a:off x="5211830" y="4990585"/>
              <a:ext cx="6887774" cy="1612811"/>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4" name="Group 103">
              <a:extLst>
                <a:ext uri="{FF2B5EF4-FFF2-40B4-BE49-F238E27FC236}">
                  <a16:creationId xmlns:a16="http://schemas.microsoft.com/office/drawing/2014/main" id="{10093104-C169-B046-ACCF-D5D82AAFAD92}"/>
                </a:ext>
              </a:extLst>
            </p:cNvPr>
            <p:cNvGrpSpPr/>
            <p:nvPr/>
          </p:nvGrpSpPr>
          <p:grpSpPr>
            <a:xfrm>
              <a:off x="5302551" y="5114260"/>
              <a:ext cx="6690725" cy="1346741"/>
              <a:chOff x="5302551" y="5114260"/>
              <a:chExt cx="6690725" cy="1346741"/>
            </a:xfrm>
          </p:grpSpPr>
          <p:grpSp>
            <p:nvGrpSpPr>
              <p:cNvPr id="105" name="Group 104">
                <a:extLst>
                  <a:ext uri="{FF2B5EF4-FFF2-40B4-BE49-F238E27FC236}">
                    <a16:creationId xmlns:a16="http://schemas.microsoft.com/office/drawing/2014/main" id="{33A9177E-A252-EA43-A5B3-3D98E8B9D757}"/>
                  </a:ext>
                </a:extLst>
              </p:cNvPr>
              <p:cNvGrpSpPr/>
              <p:nvPr/>
            </p:nvGrpSpPr>
            <p:grpSpPr>
              <a:xfrm>
                <a:off x="5302551" y="5114260"/>
                <a:ext cx="1380744" cy="1344168"/>
                <a:chOff x="5302551" y="5101197"/>
                <a:chExt cx="1380744" cy="1344168"/>
              </a:xfrm>
            </p:grpSpPr>
            <p:sp>
              <p:nvSpPr>
                <p:cNvPr id="118" name="TextBox 117">
                  <a:extLst>
                    <a:ext uri="{FF2B5EF4-FFF2-40B4-BE49-F238E27FC236}">
                      <a16:creationId xmlns:a16="http://schemas.microsoft.com/office/drawing/2014/main" id="{250CDBB7-B8E1-574F-A1D9-F38788A3B171}"/>
                    </a:ext>
                  </a:extLst>
                </p:cNvPr>
                <p:cNvSpPr txBox="1"/>
                <p:nvPr/>
              </p:nvSpPr>
              <p:spPr>
                <a:xfrm>
                  <a:off x="5302551" y="5101197"/>
                  <a:ext cx="1380744" cy="1344168"/>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pPr algn="ctr">
                    <a:spcBef>
                      <a:spcPts val="1200"/>
                    </a:spcBef>
                  </a:pPr>
                  <a:r>
                    <a:rPr lang="es-MX" sz="1400" b="1" dirty="0">
                      <a:solidFill>
                        <a:srgbClr val="000000"/>
                      </a:solidFill>
                      <a:latin typeface="Tahoma"/>
                      <a:ea typeface="Tahoma"/>
                      <a:cs typeface="Tahoma"/>
                    </a:rPr>
                    <a:t>Yo m</a:t>
                  </a:r>
                  <a:r>
                    <a:rPr lang="es-MX" sz="1400" b="1" i="0" strike="noStrike" cap="none" spc="0" baseline="0" dirty="0">
                      <a:solidFill>
                        <a:srgbClr val="000000"/>
                      </a:solidFill>
                      <a:effectLst/>
                      <a:latin typeface="Tahoma"/>
                      <a:ea typeface="Tahoma"/>
                      <a:cs typeface="Tahoma"/>
                    </a:rPr>
                    <a:t>e siento</a:t>
                  </a:r>
                </a:p>
              </p:txBody>
            </p:sp>
            <p:pic>
              <p:nvPicPr>
                <p:cNvPr id="119" name="Picture 118">
                  <a:extLst>
                    <a:ext uri="{FF2B5EF4-FFF2-40B4-BE49-F238E27FC236}">
                      <a16:creationId xmlns:a16="http://schemas.microsoft.com/office/drawing/2014/main" id="{486F8290-84A5-644D-B1A3-9BB8EDBE3F91}"/>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415868" y="5142338"/>
                  <a:ext cx="1156974" cy="986658"/>
                </a:xfrm>
                <a:prstGeom prst="rect">
                  <a:avLst/>
                </a:prstGeom>
              </p:spPr>
            </p:pic>
          </p:grpSp>
          <p:grpSp>
            <p:nvGrpSpPr>
              <p:cNvPr id="106" name="Group 105">
                <a:extLst>
                  <a:ext uri="{FF2B5EF4-FFF2-40B4-BE49-F238E27FC236}">
                    <a16:creationId xmlns:a16="http://schemas.microsoft.com/office/drawing/2014/main" id="{32A8D715-48C6-9A42-92D9-ACE8DCA4B37F}"/>
                  </a:ext>
                </a:extLst>
              </p:cNvPr>
              <p:cNvGrpSpPr/>
              <p:nvPr/>
            </p:nvGrpSpPr>
            <p:grpSpPr>
              <a:xfrm>
                <a:off x="6681514" y="5119881"/>
                <a:ext cx="1287311" cy="1341120"/>
                <a:chOff x="6679965" y="5119881"/>
                <a:chExt cx="1260273" cy="1341120"/>
              </a:xfrm>
            </p:grpSpPr>
            <p:sp>
              <p:nvSpPr>
                <p:cNvPr id="116" name="TextBox 115">
                  <a:extLst>
                    <a:ext uri="{FF2B5EF4-FFF2-40B4-BE49-F238E27FC236}">
                      <a16:creationId xmlns:a16="http://schemas.microsoft.com/office/drawing/2014/main" id="{0CE9EDEE-2410-6148-AE44-BDF2A54C7DC5}"/>
                    </a:ext>
                  </a:extLst>
                </p:cNvPr>
                <p:cNvSpPr txBox="1"/>
                <p:nvPr/>
              </p:nvSpPr>
              <p:spPr>
                <a:xfrm>
                  <a:off x="6679965" y="5119881"/>
                  <a:ext cx="1260273" cy="1341120"/>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pPr algn="ctr">
                    <a:spcBef>
                      <a:spcPts val="1200"/>
                    </a:spcBef>
                  </a:pPr>
                  <a:r>
                    <a:rPr lang="es-MX" sz="1400" b="1" i="0" strike="noStrike" cap="none" spc="0" baseline="0" dirty="0">
                      <a:solidFill>
                        <a:srgbClr val="000000"/>
                      </a:solidFill>
                      <a:effectLst/>
                      <a:latin typeface="Tahoma"/>
                      <a:ea typeface="Tahoma"/>
                      <a:cs typeface="Tahoma"/>
                    </a:rPr>
                    <a:t>Feliz</a:t>
                  </a:r>
                </a:p>
              </p:txBody>
            </p:sp>
            <p:pic>
              <p:nvPicPr>
                <p:cNvPr id="117" name="Picture 116">
                  <a:extLst>
                    <a:ext uri="{FF2B5EF4-FFF2-40B4-BE49-F238E27FC236}">
                      <a16:creationId xmlns:a16="http://schemas.microsoft.com/office/drawing/2014/main" id="{C61289BA-B7E3-F546-8B97-BAE9895E90D5}"/>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731095" y="5173019"/>
                  <a:ext cx="1147512" cy="978589"/>
                </a:xfrm>
                <a:prstGeom prst="rect">
                  <a:avLst/>
                </a:prstGeom>
              </p:spPr>
            </p:pic>
          </p:grpSp>
          <p:grpSp>
            <p:nvGrpSpPr>
              <p:cNvPr id="107" name="Group 106">
                <a:extLst>
                  <a:ext uri="{FF2B5EF4-FFF2-40B4-BE49-F238E27FC236}">
                    <a16:creationId xmlns:a16="http://schemas.microsoft.com/office/drawing/2014/main" id="{85DCA1C3-A540-2445-A9C6-2413CF5D6913}"/>
                  </a:ext>
                </a:extLst>
              </p:cNvPr>
              <p:cNvGrpSpPr/>
              <p:nvPr/>
            </p:nvGrpSpPr>
            <p:grpSpPr>
              <a:xfrm>
                <a:off x="7968825" y="5119214"/>
                <a:ext cx="1217753" cy="1341120"/>
                <a:chOff x="7968825" y="5106151"/>
                <a:chExt cx="1217753" cy="1341120"/>
              </a:xfrm>
            </p:grpSpPr>
            <p:sp>
              <p:nvSpPr>
                <p:cNvPr id="114" name="TextBox 113">
                  <a:extLst>
                    <a:ext uri="{FF2B5EF4-FFF2-40B4-BE49-F238E27FC236}">
                      <a16:creationId xmlns:a16="http://schemas.microsoft.com/office/drawing/2014/main" id="{79C2B332-BF4D-9B4D-869E-0DB16F07E197}"/>
                    </a:ext>
                  </a:extLst>
                </p:cNvPr>
                <p:cNvSpPr txBox="1"/>
                <p:nvPr/>
              </p:nvSpPr>
              <p:spPr>
                <a:xfrm>
                  <a:off x="7968825" y="5106151"/>
                  <a:ext cx="1217753" cy="1341120"/>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pPr algn="ctr">
                    <a:spcBef>
                      <a:spcPts val="1200"/>
                    </a:spcBef>
                  </a:pPr>
                  <a:r>
                    <a:rPr lang="es-MX" sz="1400" b="1" i="0" strike="noStrike" cap="none" spc="0" baseline="0" dirty="0">
                      <a:solidFill>
                        <a:srgbClr val="000000"/>
                      </a:solidFill>
                      <a:effectLst/>
                      <a:latin typeface="Tahoma"/>
                      <a:ea typeface="Tahoma"/>
                      <a:cs typeface="Tahoma"/>
                    </a:rPr>
                    <a:t>Triste</a:t>
                  </a:r>
                </a:p>
              </p:txBody>
            </p:sp>
            <p:pic>
              <p:nvPicPr>
                <p:cNvPr id="115" name="Picture 114">
                  <a:extLst>
                    <a:ext uri="{FF2B5EF4-FFF2-40B4-BE49-F238E27FC236}">
                      <a16:creationId xmlns:a16="http://schemas.microsoft.com/office/drawing/2014/main" id="{510CEBF4-D854-D249-8F0A-B8A541D94AB8}"/>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996260" y="5161016"/>
                  <a:ext cx="1161367" cy="990404"/>
                </a:xfrm>
                <a:prstGeom prst="rect">
                  <a:avLst/>
                </a:prstGeom>
              </p:spPr>
            </p:pic>
          </p:grpSp>
          <p:grpSp>
            <p:nvGrpSpPr>
              <p:cNvPr id="108" name="Group 107">
                <a:extLst>
                  <a:ext uri="{FF2B5EF4-FFF2-40B4-BE49-F238E27FC236}">
                    <a16:creationId xmlns:a16="http://schemas.microsoft.com/office/drawing/2014/main" id="{5341F579-5D37-F345-8605-76DC6A4D1ADF}"/>
                  </a:ext>
                </a:extLst>
              </p:cNvPr>
              <p:cNvGrpSpPr/>
              <p:nvPr/>
            </p:nvGrpSpPr>
            <p:grpSpPr>
              <a:xfrm>
                <a:off x="9187233" y="5115260"/>
                <a:ext cx="1362456" cy="1344168"/>
                <a:chOff x="9187233" y="5102197"/>
                <a:chExt cx="1362456" cy="1344168"/>
              </a:xfrm>
            </p:grpSpPr>
            <p:sp>
              <p:nvSpPr>
                <p:cNvPr id="112" name="TextBox 111">
                  <a:extLst>
                    <a:ext uri="{FF2B5EF4-FFF2-40B4-BE49-F238E27FC236}">
                      <a16:creationId xmlns:a16="http://schemas.microsoft.com/office/drawing/2014/main" id="{3D0AF3D4-970C-FF4B-9E08-37EEEF09C2FE}"/>
                    </a:ext>
                  </a:extLst>
                </p:cNvPr>
                <p:cNvSpPr txBox="1"/>
                <p:nvPr/>
              </p:nvSpPr>
              <p:spPr>
                <a:xfrm>
                  <a:off x="9187233" y="5102197"/>
                  <a:ext cx="1362456" cy="1344168"/>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pPr algn="ctr">
                    <a:spcBef>
                      <a:spcPts val="1200"/>
                    </a:spcBef>
                  </a:pPr>
                  <a:r>
                    <a:rPr lang="es-MX" sz="1400" b="1" dirty="0">
                      <a:solidFill>
                        <a:srgbClr val="000000"/>
                      </a:solidFill>
                      <a:latin typeface="Tahoma"/>
                      <a:ea typeface="Tahoma"/>
                      <a:cs typeface="Tahoma"/>
                    </a:rPr>
                    <a:t>Enojado</a:t>
                  </a:r>
                  <a:r>
                    <a:rPr lang="en-US" sz="1400" b="1" dirty="0">
                      <a:solidFill>
                        <a:srgbClr val="000000"/>
                      </a:solidFill>
                      <a:latin typeface="Tahoma"/>
                      <a:ea typeface="Tahoma"/>
                      <a:cs typeface="Tahoma"/>
                    </a:rPr>
                    <a:t>/a/e</a:t>
                  </a:r>
                  <a:endParaRPr lang="es-MX" sz="1400" b="1" i="0" strike="noStrike" cap="none" spc="0" baseline="0" dirty="0">
                    <a:solidFill>
                      <a:srgbClr val="000000"/>
                    </a:solidFill>
                    <a:effectLst/>
                    <a:latin typeface="Tahoma"/>
                    <a:ea typeface="Tahoma"/>
                    <a:cs typeface="Tahoma"/>
                  </a:endParaRPr>
                </a:p>
              </p:txBody>
            </p:sp>
            <p:pic>
              <p:nvPicPr>
                <p:cNvPr id="113" name="Picture 112">
                  <a:extLst>
                    <a:ext uri="{FF2B5EF4-FFF2-40B4-BE49-F238E27FC236}">
                      <a16:creationId xmlns:a16="http://schemas.microsoft.com/office/drawing/2014/main" id="{733020B3-7562-5A41-970E-24A059A1687A}"/>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9268364" y="5119881"/>
                  <a:ext cx="1225925" cy="1045459"/>
                </a:xfrm>
                <a:prstGeom prst="rect">
                  <a:avLst/>
                </a:prstGeom>
              </p:spPr>
            </p:pic>
          </p:grpSp>
          <p:grpSp>
            <p:nvGrpSpPr>
              <p:cNvPr id="109" name="Group 108">
                <a:extLst>
                  <a:ext uri="{FF2B5EF4-FFF2-40B4-BE49-F238E27FC236}">
                    <a16:creationId xmlns:a16="http://schemas.microsoft.com/office/drawing/2014/main" id="{372B369B-483F-BA40-B378-9FCBE268454F}"/>
                  </a:ext>
                </a:extLst>
              </p:cNvPr>
              <p:cNvGrpSpPr/>
              <p:nvPr/>
            </p:nvGrpSpPr>
            <p:grpSpPr>
              <a:xfrm>
                <a:off x="10548524" y="5114862"/>
                <a:ext cx="1444752" cy="1344168"/>
                <a:chOff x="10548524" y="5101799"/>
                <a:chExt cx="1444752" cy="1344168"/>
              </a:xfrm>
            </p:grpSpPr>
            <p:sp>
              <p:nvSpPr>
                <p:cNvPr id="110" name="TextBox 109">
                  <a:extLst>
                    <a:ext uri="{FF2B5EF4-FFF2-40B4-BE49-F238E27FC236}">
                      <a16:creationId xmlns:a16="http://schemas.microsoft.com/office/drawing/2014/main" id="{4F5D3E6B-7CB1-C348-ACB2-C8C1BF2A85C7}"/>
                    </a:ext>
                  </a:extLst>
                </p:cNvPr>
                <p:cNvSpPr txBox="1"/>
                <p:nvPr/>
              </p:nvSpPr>
              <p:spPr>
                <a:xfrm>
                  <a:off x="10548524" y="5101799"/>
                  <a:ext cx="1444752" cy="1344168"/>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pPr algn="ctr">
                    <a:spcBef>
                      <a:spcPts val="1200"/>
                    </a:spcBef>
                  </a:pPr>
                  <a:r>
                    <a:rPr lang="es-MX" sz="1400" b="1" i="0" strike="noStrike" cap="none" spc="0" baseline="0" dirty="0">
                      <a:solidFill>
                        <a:srgbClr val="000000"/>
                      </a:solidFill>
                      <a:effectLst/>
                      <a:latin typeface="Tahoma"/>
                      <a:ea typeface="Tahoma"/>
                      <a:cs typeface="Tahoma"/>
                    </a:rPr>
                    <a:t>Asustado/a/e</a:t>
                  </a:r>
                </a:p>
              </p:txBody>
            </p:sp>
            <p:pic>
              <p:nvPicPr>
                <p:cNvPr id="111" name="Picture 110">
                  <a:extLst>
                    <a:ext uri="{FF2B5EF4-FFF2-40B4-BE49-F238E27FC236}">
                      <a16:creationId xmlns:a16="http://schemas.microsoft.com/office/drawing/2014/main" id="{8F7161F0-8A90-7141-B62D-D95CA29F9F0F}"/>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644643" y="5171511"/>
                  <a:ext cx="1142168" cy="974032"/>
                </a:xfrm>
                <a:prstGeom prst="rect">
                  <a:avLst/>
                </a:prstGeom>
              </p:spPr>
            </p:pic>
          </p:grpSp>
        </p:grpSp>
      </p:grpSp>
    </p:spTree>
    <p:extLst>
      <p:ext uri="{BB962C8B-B14F-4D97-AF65-F5344CB8AC3E}">
        <p14:creationId xmlns:p14="http://schemas.microsoft.com/office/powerpoint/2010/main" val="24800831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27474" r="20555" b="39894"/>
          <a:stretch/>
        </p:blipFill>
        <p:spPr>
          <a:xfrm>
            <a:off x="2106304" y="-3642"/>
            <a:ext cx="7885190" cy="4977086"/>
          </a:xfrm>
          <a:prstGeom prst="rect">
            <a:avLst/>
          </a:prstGeom>
        </p:spPr>
      </p:pic>
      <p:sp>
        <p:nvSpPr>
          <p:cNvPr id="3" name="Content Placeholder 2"/>
          <p:cNvSpPr>
            <a:spLocks noGrp="1"/>
          </p:cNvSpPr>
          <p:nvPr>
            <p:ph idx="1"/>
          </p:nvPr>
        </p:nvSpPr>
        <p:spPr>
          <a:xfrm>
            <a:off x="2434046" y="580427"/>
            <a:ext cx="7651650" cy="3738563"/>
          </a:xfrm>
        </p:spPr>
        <p:txBody>
          <a:bodyPr/>
          <a:lstStyle/>
          <a:p>
            <a:endParaRPr lang="en-US" dirty="0"/>
          </a:p>
          <a:p>
            <a:pPr lvl="1"/>
            <a:r>
              <a:rPr lang="en-US" dirty="0"/>
              <a:t> (place holder- does not need translation) Person one: “Hey do you want to have sex?”</a:t>
            </a:r>
            <a:endParaRPr lang="en-US" sz="2000" dirty="0"/>
          </a:p>
          <a:p>
            <a:pPr lvl="1"/>
            <a:r>
              <a:rPr lang="en-US" dirty="0"/>
              <a:t>Person two: “Um, I guess so, if you really want to.”</a:t>
            </a:r>
            <a:endParaRPr lang="en-US" sz="2000" dirty="0"/>
          </a:p>
          <a:p>
            <a:endParaRPr lang="en-US" dirty="0"/>
          </a:p>
        </p:txBody>
      </p:sp>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l="4832" t="6144" r="78000" b="69150"/>
          <a:stretch/>
        </p:blipFill>
        <p:spPr>
          <a:xfrm>
            <a:off x="-10510" y="-3642"/>
            <a:ext cx="2088777" cy="1694330"/>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2884" t="48105" r="15620" b="40523"/>
          <a:stretch/>
        </p:blipFill>
        <p:spPr>
          <a:xfrm>
            <a:off x="735333" y="5055094"/>
            <a:ext cx="11174351" cy="779929"/>
          </a:xfrm>
          <a:prstGeom prst="rect">
            <a:avLst/>
          </a:prstGeom>
        </p:spPr>
      </p:pic>
      <p:sp>
        <p:nvSpPr>
          <p:cNvPr id="8" name="TextBox 7"/>
          <p:cNvSpPr txBox="1"/>
          <p:nvPr/>
        </p:nvSpPr>
        <p:spPr>
          <a:xfrm>
            <a:off x="1935347" y="5607255"/>
            <a:ext cx="9105981" cy="923330"/>
          </a:xfrm>
          <a:prstGeom prst="rect">
            <a:avLst/>
          </a:prstGeom>
          <a:noFill/>
        </p:spPr>
        <p:txBody>
          <a:bodyPr wrap="square" rtlCol="0">
            <a:spAutoFit/>
          </a:bodyPr>
          <a:lstStyle/>
          <a:p>
            <a:r>
              <a:rPr lang="en-US" sz="5400" b="1" dirty="0" err="1">
                <a:latin typeface="Tahoma" panose="020B0604030504040204" pitchFamily="34" charset="0"/>
                <a:ea typeface="Tahoma" panose="020B0604030504040204" pitchFamily="34" charset="0"/>
                <a:cs typeface="Tahoma" panose="020B0604030504040204" pitchFamily="34" charset="0"/>
              </a:rPr>
              <a:t>Consentimiento</a:t>
            </a:r>
            <a:r>
              <a:rPr lang="en-US" sz="5400" b="1" dirty="0">
                <a:latin typeface="Tahoma" panose="020B0604030504040204" pitchFamily="34" charset="0"/>
                <a:ea typeface="Tahoma" panose="020B0604030504040204" pitchFamily="34" charset="0"/>
                <a:cs typeface="Tahoma" panose="020B0604030504040204" pitchFamily="34" charset="0"/>
              </a:rPr>
              <a:t>: video 1</a:t>
            </a:r>
          </a:p>
        </p:txBody>
      </p:sp>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9" name="Footer Placeholder 3">
            <a:extLst>
              <a:ext uri="{FF2B5EF4-FFF2-40B4-BE49-F238E27FC236}">
                <a16:creationId xmlns:a16="http://schemas.microsoft.com/office/drawing/2014/main" id="{37BFEA41-4234-4F5D-A26F-AF09B09FD82C}"/>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pic>
        <p:nvPicPr>
          <p:cNvPr id="2" name="19-30-33MRML_consent_1_Spanish.mp4" descr="19-30-33MRML_consent_1_Spanish.mp4">
            <a:hlinkClick r:id="" action="ppaction://media"/>
            <a:extLst>
              <a:ext uri="{FF2B5EF4-FFF2-40B4-BE49-F238E27FC236}">
                <a16:creationId xmlns:a16="http://schemas.microsoft.com/office/drawing/2014/main" id="{9C673CD6-FC92-BC4F-949A-DCEB915736C1}"/>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420061" y="625463"/>
            <a:ext cx="7284971" cy="4097796"/>
          </a:xfrm>
          <a:prstGeom prst="rect">
            <a:avLst/>
          </a:prstGeom>
        </p:spPr>
      </p:pic>
    </p:spTree>
    <p:extLst>
      <p:ext uri="{BB962C8B-B14F-4D97-AF65-F5344CB8AC3E}">
        <p14:creationId xmlns:p14="http://schemas.microsoft.com/office/powerpoint/2010/main" val="63387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27474" r="20555" b="39894"/>
          <a:stretch/>
        </p:blipFill>
        <p:spPr>
          <a:xfrm>
            <a:off x="401643" y="2297151"/>
            <a:ext cx="5040959" cy="3330056"/>
          </a:xfrm>
          <a:prstGeom prst="rect">
            <a:avLst/>
          </a:prstGeom>
        </p:spPr>
      </p:pic>
      <p:sp>
        <p:nvSpPr>
          <p:cNvPr id="6" name="TextBox 5"/>
          <p:cNvSpPr txBox="1"/>
          <p:nvPr/>
        </p:nvSpPr>
        <p:spPr>
          <a:xfrm>
            <a:off x="1862216" y="413228"/>
            <a:ext cx="9704575" cy="769441"/>
          </a:xfrm>
          <a:prstGeom prst="rect">
            <a:avLst/>
          </a:prstGeom>
          <a:noFill/>
        </p:spPr>
        <p:txBody>
          <a:bodyPr wrap="square" rtlCol="0">
            <a:spAutoFit/>
          </a:bodyPr>
          <a:lstStyle/>
          <a:p>
            <a:r>
              <a:rPr lang="es-MX" sz="4400" b="1" dirty="0">
                <a:latin typeface="Tahoma" panose="020B0604030504040204" pitchFamily="34" charset="0"/>
                <a:ea typeface="Tahoma" panose="020B0604030504040204" pitchFamily="34" charset="0"/>
                <a:cs typeface="Tahoma" panose="020B0604030504040204" pitchFamily="34" charset="0"/>
              </a:rPr>
              <a:t>Video 1: pensar claramente </a:t>
            </a:r>
          </a:p>
        </p:txBody>
      </p:sp>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4832" t="6144" r="78000" b="69150"/>
          <a:stretch/>
        </p:blipFill>
        <p:spPr>
          <a:xfrm>
            <a:off x="-10510" y="-3642"/>
            <a:ext cx="2088777" cy="1694330"/>
          </a:xfrm>
          <a:prstGeom prst="rect">
            <a:avLst/>
          </a:prstGeom>
        </p:spPr>
      </p:pic>
      <p:grpSp>
        <p:nvGrpSpPr>
          <p:cNvPr id="12" name="Group 11"/>
          <p:cNvGrpSpPr/>
          <p:nvPr/>
        </p:nvGrpSpPr>
        <p:grpSpPr>
          <a:xfrm>
            <a:off x="8265011" y="1265585"/>
            <a:ext cx="3003893" cy="2208457"/>
            <a:chOff x="5084613" y="2415518"/>
            <a:chExt cx="2951959" cy="2281059"/>
          </a:xfrm>
        </p:grpSpPr>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l="7105" t="24006" r="50548" b="19076"/>
            <a:stretch/>
          </p:blipFill>
          <p:spPr>
            <a:xfrm>
              <a:off x="5892463" y="3220514"/>
              <a:ext cx="1948254" cy="1476063"/>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84613" y="2415518"/>
              <a:ext cx="2951959" cy="2281059"/>
            </a:xfrm>
            <a:prstGeom prst="rect">
              <a:avLst/>
            </a:prstGeom>
          </p:spPr>
        </p:pic>
      </p:grpSp>
      <p:grpSp>
        <p:nvGrpSpPr>
          <p:cNvPr id="13" name="Group 12"/>
          <p:cNvGrpSpPr/>
          <p:nvPr/>
        </p:nvGrpSpPr>
        <p:grpSpPr>
          <a:xfrm>
            <a:off x="8449199" y="3137681"/>
            <a:ext cx="3742801" cy="2655596"/>
            <a:chOff x="428540" y="441435"/>
            <a:chExt cx="6401806" cy="4946851"/>
          </a:xfrm>
        </p:grpSpPr>
        <p:pic>
          <p:nvPicPr>
            <p:cNvPr id="15" name="Picture 14"/>
            <p:cNvPicPr>
              <a:picLocks noChangeAspect="1"/>
            </p:cNvPicPr>
            <p:nvPr/>
          </p:nvPicPr>
          <p:blipFill rotWithShape="1">
            <a:blip r:embed="rId7" cstate="print">
              <a:extLst>
                <a:ext uri="{28A0092B-C50C-407E-A947-70E740481C1C}">
                  <a14:useLocalDpi xmlns:a14="http://schemas.microsoft.com/office/drawing/2010/main" val="0"/>
                </a:ext>
              </a:extLst>
            </a:blip>
            <a:srcRect l="7105" t="24006" r="50548" b="19076"/>
            <a:stretch/>
          </p:blipFill>
          <p:spPr>
            <a:xfrm>
              <a:off x="997046" y="1441531"/>
              <a:ext cx="3889288" cy="2946657"/>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8540" y="441435"/>
              <a:ext cx="6401806" cy="4946851"/>
            </a:xfrm>
            <a:prstGeom prst="rect">
              <a:avLst/>
            </a:prstGeom>
          </p:spPr>
        </p:pic>
      </p:grpSp>
      <p:pic>
        <p:nvPicPr>
          <p:cNvPr id="18" name="Picture 17"/>
          <p:cNvPicPr>
            <a:picLocks noChangeAspect="1"/>
          </p:cNvPicPr>
          <p:nvPr/>
        </p:nvPicPr>
        <p:blipFill>
          <a:blip r:embed="rId10"/>
          <a:stretch>
            <a:fillRect/>
          </a:stretch>
        </p:blipFill>
        <p:spPr>
          <a:xfrm>
            <a:off x="6197593" y="5627207"/>
            <a:ext cx="1033823" cy="1022708"/>
          </a:xfrm>
          <a:prstGeom prst="rect">
            <a:avLst/>
          </a:prstGeom>
        </p:spPr>
      </p:pic>
      <p:sp>
        <p:nvSpPr>
          <p:cNvPr id="19" name="TextBox 18"/>
          <p:cNvSpPr txBox="1"/>
          <p:nvPr/>
        </p:nvSpPr>
        <p:spPr>
          <a:xfrm>
            <a:off x="5998436" y="2211691"/>
            <a:ext cx="2655707" cy="584775"/>
          </a:xfrm>
          <a:prstGeom prst="rect">
            <a:avLst/>
          </a:prstGeom>
          <a:noFill/>
        </p:spPr>
        <p:txBody>
          <a:bodyPr wrap="square" rtlCol="0">
            <a:spAutoFit/>
          </a:bodyPr>
          <a:lstStyle/>
          <a:p>
            <a:r>
              <a:rPr lang="es-MX" sz="3200" dirty="0">
                <a:latin typeface="Tahoma" panose="020B0604030504040204" pitchFamily="34" charset="0"/>
                <a:ea typeface="Tahoma" panose="020B0604030504040204" pitchFamily="34" charset="0"/>
                <a:cs typeface="Tahoma" panose="020B0604030504040204" pitchFamily="34" charset="0"/>
              </a:rPr>
              <a:t>Despiertas</a:t>
            </a:r>
          </a:p>
        </p:txBody>
      </p:sp>
      <p:sp>
        <p:nvSpPr>
          <p:cNvPr id="20" name="TextBox 19"/>
          <p:cNvSpPr txBox="1"/>
          <p:nvPr/>
        </p:nvSpPr>
        <p:spPr>
          <a:xfrm>
            <a:off x="5986020" y="3411751"/>
            <a:ext cx="2490792" cy="1569660"/>
          </a:xfrm>
          <a:prstGeom prst="rect">
            <a:avLst/>
          </a:prstGeom>
          <a:noFill/>
        </p:spPr>
        <p:txBody>
          <a:bodyPr wrap="square" rtlCol="0">
            <a:spAutoFit/>
          </a:bodyPr>
          <a:lstStyle/>
          <a:p>
            <a:r>
              <a:rPr lang="es-MX" sz="3200">
                <a:latin typeface="Tahoma" panose="020B0604030504040204" pitchFamily="34" charset="0"/>
                <a:ea typeface="Tahoma" panose="020B0604030504040204" pitchFamily="34" charset="0"/>
                <a:cs typeface="Tahoma" panose="020B0604030504040204" pitchFamily="34" charset="0"/>
              </a:rPr>
              <a:t>Sin tomar alcohol o drogas</a:t>
            </a:r>
          </a:p>
        </p:txBody>
      </p:sp>
      <p:sp>
        <p:nvSpPr>
          <p:cNvPr id="21" name="TextBox 20"/>
          <p:cNvSpPr txBox="1"/>
          <p:nvPr/>
        </p:nvSpPr>
        <p:spPr>
          <a:xfrm>
            <a:off x="7478485" y="5891511"/>
            <a:ext cx="4311871" cy="584775"/>
          </a:xfrm>
          <a:prstGeom prst="rect">
            <a:avLst/>
          </a:prstGeom>
          <a:noFill/>
        </p:spPr>
        <p:txBody>
          <a:bodyPr wrap="square" rtlCol="0">
            <a:spAutoFit/>
          </a:bodyPr>
          <a:lstStyle/>
          <a:p>
            <a:r>
              <a:rPr lang="es-MX" sz="3200" dirty="0">
                <a:latin typeface="Tahoma" panose="020B0604030504040204" pitchFamily="34" charset="0"/>
                <a:ea typeface="Tahoma" panose="020B0604030504040204" pitchFamily="34" charset="0"/>
                <a:cs typeface="Tahoma" panose="020B0604030504040204" pitchFamily="34" charset="0"/>
              </a:rPr>
              <a:t>¿Piensan claramente?</a:t>
            </a:r>
          </a:p>
        </p:txBody>
      </p:sp>
      <p:pic>
        <p:nvPicPr>
          <p:cNvPr id="16" name="Picture 15"/>
          <p:cNvPicPr>
            <a:picLocks noChangeAspect="1"/>
          </p:cNvPicPr>
          <p:nvPr/>
        </p:nvPicPr>
        <p:blipFill rotWithShape="1">
          <a:blip r:embed="rId11">
            <a:extLst>
              <a:ext uri="{28A0092B-C50C-407E-A947-70E740481C1C}">
                <a14:useLocalDpi xmlns:a14="http://schemas.microsoft.com/office/drawing/2010/main" val="0"/>
              </a:ext>
            </a:extLst>
          </a:blip>
          <a:srcRect l="67315" t="67058" r="20748" b="14772"/>
          <a:stretch/>
        </p:blipFill>
        <p:spPr>
          <a:xfrm>
            <a:off x="6293474" y="5367467"/>
            <a:ext cx="1452282" cy="1246094"/>
          </a:xfrm>
          <a:prstGeom prst="rect">
            <a:avLst/>
          </a:prstGeom>
        </p:spPr>
      </p:pic>
      <p:pic>
        <p:nvPicPr>
          <p:cNvPr id="22" name="Picture 21"/>
          <p:cNvPicPr>
            <a:picLocks noChangeAspect="1"/>
          </p:cNvPicPr>
          <p:nvPr/>
        </p:nvPicPr>
        <p:blipFill rotWithShape="1">
          <a:blip r:embed="rId12"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24" name="Footer Placeholder 3">
            <a:extLst>
              <a:ext uri="{FF2B5EF4-FFF2-40B4-BE49-F238E27FC236}">
                <a16:creationId xmlns:a16="http://schemas.microsoft.com/office/drawing/2014/main" id="{1EFAF42C-3206-452C-82AB-FC186F3FCF7D}"/>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pic>
        <p:nvPicPr>
          <p:cNvPr id="23" name="19-30-33MRML_consent_1_Spanish.mp4" descr="19-30-33MRML_consent_1_Spanish.mp4">
            <a:hlinkClick r:id="" action="ppaction://media"/>
            <a:extLst>
              <a:ext uri="{FF2B5EF4-FFF2-40B4-BE49-F238E27FC236}">
                <a16:creationId xmlns:a16="http://schemas.microsoft.com/office/drawing/2014/main" id="{2C638700-CB47-F84C-AE61-9CE0EC614CA3}"/>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598241" y="2744181"/>
            <a:ext cx="4663620" cy="2623286"/>
          </a:xfrm>
          <a:prstGeom prst="rect">
            <a:avLst/>
          </a:prstGeom>
        </p:spPr>
      </p:pic>
    </p:spTree>
    <p:extLst>
      <p:ext uri="{BB962C8B-B14F-4D97-AF65-F5344CB8AC3E}">
        <p14:creationId xmlns:p14="http://schemas.microsoft.com/office/powerpoint/2010/main" val="3697752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200"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3"/>
                                        </p:tgtEl>
                                      </p:cBhvr>
                                    </p:cmd>
                                  </p:childTnLst>
                                </p:cTn>
                              </p:par>
                            </p:childTnLst>
                          </p:cTn>
                        </p:par>
                      </p:childTnLst>
                    </p:cTn>
                  </p:par>
                </p:childTnLst>
              </p:cTn>
              <p:nextCondLst>
                <p:cond evt="onClick" delay="0">
                  <p:tgtEl>
                    <p:spTgt spid="23"/>
                  </p:tgtEl>
                </p:cond>
              </p:nextCondLst>
            </p:seq>
            <p:video>
              <p:cMediaNode vol="80000">
                <p:cTn id="16" fill="hold" display="0">
                  <p:stCondLst>
                    <p:cond delay="indefinite"/>
                  </p:stCondLst>
                </p:cTn>
                <p:tgtEl>
                  <p:spTgt spid="23"/>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36442" t="4183" r="46905" b="72287"/>
          <a:stretch/>
        </p:blipFill>
        <p:spPr>
          <a:xfrm>
            <a:off x="-21021" y="-10510"/>
            <a:ext cx="2026025" cy="1613647"/>
          </a:xfrm>
          <a:prstGeom prst="rect">
            <a:avLst/>
          </a:prstGeom>
        </p:spPr>
      </p:pic>
      <p:sp>
        <p:nvSpPr>
          <p:cNvPr id="10" name="TextBox 9"/>
          <p:cNvSpPr txBox="1"/>
          <p:nvPr/>
        </p:nvSpPr>
        <p:spPr>
          <a:xfrm>
            <a:off x="2159706" y="368124"/>
            <a:ext cx="9188464" cy="769441"/>
          </a:xfrm>
          <a:prstGeom prst="rect">
            <a:avLst/>
          </a:prstGeom>
          <a:noFill/>
        </p:spPr>
        <p:txBody>
          <a:bodyPr wrap="square" rtlCol="0">
            <a:spAutoFit/>
          </a:bodyPr>
          <a:lstStyle/>
          <a:p>
            <a:r>
              <a:rPr lang="en-US" sz="4400" b="1" dirty="0">
                <a:latin typeface="Tahoma" panose="020B0604030504040204" pitchFamily="34" charset="0"/>
                <a:ea typeface="Tahoma" panose="020B0604030504040204" pitchFamily="34" charset="0"/>
                <a:cs typeface="Tahoma" panose="020B0604030504040204" pitchFamily="34" charset="0"/>
              </a:rPr>
              <a:t>Video 1: SÍ, con </a:t>
            </a:r>
            <a:r>
              <a:rPr lang="en-US" sz="4400" b="1" dirty="0" err="1">
                <a:latin typeface="Tahoma" panose="020B0604030504040204" pitchFamily="34" charset="0"/>
                <a:ea typeface="Tahoma" panose="020B0604030504040204" pitchFamily="34" charset="0"/>
                <a:cs typeface="Tahoma" panose="020B0604030504040204" pitchFamily="34" charset="0"/>
              </a:rPr>
              <a:t>emoción</a:t>
            </a:r>
            <a:r>
              <a:rPr lang="en-US" sz="4400" b="1" dirty="0">
                <a:latin typeface="Tahoma" panose="020B0604030504040204" pitchFamily="34" charset="0"/>
                <a:ea typeface="Tahoma" panose="020B0604030504040204" pitchFamily="34" charset="0"/>
                <a:cs typeface="Tahoma" panose="020B0604030504040204" pitchFamily="34" charset="0"/>
              </a:rPr>
              <a:t> </a:t>
            </a:r>
          </a:p>
        </p:txBody>
      </p:sp>
      <p:pic>
        <p:nvPicPr>
          <p:cNvPr id="13" name="Picture 12"/>
          <p:cNvPicPr>
            <a:picLocks noChangeAspect="1"/>
          </p:cNvPicPr>
          <p:nvPr/>
        </p:nvPicPr>
        <p:blipFill>
          <a:blip r:embed="rId6"/>
          <a:stretch>
            <a:fillRect/>
          </a:stretch>
        </p:blipFill>
        <p:spPr>
          <a:xfrm>
            <a:off x="5423822" y="5395979"/>
            <a:ext cx="1033823" cy="1022708"/>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57645" y="4229934"/>
            <a:ext cx="2754480" cy="2434934"/>
          </a:xfrm>
          <a:prstGeom prst="rect">
            <a:avLst/>
          </a:prstGeom>
        </p:spPr>
      </p:pic>
      <p:sp>
        <p:nvSpPr>
          <p:cNvPr id="15" name="TextBox 14"/>
          <p:cNvSpPr txBox="1"/>
          <p:nvPr/>
        </p:nvSpPr>
        <p:spPr>
          <a:xfrm>
            <a:off x="6342518" y="2146349"/>
            <a:ext cx="4031568" cy="584775"/>
          </a:xfrm>
          <a:prstGeom prst="rect">
            <a:avLst/>
          </a:prstGeom>
          <a:noFill/>
        </p:spPr>
        <p:txBody>
          <a:bodyPr wrap="square" rtlCol="0">
            <a:spAutoFit/>
          </a:bodyPr>
          <a:lstStyle/>
          <a:p>
            <a:r>
              <a:rPr lang="en-US" sz="3200" dirty="0">
                <a:latin typeface="Tahoma" panose="020B0604030504040204" pitchFamily="34" charset="0"/>
                <a:ea typeface="Tahoma" panose="020B0604030504040204" pitchFamily="34" charset="0"/>
                <a:cs typeface="Tahoma" panose="020B0604030504040204" pitchFamily="34" charset="0"/>
              </a:rPr>
              <a:t>Palabras de </a:t>
            </a:r>
            <a:r>
              <a:rPr lang="en-US" sz="3200" dirty="0" err="1">
                <a:latin typeface="Tahoma" panose="020B0604030504040204" pitchFamily="34" charset="0"/>
                <a:ea typeface="Tahoma" panose="020B0604030504040204" pitchFamily="34" charset="0"/>
                <a:cs typeface="Tahoma" panose="020B0604030504040204" pitchFamily="34" charset="0"/>
              </a:rPr>
              <a:t>emoción</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a:off x="6340101" y="3455469"/>
            <a:ext cx="5198755" cy="584775"/>
          </a:xfrm>
          <a:prstGeom prst="rect">
            <a:avLst/>
          </a:prstGeom>
          <a:noFill/>
        </p:spPr>
        <p:txBody>
          <a:bodyPr wrap="square" rtlCol="0">
            <a:spAutoFit/>
          </a:bodyPr>
          <a:lstStyle/>
          <a:p>
            <a:r>
              <a:rPr lang="en-US" sz="3200" dirty="0">
                <a:latin typeface="Tahoma" panose="020B0604030504040204" pitchFamily="34" charset="0"/>
                <a:ea typeface="Tahoma" panose="020B0604030504040204" pitchFamily="34" charset="0"/>
                <a:cs typeface="Tahoma" panose="020B0604030504040204" pitchFamily="34" charset="0"/>
              </a:rPr>
              <a:t>Cara y </a:t>
            </a:r>
            <a:r>
              <a:rPr lang="en-US" sz="3200" dirty="0" err="1">
                <a:latin typeface="Tahoma" panose="020B0604030504040204" pitchFamily="34" charset="0"/>
                <a:ea typeface="Tahoma" panose="020B0604030504040204" pitchFamily="34" charset="0"/>
                <a:cs typeface="Tahoma" panose="020B0604030504040204" pitchFamily="34" charset="0"/>
              </a:rPr>
              <a:t>cuerpo</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emocionados</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a:off x="9032678" y="5574725"/>
            <a:ext cx="3159322" cy="584775"/>
          </a:xfrm>
          <a:prstGeom prst="rect">
            <a:avLst/>
          </a:prstGeom>
          <a:noFill/>
        </p:spPr>
        <p:txBody>
          <a:bodyPr wrap="square" rtlCol="0">
            <a:spAutoFit/>
          </a:bodyPr>
          <a:lstStyle/>
          <a:p>
            <a:r>
              <a:rPr lang="en-US" sz="3200" dirty="0">
                <a:latin typeface="Tahoma" panose="020B0604030504040204" pitchFamily="34" charset="0"/>
                <a:ea typeface="Tahoma" panose="020B0604030504040204" pitchFamily="34" charset="0"/>
                <a:cs typeface="Tahoma" panose="020B0604030504040204" pitchFamily="34" charset="0"/>
              </a:rPr>
              <a:t>SÍ, con </a:t>
            </a:r>
            <a:r>
              <a:rPr lang="en-US" sz="3200" dirty="0" err="1">
                <a:latin typeface="Tahoma" panose="020B0604030504040204" pitchFamily="34" charset="0"/>
                <a:ea typeface="Tahoma" panose="020B0604030504040204" pitchFamily="34" charset="0"/>
                <a:cs typeface="Tahoma" panose="020B0604030504040204" pitchFamily="34" charset="0"/>
              </a:rPr>
              <a:t>emoción</a:t>
            </a:r>
            <a:endParaRPr lang="en-US" sz="3200" dirty="0">
              <a:latin typeface="Tahoma" panose="020B0604030504040204" pitchFamily="34" charset="0"/>
              <a:ea typeface="Tahoma" panose="020B0604030504040204" pitchFamily="34" charset="0"/>
              <a:cs typeface="Tahoma" panose="020B0604030504040204" pitchFamily="34" charset="0"/>
            </a:endParaRPr>
          </a:p>
        </p:txBody>
      </p:sp>
      <p:pic>
        <p:nvPicPr>
          <p:cNvPr id="18" name="Picture 17"/>
          <p:cNvPicPr>
            <a:picLocks noChangeAspect="1"/>
          </p:cNvPicPr>
          <p:nvPr/>
        </p:nvPicPr>
        <p:blipFill rotWithShape="1">
          <a:blip r:embed="rId8" cstate="print">
            <a:extLst>
              <a:ext uri="{28A0092B-C50C-407E-A947-70E740481C1C}">
                <a14:useLocalDpi xmlns:a14="http://schemas.microsoft.com/office/drawing/2010/main" val="0"/>
              </a:ext>
            </a:extLst>
          </a:blip>
          <a:srcRect l="7105" t="24006" r="50548" b="19076"/>
          <a:stretch/>
        </p:blipFill>
        <p:spPr>
          <a:xfrm>
            <a:off x="5315535" y="5297763"/>
            <a:ext cx="1250396" cy="947342"/>
          </a:xfrm>
          <a:prstGeom prst="rect">
            <a:avLst/>
          </a:prstGeom>
        </p:spPr>
      </p:pic>
      <p:pic>
        <p:nvPicPr>
          <p:cNvPr id="12" name="Picture 11"/>
          <p:cNvPicPr>
            <a:picLocks noChangeAspect="1"/>
          </p:cNvPicPr>
          <p:nvPr/>
        </p:nvPicPr>
        <p:blipFill rotWithShape="1">
          <a:blip r:embed="rId9"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20" name="Footer Placeholder 3">
            <a:extLst>
              <a:ext uri="{FF2B5EF4-FFF2-40B4-BE49-F238E27FC236}">
                <a16:creationId xmlns:a16="http://schemas.microsoft.com/office/drawing/2014/main" id="{51BFB3A3-0DF8-42E3-89A2-8280B2A5D23D}"/>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sp>
        <p:nvSpPr>
          <p:cNvPr id="2" name="Rectangle 1">
            <a:extLst>
              <a:ext uri="{FF2B5EF4-FFF2-40B4-BE49-F238E27FC236}">
                <a16:creationId xmlns:a16="http://schemas.microsoft.com/office/drawing/2014/main" id="{FA3B482F-0FCE-6849-BDFB-C942A0BB1892}"/>
              </a:ext>
            </a:extLst>
          </p:cNvPr>
          <p:cNvSpPr/>
          <p:nvPr/>
        </p:nvSpPr>
        <p:spPr>
          <a:xfrm>
            <a:off x="8071420" y="4100707"/>
            <a:ext cx="1140705" cy="10616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D05213B3-E823-EA47-8BDC-0F2867DF7D49}"/>
              </a:ext>
            </a:extLst>
          </p:cNvPr>
          <p:cNvGrpSpPr/>
          <p:nvPr/>
        </p:nvGrpSpPr>
        <p:grpSpPr>
          <a:xfrm rot="242140">
            <a:off x="8047975" y="4058973"/>
            <a:ext cx="1238635" cy="1091090"/>
            <a:chOff x="3397541" y="1619623"/>
            <a:chExt cx="749241" cy="709468"/>
          </a:xfrm>
        </p:grpSpPr>
        <p:sp>
          <p:nvSpPr>
            <p:cNvPr id="22" name="Oval Callout 21">
              <a:extLst>
                <a:ext uri="{FF2B5EF4-FFF2-40B4-BE49-F238E27FC236}">
                  <a16:creationId xmlns:a16="http://schemas.microsoft.com/office/drawing/2014/main" id="{3BAD0009-E035-2546-A55D-F34F44C781BD}"/>
                </a:ext>
              </a:extLst>
            </p:cNvPr>
            <p:cNvSpPr/>
            <p:nvPr/>
          </p:nvSpPr>
          <p:spPr>
            <a:xfrm rot="1849273">
              <a:off x="3397541" y="1619623"/>
              <a:ext cx="749241" cy="709468"/>
            </a:xfrm>
            <a:prstGeom prst="wedgeEllipse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6CD8692-95F1-C143-A361-008343BA8C37}"/>
                </a:ext>
              </a:extLst>
            </p:cNvPr>
            <p:cNvSpPr txBox="1"/>
            <p:nvPr/>
          </p:nvSpPr>
          <p:spPr>
            <a:xfrm>
              <a:off x="3473155" y="1779729"/>
              <a:ext cx="641260" cy="420269"/>
            </a:xfrm>
            <a:prstGeom prst="rect">
              <a:avLst/>
            </a:prstGeom>
            <a:noFill/>
          </p:spPr>
          <p:txBody>
            <a:bodyPr wrap="square" rtlCol="0">
              <a:spAutoFit/>
            </a:bodyPr>
            <a:lstStyle/>
            <a:p>
              <a:r>
                <a:rPr lang="en-US" sz="3600" dirty="0">
                  <a:latin typeface="Tahoma" panose="020B0604030504040204" pitchFamily="34" charset="0"/>
                  <a:ea typeface="Tahoma" panose="020B0604030504040204" pitchFamily="34" charset="0"/>
                  <a:cs typeface="Tahoma" panose="020B0604030504040204" pitchFamily="34" charset="0"/>
                </a:rPr>
                <a:t>¡SÍ!</a:t>
              </a:r>
            </a:p>
          </p:txBody>
        </p:sp>
      </p:grpSp>
      <p:pic>
        <p:nvPicPr>
          <p:cNvPr id="19" name="Picture 18">
            <a:extLst>
              <a:ext uri="{FF2B5EF4-FFF2-40B4-BE49-F238E27FC236}">
                <a16:creationId xmlns:a16="http://schemas.microsoft.com/office/drawing/2014/main" id="{EF43AD1C-56C3-064D-999C-B72CA3B11662}"/>
              </a:ext>
            </a:extLst>
          </p:cNvPr>
          <p:cNvPicPr>
            <a:picLocks noChangeAspect="1"/>
          </p:cNvPicPr>
          <p:nvPr/>
        </p:nvPicPr>
        <p:blipFill rotWithShape="1">
          <a:blip r:embed="rId10">
            <a:extLst>
              <a:ext uri="{28A0092B-C50C-407E-A947-70E740481C1C}">
                <a14:useLocalDpi xmlns:a14="http://schemas.microsoft.com/office/drawing/2010/main" val="0"/>
              </a:ext>
            </a:extLst>
          </a:blip>
          <a:srcRect l="27474" r="20555" b="39894"/>
          <a:stretch/>
        </p:blipFill>
        <p:spPr>
          <a:xfrm>
            <a:off x="381665" y="1759787"/>
            <a:ext cx="5040959" cy="3330056"/>
          </a:xfrm>
          <a:prstGeom prst="rect">
            <a:avLst/>
          </a:prstGeom>
        </p:spPr>
      </p:pic>
      <p:pic>
        <p:nvPicPr>
          <p:cNvPr id="24" name="19-30-33MRML_consent_1_Spanish.mp4" descr="19-30-33MRML_consent_1_Spanish.mp4">
            <a:hlinkClick r:id="" action="ppaction://media"/>
            <a:extLst>
              <a:ext uri="{FF2B5EF4-FFF2-40B4-BE49-F238E27FC236}">
                <a16:creationId xmlns:a16="http://schemas.microsoft.com/office/drawing/2014/main" id="{770096BE-C52A-AF46-96AF-18149417BC5E}"/>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578263" y="2206817"/>
            <a:ext cx="4663620" cy="2623286"/>
          </a:xfrm>
          <a:prstGeom prst="rect">
            <a:avLst/>
          </a:prstGeom>
        </p:spPr>
      </p:pic>
    </p:spTree>
    <p:extLst>
      <p:ext uri="{BB962C8B-B14F-4D97-AF65-F5344CB8AC3E}">
        <p14:creationId xmlns:p14="http://schemas.microsoft.com/office/powerpoint/2010/main" val="3035839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200"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4"/>
                                        </p:tgtEl>
                                      </p:cBhvr>
                                    </p:cmd>
                                  </p:childTnLst>
                                </p:cTn>
                              </p:par>
                            </p:childTnLst>
                          </p:cTn>
                        </p:par>
                      </p:childTnLst>
                    </p:cTn>
                  </p:par>
                </p:childTnLst>
              </p:cTn>
              <p:nextCondLst>
                <p:cond evt="onClick" delay="0">
                  <p:tgtEl>
                    <p:spTgt spid="24"/>
                  </p:tgtEl>
                </p:cond>
              </p:nextCondLst>
            </p:seq>
            <p:video>
              <p:cMediaNode vol="80000">
                <p:cTn id="16" fill="hold" display="0">
                  <p:stCondLst>
                    <p:cond delay="indefinite"/>
                  </p:stCondLst>
                </p:cTn>
                <p:tgtEl>
                  <p:spTgt spid="24"/>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36442" t="4183" r="46905" b="72287"/>
          <a:stretch/>
        </p:blipFill>
        <p:spPr>
          <a:xfrm>
            <a:off x="-21021" y="-10510"/>
            <a:ext cx="2026025" cy="1613647"/>
          </a:xfrm>
          <a:prstGeom prst="rect">
            <a:avLst/>
          </a:prstGeom>
        </p:spPr>
      </p:pic>
      <p:sp>
        <p:nvSpPr>
          <p:cNvPr id="8" name="TextBox 7"/>
          <p:cNvSpPr txBox="1"/>
          <p:nvPr/>
        </p:nvSpPr>
        <p:spPr>
          <a:xfrm>
            <a:off x="2551592" y="340073"/>
            <a:ext cx="9188464" cy="769441"/>
          </a:xfrm>
          <a:prstGeom prst="rect">
            <a:avLst/>
          </a:prstGeom>
          <a:noFill/>
        </p:spPr>
        <p:txBody>
          <a:bodyPr wrap="square" rtlCol="0">
            <a:spAutoFit/>
          </a:bodyPr>
          <a:lstStyle/>
          <a:p>
            <a:r>
              <a:rPr lang="en-US" sz="4400" b="1" dirty="0">
                <a:latin typeface="Tahoma" panose="020B0604030504040204" pitchFamily="34" charset="0"/>
                <a:ea typeface="Tahoma" panose="020B0604030504040204" pitchFamily="34" charset="0"/>
                <a:cs typeface="Tahoma" panose="020B0604030504040204" pitchFamily="34" charset="0"/>
              </a:rPr>
              <a:t>Video 1: sin </a:t>
            </a:r>
            <a:r>
              <a:rPr lang="en-US" sz="4400" b="1" dirty="0" err="1">
                <a:latin typeface="Tahoma" panose="020B0604030504040204" pitchFamily="34" charset="0"/>
                <a:ea typeface="Tahoma" panose="020B0604030504040204" pitchFamily="34" charset="0"/>
                <a:cs typeface="Tahoma" panose="020B0604030504040204" pitchFamily="34" charset="0"/>
              </a:rPr>
              <a:t>presión</a:t>
            </a:r>
            <a:endParaRPr lang="en-US" sz="4400" b="1" dirty="0">
              <a:latin typeface="Tahoma" panose="020B0604030504040204" pitchFamily="34" charset="0"/>
              <a:ea typeface="Tahoma" panose="020B0604030504040204" pitchFamily="34" charset="0"/>
              <a:cs typeface="Tahoma" panose="020B0604030504040204" pitchFamily="34" charset="0"/>
            </a:endParaRPr>
          </a:p>
        </p:txBody>
      </p:sp>
      <p:pic>
        <p:nvPicPr>
          <p:cNvPr id="13" name="Picture 12"/>
          <p:cNvPicPr>
            <a:picLocks noChangeAspect="1"/>
          </p:cNvPicPr>
          <p:nvPr/>
        </p:nvPicPr>
        <p:blipFill>
          <a:blip r:embed="rId6"/>
          <a:stretch>
            <a:fillRect/>
          </a:stretch>
        </p:blipFill>
        <p:spPr>
          <a:xfrm>
            <a:off x="5154140" y="5724785"/>
            <a:ext cx="1033823" cy="1022708"/>
          </a:xfrm>
          <a:prstGeom prst="rect">
            <a:avLst/>
          </a:prstGeom>
        </p:spPr>
      </p:pic>
      <p:sp>
        <p:nvSpPr>
          <p:cNvPr id="14" name="TextBox 13"/>
          <p:cNvSpPr txBox="1"/>
          <p:nvPr/>
        </p:nvSpPr>
        <p:spPr>
          <a:xfrm>
            <a:off x="6216724" y="1514124"/>
            <a:ext cx="3159322" cy="584775"/>
          </a:xfrm>
          <a:prstGeom prst="rect">
            <a:avLst/>
          </a:prstGeom>
          <a:noFill/>
        </p:spPr>
        <p:txBody>
          <a:bodyPr wrap="square" rtlCol="0">
            <a:spAutoFit/>
          </a:bodyPr>
          <a:lstStyle/>
          <a:p>
            <a:r>
              <a:rPr lang="en-US" sz="3200" dirty="0" err="1">
                <a:latin typeface="Tahoma" panose="020B0604030504040204" pitchFamily="34" charset="0"/>
                <a:ea typeface="Tahoma" panose="020B0604030504040204" pitchFamily="34" charset="0"/>
                <a:cs typeface="Tahoma" panose="020B0604030504040204" pitchFamily="34" charset="0"/>
              </a:rPr>
              <a:t>Amenazas</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15" name="TextBox 14"/>
          <p:cNvSpPr txBox="1"/>
          <p:nvPr/>
        </p:nvSpPr>
        <p:spPr>
          <a:xfrm>
            <a:off x="6231104" y="2560459"/>
            <a:ext cx="4036301" cy="584775"/>
          </a:xfrm>
          <a:prstGeom prst="rect">
            <a:avLst/>
          </a:prstGeom>
          <a:noFill/>
        </p:spPr>
        <p:txBody>
          <a:bodyPr wrap="square" rtlCol="0">
            <a:spAutoFit/>
          </a:bodyPr>
          <a:lstStyle/>
          <a:p>
            <a:r>
              <a:rPr lang="en-US" sz="3200" dirty="0">
                <a:latin typeface="Tahoma" panose="020B0604030504040204" pitchFamily="34" charset="0"/>
                <a:ea typeface="Tahoma" panose="020B0604030504040204" pitchFamily="34" charset="0"/>
                <a:cs typeface="Tahoma" panose="020B0604030504040204" pitchFamily="34" charset="0"/>
              </a:rPr>
              <a:t>La </a:t>
            </a:r>
            <a:r>
              <a:rPr lang="en-US" sz="3200" dirty="0" err="1">
                <a:latin typeface="Tahoma" panose="020B0604030504040204" pitchFamily="34" charset="0"/>
                <a:ea typeface="Tahoma" panose="020B0604030504040204" pitchFamily="34" charset="0"/>
                <a:cs typeface="Tahoma" panose="020B0604030504040204" pitchFamily="34" charset="0"/>
              </a:rPr>
              <a:t>hizo</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sentirse</a:t>
            </a:r>
            <a:r>
              <a:rPr lang="en-US" sz="3200" dirty="0">
                <a:latin typeface="Tahoma" panose="020B0604030504040204" pitchFamily="34" charset="0"/>
                <a:ea typeface="Tahoma" panose="020B0604030504040204" pitchFamily="34" charset="0"/>
                <a:cs typeface="Tahoma" panose="020B0604030504040204" pitchFamily="34" charset="0"/>
              </a:rPr>
              <a:t> mal</a:t>
            </a:r>
          </a:p>
        </p:txBody>
      </p:sp>
      <p:sp>
        <p:nvSpPr>
          <p:cNvPr id="16" name="TextBox 15"/>
          <p:cNvSpPr txBox="1"/>
          <p:nvPr/>
        </p:nvSpPr>
        <p:spPr>
          <a:xfrm>
            <a:off x="6231104" y="3606794"/>
            <a:ext cx="4650255" cy="584775"/>
          </a:xfrm>
          <a:prstGeom prst="rect">
            <a:avLst/>
          </a:prstGeom>
          <a:noFill/>
        </p:spPr>
        <p:txBody>
          <a:bodyPr wrap="square" rtlCol="0">
            <a:spAutoFit/>
          </a:bodyPr>
          <a:lstStyle/>
          <a:p>
            <a:r>
              <a:rPr lang="en-US" sz="3200" dirty="0" err="1">
                <a:latin typeface="Tahoma" panose="020B0604030504040204" pitchFamily="34" charset="0"/>
                <a:ea typeface="Tahoma" panose="020B0604030504040204" pitchFamily="34" charset="0"/>
                <a:cs typeface="Tahoma" panose="020B0604030504040204" pitchFamily="34" charset="0"/>
              </a:rPr>
              <a:t>Ofreció</a:t>
            </a:r>
            <a:r>
              <a:rPr lang="en-US" sz="3200" dirty="0">
                <a:latin typeface="Tahoma" panose="020B0604030504040204" pitchFamily="34" charset="0"/>
                <a:ea typeface="Tahoma" panose="020B0604030504040204" pitchFamily="34" charset="0"/>
                <a:cs typeface="Tahoma" panose="020B0604030504040204" pitchFamily="34" charset="0"/>
              </a:rPr>
              <a:t> algo bonito</a:t>
            </a:r>
          </a:p>
        </p:txBody>
      </p:sp>
      <p:sp>
        <p:nvSpPr>
          <p:cNvPr id="17" name="TextBox 16"/>
          <p:cNvSpPr txBox="1"/>
          <p:nvPr/>
        </p:nvSpPr>
        <p:spPr>
          <a:xfrm>
            <a:off x="6216723" y="4742624"/>
            <a:ext cx="3580419" cy="584775"/>
          </a:xfrm>
          <a:prstGeom prst="rect">
            <a:avLst/>
          </a:prstGeom>
          <a:noFill/>
        </p:spPr>
        <p:txBody>
          <a:bodyPr wrap="square" rtlCol="0">
            <a:spAutoFit/>
          </a:bodyPr>
          <a:lstStyle/>
          <a:p>
            <a:r>
              <a:rPr lang="en-US" sz="3200" dirty="0" err="1">
                <a:latin typeface="Tahoma" panose="020B0604030504040204" pitchFamily="34" charset="0"/>
                <a:ea typeface="Tahoma" panose="020B0604030504040204" pitchFamily="34" charset="0"/>
                <a:cs typeface="Tahoma" panose="020B0604030504040204" pitchFamily="34" charset="0"/>
              </a:rPr>
              <a:t>Presión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física</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18" name="TextBox 17"/>
          <p:cNvSpPr txBox="1"/>
          <p:nvPr/>
        </p:nvSpPr>
        <p:spPr>
          <a:xfrm>
            <a:off x="6291072" y="5913806"/>
            <a:ext cx="3159322" cy="584775"/>
          </a:xfrm>
          <a:prstGeom prst="rect">
            <a:avLst/>
          </a:prstGeom>
          <a:noFill/>
        </p:spPr>
        <p:txBody>
          <a:bodyPr wrap="square" rtlCol="0">
            <a:spAutoFit/>
          </a:bodyPr>
          <a:lstStyle/>
          <a:p>
            <a:r>
              <a:rPr lang="en-US" sz="3200" dirty="0">
                <a:latin typeface="Tahoma" panose="020B0604030504040204" pitchFamily="34" charset="0"/>
                <a:ea typeface="Tahoma" panose="020B0604030504040204" pitchFamily="34" charset="0"/>
                <a:cs typeface="Tahoma" panose="020B0604030504040204" pitchFamily="34" charset="0"/>
              </a:rPr>
              <a:t>Sin </a:t>
            </a:r>
            <a:r>
              <a:rPr lang="en-US" sz="3200" dirty="0" err="1">
                <a:latin typeface="Tahoma" panose="020B0604030504040204" pitchFamily="34" charset="0"/>
                <a:ea typeface="Tahoma" panose="020B0604030504040204" pitchFamily="34" charset="0"/>
                <a:cs typeface="Tahoma" panose="020B0604030504040204" pitchFamily="34" charset="0"/>
              </a:rPr>
              <a:t>presión</a:t>
            </a:r>
            <a:endParaRPr lang="en-US" sz="3200" dirty="0">
              <a:latin typeface="Tahoma" panose="020B0604030504040204" pitchFamily="34" charset="0"/>
              <a:ea typeface="Tahoma" panose="020B0604030504040204" pitchFamily="34" charset="0"/>
              <a:cs typeface="Tahoma" panose="020B0604030504040204" pitchFamily="34" charset="0"/>
            </a:endParaRPr>
          </a:p>
        </p:txBody>
      </p:sp>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l="67315" t="67058" r="20748" b="14772"/>
          <a:stretch/>
        </p:blipFill>
        <p:spPr>
          <a:xfrm>
            <a:off x="5291926" y="5476681"/>
            <a:ext cx="1452282" cy="1246094"/>
          </a:xfrm>
          <a:prstGeom prst="rect">
            <a:avLst/>
          </a:prstGeom>
        </p:spPr>
      </p:pic>
      <p:pic>
        <p:nvPicPr>
          <p:cNvPr id="19" name="Picture 18"/>
          <p:cNvPicPr>
            <a:picLocks noChangeAspect="1"/>
          </p:cNvPicPr>
          <p:nvPr/>
        </p:nvPicPr>
        <p:blipFill rotWithShape="1">
          <a:blip r:embed="rId8"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21" name="Footer Placeholder 3">
            <a:extLst>
              <a:ext uri="{FF2B5EF4-FFF2-40B4-BE49-F238E27FC236}">
                <a16:creationId xmlns:a16="http://schemas.microsoft.com/office/drawing/2014/main" id="{7BD2332C-8B64-4D10-8E12-0630234EB3B6}"/>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pic>
        <p:nvPicPr>
          <p:cNvPr id="20" name="Picture 19">
            <a:extLst>
              <a:ext uri="{FF2B5EF4-FFF2-40B4-BE49-F238E27FC236}">
                <a16:creationId xmlns:a16="http://schemas.microsoft.com/office/drawing/2014/main" id="{6B36B45C-DA6E-CD4A-AC4D-94B3111F5B33}"/>
              </a:ext>
            </a:extLst>
          </p:cNvPr>
          <p:cNvPicPr>
            <a:picLocks noChangeAspect="1"/>
          </p:cNvPicPr>
          <p:nvPr/>
        </p:nvPicPr>
        <p:blipFill rotWithShape="1">
          <a:blip r:embed="rId9">
            <a:extLst>
              <a:ext uri="{28A0092B-C50C-407E-A947-70E740481C1C}">
                <a14:useLocalDpi xmlns:a14="http://schemas.microsoft.com/office/drawing/2010/main" val="0"/>
              </a:ext>
            </a:extLst>
          </a:blip>
          <a:srcRect l="27474" r="20555" b="39894"/>
          <a:stretch/>
        </p:blipFill>
        <p:spPr>
          <a:xfrm>
            <a:off x="401643" y="1941766"/>
            <a:ext cx="5040959" cy="3330056"/>
          </a:xfrm>
          <a:prstGeom prst="rect">
            <a:avLst/>
          </a:prstGeom>
        </p:spPr>
      </p:pic>
      <p:pic>
        <p:nvPicPr>
          <p:cNvPr id="22" name="19-30-33MRML_consent_1_Spanish.mp4" descr="19-30-33MRML_consent_1_Spanish.mp4">
            <a:hlinkClick r:id="" action="ppaction://media"/>
            <a:extLst>
              <a:ext uri="{FF2B5EF4-FFF2-40B4-BE49-F238E27FC236}">
                <a16:creationId xmlns:a16="http://schemas.microsoft.com/office/drawing/2014/main" id="{572163E8-3AC9-8649-B943-92E5B3E53B66}"/>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598241" y="2388796"/>
            <a:ext cx="4663620" cy="2623286"/>
          </a:xfrm>
          <a:prstGeom prst="rect">
            <a:avLst/>
          </a:prstGeom>
        </p:spPr>
      </p:pic>
    </p:spTree>
    <p:extLst>
      <p:ext uri="{BB962C8B-B14F-4D97-AF65-F5344CB8AC3E}">
        <p14:creationId xmlns:p14="http://schemas.microsoft.com/office/powerpoint/2010/main" val="3572078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200"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2"/>
                                        </p:tgtEl>
                                      </p:cBhvr>
                                    </p:cmd>
                                  </p:childTnLst>
                                </p:cTn>
                              </p:par>
                            </p:childTnLst>
                          </p:cTn>
                        </p:par>
                      </p:childTnLst>
                    </p:cTn>
                  </p:par>
                </p:childTnLst>
              </p:cTn>
              <p:nextCondLst>
                <p:cond evt="onClick" delay="0">
                  <p:tgtEl>
                    <p:spTgt spid="22"/>
                  </p:tgtEl>
                </p:cond>
              </p:nextCondLst>
            </p:seq>
            <p:video>
              <p:cMediaNode vol="80000">
                <p:cTn id="16" fill="hold" display="0">
                  <p:stCondLst>
                    <p:cond delay="indefinite"/>
                  </p:stCondLst>
                </p:cTn>
                <p:tgtEl>
                  <p:spTgt spid="22"/>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rotWithShape="1">
          <a:blip r:embed="rId3" cstate="print">
            <a:extLst>
              <a:ext uri="{28A0092B-C50C-407E-A947-70E740481C1C}">
                <a14:useLocalDpi xmlns:a14="http://schemas.microsoft.com/office/drawing/2010/main" val="0"/>
              </a:ext>
            </a:extLst>
          </a:blip>
          <a:srcRect l="7105" t="24006" r="50548" b="19076"/>
          <a:stretch/>
        </p:blipFill>
        <p:spPr>
          <a:xfrm>
            <a:off x="9005833" y="2956771"/>
            <a:ext cx="2013305" cy="1525347"/>
          </a:xfrm>
          <a:prstGeom prst="rect">
            <a:avLst/>
          </a:prstGeom>
        </p:spPr>
      </p:pic>
      <p:pic>
        <p:nvPicPr>
          <p:cNvPr id="39" name="Picture 38"/>
          <p:cNvPicPr>
            <a:picLocks noChangeAspect="1"/>
          </p:cNvPicPr>
          <p:nvPr/>
        </p:nvPicPr>
        <p:blipFill rotWithShape="1">
          <a:blip r:embed="rId4" cstate="print">
            <a:extLst>
              <a:ext uri="{28A0092B-C50C-407E-A947-70E740481C1C}">
                <a14:useLocalDpi xmlns:a14="http://schemas.microsoft.com/office/drawing/2010/main" val="0"/>
              </a:ext>
            </a:extLst>
          </a:blip>
          <a:srcRect l="7105" t="24006" r="50548" b="19076"/>
          <a:stretch/>
        </p:blipFill>
        <p:spPr>
          <a:xfrm>
            <a:off x="1792526" y="3911954"/>
            <a:ext cx="1371559" cy="1039139"/>
          </a:xfrm>
          <a:prstGeom prst="rect">
            <a:avLst/>
          </a:prstGeom>
        </p:spPr>
      </p:pic>
      <p:pic>
        <p:nvPicPr>
          <p:cNvPr id="40" name="Picture 39"/>
          <p:cNvPicPr>
            <a:picLocks noChangeAspect="1"/>
          </p:cNvPicPr>
          <p:nvPr/>
        </p:nvPicPr>
        <p:blipFill rotWithShape="1">
          <a:blip r:embed="rId4" cstate="print">
            <a:extLst>
              <a:ext uri="{28A0092B-C50C-407E-A947-70E740481C1C}">
                <a14:useLocalDpi xmlns:a14="http://schemas.microsoft.com/office/drawing/2010/main" val="0"/>
              </a:ext>
            </a:extLst>
          </a:blip>
          <a:srcRect l="7105" t="24006" r="50548" b="19076"/>
          <a:stretch/>
        </p:blipFill>
        <p:spPr>
          <a:xfrm>
            <a:off x="1003686" y="2541536"/>
            <a:ext cx="1371559" cy="1039139"/>
          </a:xfrm>
          <a:prstGeom prst="rect">
            <a:avLst/>
          </a:prstGeom>
        </p:spPr>
      </p:pic>
      <p:sp>
        <p:nvSpPr>
          <p:cNvPr id="7" name="TextBox 6"/>
          <p:cNvSpPr txBox="1"/>
          <p:nvPr/>
        </p:nvSpPr>
        <p:spPr>
          <a:xfrm>
            <a:off x="191493" y="5561229"/>
            <a:ext cx="5698775" cy="923330"/>
          </a:xfrm>
          <a:prstGeom prst="rect">
            <a:avLst/>
          </a:prstGeom>
          <a:noFill/>
        </p:spPr>
        <p:txBody>
          <a:bodyPr wrap="square" rtlCol="0">
            <a:spAutoFit/>
          </a:bodyPr>
          <a:lstStyle/>
          <a:p>
            <a:r>
              <a:rPr lang="en-US" sz="5400" b="1" dirty="0" err="1">
                <a:latin typeface="Tahoma" panose="020B0604030504040204" pitchFamily="34" charset="0"/>
                <a:ea typeface="Tahoma" panose="020B0604030504040204" pitchFamily="34" charset="0"/>
                <a:cs typeface="Tahoma" panose="020B0604030504040204" pitchFamily="34" charset="0"/>
              </a:rPr>
              <a:t>Consentimiento</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4832" t="6144" r="78000" b="69150"/>
          <a:stretch/>
        </p:blipFill>
        <p:spPr>
          <a:xfrm>
            <a:off x="-10510" y="-121208"/>
            <a:ext cx="2088777" cy="1694330"/>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79070" y="2162080"/>
            <a:ext cx="3236994" cy="2478624"/>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7750" y="3200634"/>
            <a:ext cx="2230706" cy="1708091"/>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4152" y="1773977"/>
            <a:ext cx="3361886" cy="2574256"/>
          </a:xfrm>
          <a:prstGeom prst="rect">
            <a:avLst/>
          </a:prstGeom>
        </p:spPr>
      </p:pic>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32124" y="2106498"/>
            <a:ext cx="2609048" cy="2285452"/>
          </a:xfrm>
          <a:prstGeom prst="rect">
            <a:avLst/>
          </a:prstGeom>
        </p:spPr>
      </p:pic>
      <p:pic>
        <p:nvPicPr>
          <p:cNvPr id="22" name="Picture 21"/>
          <p:cNvPicPr>
            <a:picLocks noChangeAspect="1"/>
          </p:cNvPicPr>
          <p:nvPr/>
        </p:nvPicPr>
        <p:blipFill>
          <a:blip r:embed="rId10"/>
          <a:stretch>
            <a:fillRect/>
          </a:stretch>
        </p:blipFill>
        <p:spPr>
          <a:xfrm>
            <a:off x="1805162" y="329172"/>
            <a:ext cx="1033823" cy="1022708"/>
          </a:xfrm>
          <a:prstGeom prst="rect">
            <a:avLst/>
          </a:prstGeom>
        </p:spPr>
      </p:pic>
      <p:pic>
        <p:nvPicPr>
          <p:cNvPr id="23" name="Picture 22"/>
          <p:cNvPicPr>
            <a:picLocks noChangeAspect="1"/>
          </p:cNvPicPr>
          <p:nvPr/>
        </p:nvPicPr>
        <p:blipFill>
          <a:blip r:embed="rId10"/>
          <a:stretch>
            <a:fillRect/>
          </a:stretch>
        </p:blipFill>
        <p:spPr>
          <a:xfrm>
            <a:off x="5713497" y="371323"/>
            <a:ext cx="1033823" cy="1022708"/>
          </a:xfrm>
          <a:prstGeom prst="rect">
            <a:avLst/>
          </a:prstGeom>
        </p:spPr>
      </p:pic>
      <p:pic>
        <p:nvPicPr>
          <p:cNvPr id="24" name="Picture 23"/>
          <p:cNvPicPr>
            <a:picLocks noChangeAspect="1"/>
          </p:cNvPicPr>
          <p:nvPr/>
        </p:nvPicPr>
        <p:blipFill>
          <a:blip r:embed="rId10"/>
          <a:stretch>
            <a:fillRect/>
          </a:stretch>
        </p:blipFill>
        <p:spPr>
          <a:xfrm>
            <a:off x="9168372" y="358922"/>
            <a:ext cx="1033823" cy="1022708"/>
          </a:xfrm>
          <a:prstGeom prst="rect">
            <a:avLst/>
          </a:prstGeom>
        </p:spPr>
      </p:pic>
      <p:pic>
        <p:nvPicPr>
          <p:cNvPr id="26" name="Picture 25"/>
          <p:cNvPicPr>
            <a:picLocks noChangeAspect="1"/>
          </p:cNvPicPr>
          <p:nvPr/>
        </p:nvPicPr>
        <p:blipFill rotWithShape="1">
          <a:blip r:embed="rId5">
            <a:extLst>
              <a:ext uri="{28A0092B-C50C-407E-A947-70E740481C1C}">
                <a14:useLocalDpi xmlns:a14="http://schemas.microsoft.com/office/drawing/2010/main" val="0"/>
              </a:ext>
            </a:extLst>
          </a:blip>
          <a:srcRect l="2884" t="48105" r="15620" b="40523"/>
          <a:stretch/>
        </p:blipFill>
        <p:spPr>
          <a:xfrm>
            <a:off x="304408" y="4621125"/>
            <a:ext cx="11666875" cy="779929"/>
          </a:xfrm>
          <a:prstGeom prst="rect">
            <a:avLst/>
          </a:prstGeom>
        </p:spPr>
      </p:pic>
      <p:grpSp>
        <p:nvGrpSpPr>
          <p:cNvPr id="29" name="Group 28"/>
          <p:cNvGrpSpPr/>
          <p:nvPr/>
        </p:nvGrpSpPr>
        <p:grpSpPr>
          <a:xfrm>
            <a:off x="6014019" y="5347239"/>
            <a:ext cx="5785154" cy="1089909"/>
            <a:chOff x="2920034" y="5120120"/>
            <a:chExt cx="7440110" cy="1655058"/>
          </a:xfrm>
        </p:grpSpPr>
        <p:sp>
          <p:nvSpPr>
            <p:cNvPr id="30" name="Rectangle 29"/>
            <p:cNvSpPr/>
            <p:nvPr/>
          </p:nvSpPr>
          <p:spPr>
            <a:xfrm>
              <a:off x="2920034" y="5120120"/>
              <a:ext cx="3564838" cy="1641138"/>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a:off x="6795309" y="5134041"/>
              <a:ext cx="3564835" cy="1641137"/>
            </a:xfrm>
            <a:prstGeom prst="rect">
              <a:avLst/>
            </a:prstGeom>
            <a:solidFill>
              <a:srgbClr val="FF5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ture 31"/>
            <p:cNvPicPr>
              <a:picLocks noChangeAspect="1"/>
            </p:cNvPicPr>
            <p:nvPr/>
          </p:nvPicPr>
          <p:blipFill rotWithShape="1">
            <a:blip r:embed="rId11" cstate="print">
              <a:extLst>
                <a:ext uri="{28A0092B-C50C-407E-A947-70E740481C1C}">
                  <a14:useLocalDpi xmlns:a14="http://schemas.microsoft.com/office/drawing/2010/main" val="0"/>
                </a:ext>
              </a:extLst>
            </a:blip>
            <a:srcRect t="4183" r="67947" b="43399"/>
            <a:stretch/>
          </p:blipFill>
          <p:spPr>
            <a:xfrm>
              <a:off x="3051396" y="5120120"/>
              <a:ext cx="1780288" cy="1641138"/>
            </a:xfrm>
            <a:prstGeom prst="rect">
              <a:avLst/>
            </a:prstGeom>
          </p:spPr>
        </p:pic>
        <p:pic>
          <p:nvPicPr>
            <p:cNvPr id="33" name="Picture 32"/>
            <p:cNvPicPr>
              <a:picLocks noChangeAspect="1"/>
            </p:cNvPicPr>
            <p:nvPr/>
          </p:nvPicPr>
          <p:blipFill rotWithShape="1">
            <a:blip r:embed="rId12" cstate="print">
              <a:extLst>
                <a:ext uri="{28A0092B-C50C-407E-A947-70E740481C1C}">
                  <a14:useLocalDpi xmlns:a14="http://schemas.microsoft.com/office/drawing/2010/main" val="0"/>
                </a:ext>
              </a:extLst>
            </a:blip>
            <a:srcRect l="69863" t="8889" r="3242" b="38562"/>
            <a:stretch/>
          </p:blipFill>
          <p:spPr>
            <a:xfrm>
              <a:off x="6977036" y="5131623"/>
              <a:ext cx="1492283" cy="1643555"/>
            </a:xfrm>
            <a:prstGeom prst="rect">
              <a:avLst/>
            </a:prstGeom>
          </p:spPr>
        </p:pic>
        <p:sp>
          <p:nvSpPr>
            <p:cNvPr id="34" name="Title 1"/>
            <p:cNvSpPr txBox="1">
              <a:spLocks/>
            </p:cNvSpPr>
            <p:nvPr/>
          </p:nvSpPr>
          <p:spPr>
            <a:xfrm>
              <a:off x="4787831" y="5463622"/>
              <a:ext cx="1530757" cy="1097000"/>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atin typeface="Tahoma" panose="020B0604030504040204" pitchFamily="34" charset="0"/>
                  <a:ea typeface="Tahoma" panose="020B0604030504040204" pitchFamily="34" charset="0"/>
                  <a:cs typeface="Tahoma" panose="020B0604030504040204" pitchFamily="34" charset="0"/>
                </a:rPr>
                <a:t>SÍ</a:t>
              </a:r>
            </a:p>
          </p:txBody>
        </p:sp>
        <p:sp>
          <p:nvSpPr>
            <p:cNvPr id="35" name="Title 1"/>
            <p:cNvSpPr txBox="1">
              <a:spLocks/>
            </p:cNvSpPr>
            <p:nvPr/>
          </p:nvSpPr>
          <p:spPr>
            <a:xfrm>
              <a:off x="8578187" y="5463622"/>
              <a:ext cx="1530756" cy="1097000"/>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atin typeface="Tahoma" panose="020B0604030504040204" pitchFamily="34" charset="0"/>
                  <a:ea typeface="Tahoma" panose="020B0604030504040204" pitchFamily="34" charset="0"/>
                  <a:cs typeface="Tahoma" panose="020B0604030504040204" pitchFamily="34" charset="0"/>
                </a:rPr>
                <a:t>NO</a:t>
              </a:r>
            </a:p>
          </p:txBody>
        </p:sp>
      </p:grpSp>
      <p:sp>
        <p:nvSpPr>
          <p:cNvPr id="36" name="TextBox 35"/>
          <p:cNvSpPr txBox="1"/>
          <p:nvPr/>
        </p:nvSpPr>
        <p:spPr>
          <a:xfrm>
            <a:off x="4856533" y="1473577"/>
            <a:ext cx="3159322" cy="523220"/>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SÍ, con </a:t>
            </a:r>
            <a:r>
              <a:rPr lang="en-US" sz="2800" dirty="0" err="1">
                <a:latin typeface="Tahoma" panose="020B0604030504040204" pitchFamily="34" charset="0"/>
                <a:ea typeface="Tahoma" panose="020B0604030504040204" pitchFamily="34" charset="0"/>
                <a:cs typeface="Tahoma" panose="020B0604030504040204" pitchFamily="34" charset="0"/>
              </a:rPr>
              <a:t>emoción</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37" name="TextBox 36"/>
          <p:cNvSpPr txBox="1"/>
          <p:nvPr/>
        </p:nvSpPr>
        <p:spPr>
          <a:xfrm>
            <a:off x="8744188" y="1551771"/>
            <a:ext cx="3159322" cy="523220"/>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Sin </a:t>
            </a:r>
            <a:r>
              <a:rPr lang="en-US" sz="2800" dirty="0" err="1">
                <a:latin typeface="Tahoma" panose="020B0604030504040204" pitchFamily="34" charset="0"/>
                <a:ea typeface="Tahoma" panose="020B0604030504040204" pitchFamily="34" charset="0"/>
                <a:cs typeface="Tahoma" panose="020B0604030504040204" pitchFamily="34" charset="0"/>
              </a:rPr>
              <a:t>presión</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42" name="TextBox 41"/>
          <p:cNvSpPr txBox="1"/>
          <p:nvPr/>
        </p:nvSpPr>
        <p:spPr>
          <a:xfrm>
            <a:off x="878965" y="1484210"/>
            <a:ext cx="3159322" cy="523220"/>
          </a:xfrm>
          <a:prstGeom prst="rect">
            <a:avLst/>
          </a:prstGeom>
          <a:noFill/>
        </p:spPr>
        <p:txBody>
          <a:bodyPr wrap="square" rtlCol="0">
            <a:spAutoFit/>
          </a:bodyPr>
          <a:lstStyle/>
          <a:p>
            <a:r>
              <a:rPr lang="en-US" sz="2800" dirty="0" err="1">
                <a:latin typeface="Tahoma" panose="020B0604030504040204" pitchFamily="34" charset="0"/>
                <a:ea typeface="Tahoma" panose="020B0604030504040204" pitchFamily="34" charset="0"/>
                <a:cs typeface="Tahoma" panose="020B0604030504040204" pitchFamily="34" charset="0"/>
              </a:rPr>
              <a:t>Pensar</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claramente</a:t>
            </a:r>
            <a:endParaRPr lang="en-US" sz="2800" dirty="0">
              <a:latin typeface="Tahoma" panose="020B0604030504040204" pitchFamily="34" charset="0"/>
              <a:ea typeface="Tahoma" panose="020B0604030504040204" pitchFamily="34" charset="0"/>
              <a:cs typeface="Tahoma" panose="020B0604030504040204" pitchFamily="34" charset="0"/>
            </a:endParaRPr>
          </a:p>
        </p:txBody>
      </p:sp>
      <p:pic>
        <p:nvPicPr>
          <p:cNvPr id="44" name="Picture 43"/>
          <p:cNvPicPr>
            <a:picLocks noChangeAspect="1"/>
          </p:cNvPicPr>
          <p:nvPr/>
        </p:nvPicPr>
        <p:blipFill rotWithShape="1">
          <a:blip r:embed="rId13">
            <a:extLst>
              <a:ext uri="{28A0092B-C50C-407E-A947-70E740481C1C}">
                <a14:useLocalDpi xmlns:a14="http://schemas.microsoft.com/office/drawing/2010/main" val="0"/>
              </a:ext>
            </a:extLst>
          </a:blip>
          <a:srcRect l="67315" t="67058" r="20748" b="14772"/>
          <a:stretch/>
        </p:blipFill>
        <p:spPr>
          <a:xfrm>
            <a:off x="1881751" y="72477"/>
            <a:ext cx="1452282" cy="1246094"/>
          </a:xfrm>
          <a:prstGeom prst="rect">
            <a:avLst/>
          </a:prstGeom>
        </p:spPr>
      </p:pic>
      <p:pic>
        <p:nvPicPr>
          <p:cNvPr id="45" name="Picture 44"/>
          <p:cNvPicPr>
            <a:picLocks noChangeAspect="1"/>
          </p:cNvPicPr>
          <p:nvPr/>
        </p:nvPicPr>
        <p:blipFill rotWithShape="1">
          <a:blip r:embed="rId14" cstate="print">
            <a:extLst>
              <a:ext uri="{28A0092B-C50C-407E-A947-70E740481C1C}">
                <a14:useLocalDpi xmlns:a14="http://schemas.microsoft.com/office/drawing/2010/main" val="0"/>
              </a:ext>
            </a:extLst>
          </a:blip>
          <a:srcRect l="7105" t="24006" r="50548" b="19076"/>
          <a:stretch/>
        </p:blipFill>
        <p:spPr>
          <a:xfrm>
            <a:off x="5381308" y="396605"/>
            <a:ext cx="1250396" cy="947342"/>
          </a:xfrm>
          <a:prstGeom prst="rect">
            <a:avLst/>
          </a:prstGeom>
        </p:spPr>
      </p:pic>
      <p:pic>
        <p:nvPicPr>
          <p:cNvPr id="46" name="Picture 45"/>
          <p:cNvPicPr>
            <a:picLocks noChangeAspect="1"/>
          </p:cNvPicPr>
          <p:nvPr/>
        </p:nvPicPr>
        <p:blipFill rotWithShape="1">
          <a:blip r:embed="rId13">
            <a:extLst>
              <a:ext uri="{28A0092B-C50C-407E-A947-70E740481C1C}">
                <a14:useLocalDpi xmlns:a14="http://schemas.microsoft.com/office/drawing/2010/main" val="0"/>
              </a:ext>
            </a:extLst>
          </a:blip>
          <a:srcRect l="67315" t="67058" r="20748" b="14772"/>
          <a:stretch/>
        </p:blipFill>
        <p:spPr>
          <a:xfrm>
            <a:off x="9005833" y="197157"/>
            <a:ext cx="1452282" cy="1246094"/>
          </a:xfrm>
          <a:prstGeom prst="rect">
            <a:avLst/>
          </a:prstGeom>
        </p:spPr>
      </p:pic>
      <p:pic>
        <p:nvPicPr>
          <p:cNvPr id="38" name="Picture 37"/>
          <p:cNvPicPr>
            <a:picLocks noChangeAspect="1"/>
          </p:cNvPicPr>
          <p:nvPr/>
        </p:nvPicPr>
        <p:blipFill rotWithShape="1">
          <a:blip r:embed="rId1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grpSp>
        <p:nvGrpSpPr>
          <p:cNvPr id="47" name="Group 46"/>
          <p:cNvGrpSpPr/>
          <p:nvPr/>
        </p:nvGrpSpPr>
        <p:grpSpPr>
          <a:xfrm>
            <a:off x="6239650" y="1963453"/>
            <a:ext cx="1176209" cy="1087151"/>
            <a:chOff x="3397541" y="1619623"/>
            <a:chExt cx="749241" cy="709468"/>
          </a:xfrm>
        </p:grpSpPr>
        <p:sp>
          <p:nvSpPr>
            <p:cNvPr id="48" name="Oval Callout 47"/>
            <p:cNvSpPr/>
            <p:nvPr/>
          </p:nvSpPr>
          <p:spPr>
            <a:xfrm rot="1849273">
              <a:off x="3397541" y="1619623"/>
              <a:ext cx="749241" cy="709468"/>
            </a:xfrm>
            <a:prstGeom prst="wedgeEllipse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3473155" y="1832715"/>
              <a:ext cx="641260" cy="341450"/>
            </a:xfrm>
            <a:prstGeom prst="rect">
              <a:avLst/>
            </a:prstGeom>
            <a:noFill/>
          </p:spPr>
          <p:txBody>
            <a:bodyPr wrap="square" rtlCol="0">
              <a:spAutoFit/>
            </a:bodyPr>
            <a:lstStyle/>
            <a:p>
              <a:r>
                <a:rPr lang="en-US" sz="2800" b="1" dirty="0">
                  <a:latin typeface="Tahoma" panose="020B0604030504040204" pitchFamily="34" charset="0"/>
                  <a:ea typeface="Tahoma" panose="020B0604030504040204" pitchFamily="34" charset="0"/>
                  <a:cs typeface="Tahoma" panose="020B0604030504040204" pitchFamily="34" charset="0"/>
                </a:rPr>
                <a:t>¡SÍ!</a:t>
              </a:r>
            </a:p>
          </p:txBody>
        </p:sp>
      </p:grpSp>
      <p:sp>
        <p:nvSpPr>
          <p:cNvPr id="50" name="Footer Placeholder 3">
            <a:extLst>
              <a:ext uri="{FF2B5EF4-FFF2-40B4-BE49-F238E27FC236}">
                <a16:creationId xmlns:a16="http://schemas.microsoft.com/office/drawing/2014/main" id="{4751EB9C-D27A-472B-8868-BAE1F7B8B35B}"/>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spTree>
    <p:extLst>
      <p:ext uri="{BB962C8B-B14F-4D97-AF65-F5344CB8AC3E}">
        <p14:creationId xmlns:p14="http://schemas.microsoft.com/office/powerpoint/2010/main" val="30158332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27474" r="20555" b="39894"/>
          <a:stretch/>
        </p:blipFill>
        <p:spPr>
          <a:xfrm>
            <a:off x="2051712" y="-48569"/>
            <a:ext cx="8341225" cy="5267489"/>
          </a:xfrm>
          <a:prstGeom prst="rect">
            <a:avLst/>
          </a:prstGeom>
        </p:spPr>
      </p:pic>
      <p:sp>
        <p:nvSpPr>
          <p:cNvPr id="3" name="Content Placeholder 2"/>
          <p:cNvSpPr>
            <a:spLocks noGrp="1"/>
          </p:cNvSpPr>
          <p:nvPr>
            <p:ph idx="1"/>
          </p:nvPr>
        </p:nvSpPr>
        <p:spPr>
          <a:xfrm>
            <a:off x="2078267" y="409507"/>
            <a:ext cx="8062020" cy="4351338"/>
          </a:xfrm>
        </p:spPr>
        <p:txBody>
          <a:bodyPr/>
          <a:lstStyle/>
          <a:p>
            <a:endParaRPr lang="en-US" dirty="0"/>
          </a:p>
          <a:p>
            <a:pPr lvl="1"/>
            <a:r>
              <a:rPr lang="en-US" dirty="0"/>
              <a:t>(place holder- does not need translation) Person one: “I really want to go to the movies next week.”</a:t>
            </a:r>
            <a:endParaRPr lang="en-US" sz="2000" dirty="0"/>
          </a:p>
          <a:p>
            <a:pPr lvl="1"/>
            <a:r>
              <a:rPr lang="en-US" dirty="0"/>
              <a:t>Person two: “I’ll take you to the movies if you kiss me.”</a:t>
            </a:r>
            <a:endParaRPr lang="en-US" sz="2000" dirty="0"/>
          </a:p>
          <a:p>
            <a:pPr lvl="1"/>
            <a:r>
              <a:rPr lang="en-US" dirty="0"/>
              <a:t>Person one: “I don’t know. I really want to go to the movies, but I’m not sure about kissing you.”</a:t>
            </a:r>
            <a:endParaRPr lang="en-US" sz="2000" dirty="0"/>
          </a:p>
          <a:p>
            <a:endParaRPr lang="en-US" dirty="0"/>
          </a:p>
        </p:txBody>
      </p:sp>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4832" t="6144" r="78000" b="69150"/>
          <a:stretch/>
        </p:blipFill>
        <p:spPr>
          <a:xfrm>
            <a:off x="-10510" y="-3642"/>
            <a:ext cx="2088777" cy="1694330"/>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2884" t="48105" r="15620" b="40523"/>
          <a:stretch/>
        </p:blipFill>
        <p:spPr>
          <a:xfrm>
            <a:off x="735333" y="5055094"/>
            <a:ext cx="11174351" cy="779929"/>
          </a:xfrm>
          <a:prstGeom prst="rect">
            <a:avLst/>
          </a:prstGeom>
        </p:spPr>
      </p:pic>
      <p:sp>
        <p:nvSpPr>
          <p:cNvPr id="8" name="TextBox 7"/>
          <p:cNvSpPr txBox="1"/>
          <p:nvPr/>
        </p:nvSpPr>
        <p:spPr>
          <a:xfrm>
            <a:off x="1935347" y="5632069"/>
            <a:ext cx="8725173" cy="923330"/>
          </a:xfrm>
          <a:prstGeom prst="rect">
            <a:avLst/>
          </a:prstGeom>
          <a:noFill/>
        </p:spPr>
        <p:txBody>
          <a:bodyPr wrap="square" rtlCol="0">
            <a:spAutoFit/>
          </a:bodyPr>
          <a:lstStyle/>
          <a:p>
            <a:r>
              <a:rPr lang="en-US" sz="5400" b="1" dirty="0" err="1">
                <a:latin typeface="Tahoma" panose="020B0604030504040204" pitchFamily="34" charset="0"/>
                <a:ea typeface="Tahoma" panose="020B0604030504040204" pitchFamily="34" charset="0"/>
                <a:cs typeface="Tahoma" panose="020B0604030504040204" pitchFamily="34" charset="0"/>
              </a:rPr>
              <a:t>Consentimiento</a:t>
            </a:r>
            <a:r>
              <a:rPr lang="en-US" sz="5400" b="1" dirty="0">
                <a:latin typeface="Tahoma" panose="020B0604030504040204" pitchFamily="34" charset="0"/>
                <a:ea typeface="Tahoma" panose="020B0604030504040204" pitchFamily="34" charset="0"/>
                <a:cs typeface="Tahoma" panose="020B0604030504040204" pitchFamily="34" charset="0"/>
              </a:rPr>
              <a:t>: video 2</a:t>
            </a:r>
          </a:p>
        </p:txBody>
      </p:sp>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9" name="Footer Placeholder 3">
            <a:extLst>
              <a:ext uri="{FF2B5EF4-FFF2-40B4-BE49-F238E27FC236}">
                <a16:creationId xmlns:a16="http://schemas.microsoft.com/office/drawing/2014/main" id="{A27C20DF-B97D-462B-85E5-41446D168AF3}"/>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pic>
        <p:nvPicPr>
          <p:cNvPr id="2" name="19-35-38MRML_consent_2_Spanish.mp4" descr="19-35-38MRML_consent_2_Spanish.mp4">
            <a:hlinkClick r:id="" action="ppaction://media"/>
            <a:extLst>
              <a:ext uri="{FF2B5EF4-FFF2-40B4-BE49-F238E27FC236}">
                <a16:creationId xmlns:a16="http://schemas.microsoft.com/office/drawing/2014/main" id="{51851E16-AE20-3E40-A1A8-F6547B8777C7}"/>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364059" y="613248"/>
            <a:ext cx="7749674" cy="4359191"/>
          </a:xfrm>
          <a:prstGeom prst="rect">
            <a:avLst/>
          </a:prstGeom>
        </p:spPr>
      </p:pic>
    </p:spTree>
    <p:extLst>
      <p:ext uri="{BB962C8B-B14F-4D97-AF65-F5344CB8AC3E}">
        <p14:creationId xmlns:p14="http://schemas.microsoft.com/office/powerpoint/2010/main" val="3111492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7105" t="24006" r="50548" b="19076"/>
          <a:stretch/>
        </p:blipFill>
        <p:spPr>
          <a:xfrm>
            <a:off x="7197754" y="1877975"/>
            <a:ext cx="1948254" cy="1476063"/>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7105" t="24006" r="50548" b="19076"/>
          <a:stretch/>
        </p:blipFill>
        <p:spPr>
          <a:xfrm>
            <a:off x="6971317" y="3538387"/>
            <a:ext cx="2359121" cy="1581841"/>
          </a:xfrm>
          <a:prstGeom prst="rect">
            <a:avLst/>
          </a:prstGeom>
        </p:spPr>
      </p:pic>
      <p:grpSp>
        <p:nvGrpSpPr>
          <p:cNvPr id="21" name="Group 20"/>
          <p:cNvGrpSpPr/>
          <p:nvPr/>
        </p:nvGrpSpPr>
        <p:grpSpPr>
          <a:xfrm>
            <a:off x="-10510" y="-3642"/>
            <a:ext cx="12050110" cy="6653557"/>
            <a:chOff x="-10510" y="-3642"/>
            <a:chExt cx="12050110" cy="6653557"/>
          </a:xfrm>
        </p:grpSpPr>
        <p:sp>
          <p:nvSpPr>
            <p:cNvPr id="9" name="TextBox 8"/>
            <p:cNvSpPr txBox="1"/>
            <p:nvPr/>
          </p:nvSpPr>
          <p:spPr>
            <a:xfrm>
              <a:off x="2078267" y="445068"/>
              <a:ext cx="8451449" cy="769441"/>
            </a:xfrm>
            <a:prstGeom prst="rect">
              <a:avLst/>
            </a:prstGeom>
            <a:noFill/>
          </p:spPr>
          <p:txBody>
            <a:bodyPr wrap="square" rtlCol="0">
              <a:spAutoFit/>
            </a:bodyPr>
            <a:lstStyle/>
            <a:p>
              <a:r>
                <a:rPr lang="en-US" sz="4400" b="1" dirty="0">
                  <a:latin typeface="Tahoma" panose="020B0604030504040204" pitchFamily="34" charset="0"/>
                  <a:ea typeface="Tahoma" panose="020B0604030504040204" pitchFamily="34" charset="0"/>
                  <a:cs typeface="Tahoma" panose="020B0604030504040204" pitchFamily="34" charset="0"/>
                </a:rPr>
                <a:t>Video 2: </a:t>
              </a:r>
              <a:r>
                <a:rPr lang="en-US" sz="4400" b="1" dirty="0" err="1">
                  <a:latin typeface="Tahoma" panose="020B0604030504040204" pitchFamily="34" charset="0"/>
                  <a:ea typeface="Tahoma" panose="020B0604030504040204" pitchFamily="34" charset="0"/>
                  <a:cs typeface="Tahoma" panose="020B0604030504040204" pitchFamily="34" charset="0"/>
                </a:rPr>
                <a:t>pensar</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claramente</a:t>
              </a:r>
              <a:r>
                <a:rPr lang="en-US" sz="4400" b="1" dirty="0">
                  <a:latin typeface="Tahoma" panose="020B0604030504040204" pitchFamily="34" charset="0"/>
                  <a:ea typeface="Tahoma" panose="020B0604030504040204" pitchFamily="34" charset="0"/>
                  <a:cs typeface="Tahoma" panose="020B0604030504040204" pitchFamily="34" charset="0"/>
                </a:rPr>
                <a:t> </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39264" y="1196536"/>
              <a:ext cx="2951959" cy="2281059"/>
            </a:xfrm>
            <a:prstGeom prst="rect">
              <a:avLst/>
            </a:prstGeom>
          </p:spPr>
        </p:pic>
        <p:pic>
          <p:nvPicPr>
            <p:cNvPr id="15" name="Picture 14"/>
            <p:cNvPicPr>
              <a:picLocks noChangeAspect="1"/>
            </p:cNvPicPr>
            <p:nvPr/>
          </p:nvPicPr>
          <p:blipFill>
            <a:blip r:embed="rId7"/>
            <a:stretch>
              <a:fillRect/>
            </a:stretch>
          </p:blipFill>
          <p:spPr>
            <a:xfrm>
              <a:off x="5423822" y="5627207"/>
              <a:ext cx="1033823" cy="1022708"/>
            </a:xfrm>
            <a:prstGeom prst="rect">
              <a:avLst/>
            </a:prstGeom>
          </p:spPr>
        </p:pic>
        <p:sp>
          <p:nvSpPr>
            <p:cNvPr id="16" name="TextBox 15"/>
            <p:cNvSpPr txBox="1"/>
            <p:nvPr/>
          </p:nvSpPr>
          <p:spPr>
            <a:xfrm>
              <a:off x="9330438" y="2051756"/>
              <a:ext cx="2709162" cy="584775"/>
            </a:xfrm>
            <a:prstGeom prst="rect">
              <a:avLst/>
            </a:prstGeom>
            <a:noFill/>
          </p:spPr>
          <p:txBody>
            <a:bodyPr wrap="square" rtlCol="0">
              <a:spAutoFit/>
            </a:bodyPr>
            <a:lstStyle/>
            <a:p>
              <a:r>
                <a:rPr lang="en-US" sz="3200" dirty="0" err="1">
                  <a:latin typeface="Tahoma" panose="020B0604030504040204" pitchFamily="34" charset="0"/>
                  <a:ea typeface="Tahoma" panose="020B0604030504040204" pitchFamily="34" charset="0"/>
                  <a:cs typeface="Tahoma" panose="020B0604030504040204" pitchFamily="34" charset="0"/>
                </a:rPr>
                <a:t>Despiertas</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a:off x="9432649" y="3458258"/>
              <a:ext cx="2490792" cy="1569660"/>
            </a:xfrm>
            <a:prstGeom prst="rect">
              <a:avLst/>
            </a:prstGeom>
            <a:noFill/>
          </p:spPr>
          <p:txBody>
            <a:bodyPr wrap="square" rtlCol="0">
              <a:spAutoFit/>
            </a:bodyPr>
            <a:lstStyle/>
            <a:p>
              <a:r>
                <a:rPr lang="en-US" sz="3200" dirty="0">
                  <a:latin typeface="Tahoma" panose="020B0604030504040204" pitchFamily="34" charset="0"/>
                  <a:ea typeface="Tahoma" panose="020B0604030504040204" pitchFamily="34" charset="0"/>
                  <a:cs typeface="Tahoma" panose="020B0604030504040204" pitchFamily="34" charset="0"/>
                </a:rPr>
                <a:t>Sin </a:t>
              </a:r>
              <a:r>
                <a:rPr lang="en-US" sz="3200" dirty="0" err="1">
                  <a:latin typeface="Tahoma" panose="020B0604030504040204" pitchFamily="34" charset="0"/>
                  <a:ea typeface="Tahoma" panose="020B0604030504040204" pitchFamily="34" charset="0"/>
                  <a:cs typeface="Tahoma" panose="020B0604030504040204" pitchFamily="34" charset="0"/>
                </a:rPr>
                <a:t>tomar</a:t>
              </a:r>
              <a:r>
                <a:rPr lang="en-US" sz="3200" dirty="0">
                  <a:latin typeface="Tahoma" panose="020B0604030504040204" pitchFamily="34" charset="0"/>
                  <a:ea typeface="Tahoma" panose="020B0604030504040204" pitchFamily="34" charset="0"/>
                  <a:cs typeface="Tahoma" panose="020B0604030504040204" pitchFamily="34" charset="0"/>
                </a:rPr>
                <a:t> alcohol </a:t>
              </a:r>
              <a:r>
                <a:rPr lang="en-US" sz="3200" dirty="0" err="1">
                  <a:latin typeface="Tahoma" panose="020B0604030504040204" pitchFamily="34" charset="0"/>
                  <a:ea typeface="Tahoma" panose="020B0604030504040204" pitchFamily="34" charset="0"/>
                  <a:cs typeface="Tahoma" panose="020B0604030504040204" pitchFamily="34" charset="0"/>
                </a:rPr>
                <a:t>ni</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drogas</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18" name="TextBox 17"/>
            <p:cNvSpPr txBox="1"/>
            <p:nvPr/>
          </p:nvSpPr>
          <p:spPr>
            <a:xfrm>
              <a:off x="6699431" y="5846173"/>
              <a:ext cx="4486113" cy="584775"/>
            </a:xfrm>
            <a:prstGeom prst="rect">
              <a:avLst/>
            </a:prstGeom>
            <a:noFill/>
          </p:spPr>
          <p:txBody>
            <a:bodyPr wrap="square" rtlCol="0">
              <a:spAutoFit/>
            </a:bodyPr>
            <a:lstStyle/>
            <a:p>
              <a:r>
                <a:rPr lang="en-US" sz="3200" dirty="0">
                  <a:latin typeface="Tahoma" panose="020B0604030504040204" pitchFamily="34" charset="0"/>
                  <a:ea typeface="Tahoma" panose="020B0604030504040204" pitchFamily="34" charset="0"/>
                  <a:cs typeface="Tahoma" panose="020B0604030504040204" pitchFamily="34" charset="0"/>
                </a:rPr>
                <a:t>¿</a:t>
              </a:r>
              <a:r>
                <a:rPr lang="en-US" sz="3200" dirty="0" err="1">
                  <a:latin typeface="Tahoma" panose="020B0604030504040204" pitchFamily="34" charset="0"/>
                  <a:ea typeface="Tahoma" panose="020B0604030504040204" pitchFamily="34" charset="0"/>
                  <a:cs typeface="Tahoma" panose="020B0604030504040204" pitchFamily="34" charset="0"/>
                </a:rPr>
                <a:t>Piensan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claramente</a:t>
              </a:r>
              <a:r>
                <a:rPr lang="en-US" sz="3200" dirty="0">
                  <a:latin typeface="Tahoma" panose="020B0604030504040204" pitchFamily="34" charset="0"/>
                  <a:ea typeface="Tahoma" panose="020B0604030504040204" pitchFamily="34" charset="0"/>
                  <a:cs typeface="Tahoma" panose="020B0604030504040204" pitchFamily="34" charset="0"/>
                </a:rPr>
                <a:t>?</a:t>
              </a:r>
            </a:p>
          </p:txBody>
        </p:sp>
        <p:pic>
          <p:nvPicPr>
            <p:cNvPr id="19" name="Picture 18"/>
            <p:cNvPicPr>
              <a:picLocks noChangeAspect="1"/>
            </p:cNvPicPr>
            <p:nvPr/>
          </p:nvPicPr>
          <p:blipFill rotWithShape="1">
            <a:blip r:embed="rId8">
              <a:extLst>
                <a:ext uri="{28A0092B-C50C-407E-A947-70E740481C1C}">
                  <a14:useLocalDpi xmlns:a14="http://schemas.microsoft.com/office/drawing/2010/main" val="0"/>
                </a:ext>
              </a:extLst>
            </a:blip>
            <a:srcRect l="4832" t="6144" r="78000" b="69150"/>
            <a:stretch/>
          </p:blipFill>
          <p:spPr>
            <a:xfrm>
              <a:off x="-10510" y="-3642"/>
              <a:ext cx="2088777" cy="1694330"/>
            </a:xfrm>
            <a:prstGeom prst="rect">
              <a:avLst/>
            </a:prstGeom>
          </p:spPr>
        </p:pic>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45338" y="3105365"/>
              <a:ext cx="3883136" cy="2655596"/>
            </a:xfrm>
            <a:prstGeom prst="rect">
              <a:avLst/>
            </a:prstGeom>
          </p:spPr>
        </p:pic>
      </p:grpSp>
      <p:pic>
        <p:nvPicPr>
          <p:cNvPr id="22" name="Picture 21"/>
          <p:cNvPicPr>
            <a:picLocks noChangeAspect="1"/>
          </p:cNvPicPr>
          <p:nvPr/>
        </p:nvPicPr>
        <p:blipFill rotWithShape="1">
          <a:blip r:embed="rId10">
            <a:extLst>
              <a:ext uri="{28A0092B-C50C-407E-A947-70E740481C1C}">
                <a14:useLocalDpi xmlns:a14="http://schemas.microsoft.com/office/drawing/2010/main" val="0"/>
              </a:ext>
            </a:extLst>
          </a:blip>
          <a:srcRect l="67315" t="67058" r="20748" b="14772"/>
          <a:stretch/>
        </p:blipFill>
        <p:spPr>
          <a:xfrm>
            <a:off x="5590873" y="5367467"/>
            <a:ext cx="1452282" cy="1246094"/>
          </a:xfrm>
          <a:prstGeom prst="rect">
            <a:avLst/>
          </a:prstGeom>
        </p:spPr>
      </p:pic>
      <p:pic>
        <p:nvPicPr>
          <p:cNvPr id="24" name="Picture 23"/>
          <p:cNvPicPr>
            <a:picLocks noChangeAspect="1"/>
          </p:cNvPicPr>
          <p:nvPr/>
        </p:nvPicPr>
        <p:blipFill rotWithShape="1">
          <a:blip r:embed="rId11"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23" name="Footer Placeholder 3">
            <a:extLst>
              <a:ext uri="{FF2B5EF4-FFF2-40B4-BE49-F238E27FC236}">
                <a16:creationId xmlns:a16="http://schemas.microsoft.com/office/drawing/2014/main" id="{3E30B581-1F74-48CC-A365-8130ECFA3A3C}"/>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pic>
        <p:nvPicPr>
          <p:cNvPr id="25" name="Picture 24">
            <a:extLst>
              <a:ext uri="{FF2B5EF4-FFF2-40B4-BE49-F238E27FC236}">
                <a16:creationId xmlns:a16="http://schemas.microsoft.com/office/drawing/2014/main" id="{AAC95399-9DBE-464F-A0E5-927330393D33}"/>
              </a:ext>
            </a:extLst>
          </p:cNvPr>
          <p:cNvPicPr>
            <a:picLocks noChangeAspect="1"/>
          </p:cNvPicPr>
          <p:nvPr/>
        </p:nvPicPr>
        <p:blipFill rotWithShape="1">
          <a:blip r:embed="rId12">
            <a:extLst>
              <a:ext uri="{28A0092B-C50C-407E-A947-70E740481C1C}">
                <a14:useLocalDpi xmlns:a14="http://schemas.microsoft.com/office/drawing/2010/main" val="0"/>
              </a:ext>
            </a:extLst>
          </a:blip>
          <a:srcRect l="27474" r="20555" b="39894"/>
          <a:stretch/>
        </p:blipFill>
        <p:spPr>
          <a:xfrm>
            <a:off x="424307" y="1530837"/>
            <a:ext cx="5150064" cy="3252269"/>
          </a:xfrm>
          <a:prstGeom prst="rect">
            <a:avLst/>
          </a:prstGeom>
        </p:spPr>
      </p:pic>
      <p:sp>
        <p:nvSpPr>
          <p:cNvPr id="26" name="Content Placeholder 2">
            <a:extLst>
              <a:ext uri="{FF2B5EF4-FFF2-40B4-BE49-F238E27FC236}">
                <a16:creationId xmlns:a16="http://schemas.microsoft.com/office/drawing/2014/main" id="{DFF8D1C5-00F1-5446-B62A-75CA723A41F1}"/>
              </a:ext>
            </a:extLst>
          </p:cNvPr>
          <p:cNvSpPr>
            <a:spLocks noGrp="1"/>
          </p:cNvSpPr>
          <p:nvPr>
            <p:ph idx="1"/>
          </p:nvPr>
        </p:nvSpPr>
        <p:spPr>
          <a:xfrm>
            <a:off x="450861" y="1988913"/>
            <a:ext cx="4540716" cy="2686616"/>
          </a:xfrm>
        </p:spPr>
        <p:txBody>
          <a:bodyPr>
            <a:normAutofit fontScale="85000" lnSpcReduction="20000"/>
          </a:bodyPr>
          <a:lstStyle/>
          <a:p>
            <a:endParaRPr lang="en-US" dirty="0"/>
          </a:p>
          <a:p>
            <a:pPr lvl="1"/>
            <a:r>
              <a:rPr lang="en-US" dirty="0"/>
              <a:t>(place holder- does not need translation) Person one: “I really want to go to the movies next week.”</a:t>
            </a:r>
            <a:endParaRPr lang="en-US" sz="2000" dirty="0"/>
          </a:p>
          <a:p>
            <a:pPr lvl="1"/>
            <a:r>
              <a:rPr lang="en-US" dirty="0"/>
              <a:t>Person two: “I’ll take you to the movies if you kiss me.”</a:t>
            </a:r>
            <a:endParaRPr lang="en-US" sz="2000" dirty="0"/>
          </a:p>
          <a:p>
            <a:pPr lvl="1"/>
            <a:r>
              <a:rPr lang="en-US" dirty="0"/>
              <a:t>Person one: “I don’t know. I really want to go to the movies, but I’m not sure about kissing you.”</a:t>
            </a:r>
            <a:endParaRPr lang="en-US" sz="2000" dirty="0"/>
          </a:p>
          <a:p>
            <a:endParaRPr lang="en-US" dirty="0"/>
          </a:p>
        </p:txBody>
      </p:sp>
      <p:pic>
        <p:nvPicPr>
          <p:cNvPr id="27" name="19-35-38MRML_consent_2_Spanish.mp4" descr="19-35-38MRML_consent_2_Spanish.mp4">
            <a:hlinkClick r:id="" action="ppaction://media"/>
            <a:extLst>
              <a:ext uri="{FF2B5EF4-FFF2-40B4-BE49-F238E27FC236}">
                <a16:creationId xmlns:a16="http://schemas.microsoft.com/office/drawing/2014/main" id="{EA9CA39B-9B06-C94F-AB5B-8968F9D015A4}"/>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612824" y="1902315"/>
            <a:ext cx="4784827" cy="2691465"/>
          </a:xfrm>
          <a:prstGeom prst="rect">
            <a:avLst/>
          </a:prstGeom>
        </p:spPr>
      </p:pic>
    </p:spTree>
    <p:extLst>
      <p:ext uri="{BB962C8B-B14F-4D97-AF65-F5344CB8AC3E}">
        <p14:creationId xmlns:p14="http://schemas.microsoft.com/office/powerpoint/2010/main" val="3022195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6370"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7"/>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7"/>
                                        </p:tgtEl>
                                      </p:cBhvr>
                                    </p:cmd>
                                  </p:childTnLst>
                                </p:cTn>
                              </p:par>
                            </p:childTnLst>
                          </p:cTn>
                        </p:par>
                      </p:childTnLst>
                    </p:cTn>
                  </p:par>
                </p:childTnLst>
              </p:cTn>
              <p:nextCondLst>
                <p:cond evt="onClick" delay="0">
                  <p:tgtEl>
                    <p:spTgt spid="27"/>
                  </p:tgtEl>
                </p:cond>
              </p:nextCondLst>
            </p:seq>
            <p:video>
              <p:cMediaNode vol="80000">
                <p:cTn id="16" fill="hold" display="0">
                  <p:stCondLst>
                    <p:cond delay="indefinite"/>
                  </p:stCondLst>
                </p:cTn>
                <p:tgtEl>
                  <p:spTgt spid="27"/>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F66EE53-A61E-2C42-9517-C56E1B886207}"/>
              </a:ext>
            </a:extLst>
          </p:cNvPr>
          <p:cNvPicPr>
            <a:picLocks noChangeAspect="1"/>
          </p:cNvPicPr>
          <p:nvPr/>
        </p:nvPicPr>
        <p:blipFill rotWithShape="1">
          <a:blip r:embed="rId5">
            <a:extLst>
              <a:ext uri="{28A0092B-C50C-407E-A947-70E740481C1C}">
                <a14:useLocalDpi xmlns:a14="http://schemas.microsoft.com/office/drawing/2010/main" val="0"/>
              </a:ext>
            </a:extLst>
          </a:blip>
          <a:srcRect l="36442" t="4183" r="46905" b="72287"/>
          <a:stretch/>
        </p:blipFill>
        <p:spPr>
          <a:xfrm>
            <a:off x="-21021" y="-10510"/>
            <a:ext cx="2026025" cy="1613647"/>
          </a:xfrm>
          <a:prstGeom prst="rect">
            <a:avLst/>
          </a:prstGeom>
        </p:spPr>
      </p:pic>
      <p:sp>
        <p:nvSpPr>
          <p:cNvPr id="26" name="TextBox 25">
            <a:extLst>
              <a:ext uri="{FF2B5EF4-FFF2-40B4-BE49-F238E27FC236}">
                <a16:creationId xmlns:a16="http://schemas.microsoft.com/office/drawing/2014/main" id="{EB7CAE58-C0E1-AF47-AEB0-DADD5A753F2A}"/>
              </a:ext>
            </a:extLst>
          </p:cNvPr>
          <p:cNvSpPr txBox="1"/>
          <p:nvPr/>
        </p:nvSpPr>
        <p:spPr>
          <a:xfrm>
            <a:off x="2159706" y="368124"/>
            <a:ext cx="9188464" cy="769441"/>
          </a:xfrm>
          <a:prstGeom prst="rect">
            <a:avLst/>
          </a:prstGeom>
          <a:noFill/>
        </p:spPr>
        <p:txBody>
          <a:bodyPr wrap="square" rtlCol="0">
            <a:spAutoFit/>
          </a:bodyPr>
          <a:lstStyle/>
          <a:p>
            <a:r>
              <a:rPr lang="en-US" sz="4400" b="1" dirty="0">
                <a:latin typeface="Tahoma" panose="020B0604030504040204" pitchFamily="34" charset="0"/>
                <a:ea typeface="Tahoma" panose="020B0604030504040204" pitchFamily="34" charset="0"/>
                <a:cs typeface="Tahoma" panose="020B0604030504040204" pitchFamily="34" charset="0"/>
              </a:rPr>
              <a:t>Video 2: SÍ, con </a:t>
            </a:r>
            <a:r>
              <a:rPr lang="en-US" sz="4400" b="1" dirty="0" err="1">
                <a:latin typeface="Tahoma" panose="020B0604030504040204" pitchFamily="34" charset="0"/>
                <a:ea typeface="Tahoma" panose="020B0604030504040204" pitchFamily="34" charset="0"/>
                <a:cs typeface="Tahoma" panose="020B0604030504040204" pitchFamily="34" charset="0"/>
              </a:rPr>
              <a:t>emoción</a:t>
            </a:r>
            <a:r>
              <a:rPr lang="en-US" sz="4400" b="1" dirty="0">
                <a:latin typeface="Tahoma" panose="020B0604030504040204" pitchFamily="34" charset="0"/>
                <a:ea typeface="Tahoma" panose="020B0604030504040204" pitchFamily="34" charset="0"/>
                <a:cs typeface="Tahoma" panose="020B0604030504040204" pitchFamily="34" charset="0"/>
              </a:rPr>
              <a:t> </a:t>
            </a:r>
          </a:p>
        </p:txBody>
      </p:sp>
      <p:pic>
        <p:nvPicPr>
          <p:cNvPr id="27" name="Picture 26">
            <a:extLst>
              <a:ext uri="{FF2B5EF4-FFF2-40B4-BE49-F238E27FC236}">
                <a16:creationId xmlns:a16="http://schemas.microsoft.com/office/drawing/2014/main" id="{89E1A49C-776E-554C-B7AE-A0254412E3E4}"/>
              </a:ext>
            </a:extLst>
          </p:cNvPr>
          <p:cNvPicPr>
            <a:picLocks noChangeAspect="1"/>
          </p:cNvPicPr>
          <p:nvPr/>
        </p:nvPicPr>
        <p:blipFill>
          <a:blip r:embed="rId6"/>
          <a:stretch>
            <a:fillRect/>
          </a:stretch>
        </p:blipFill>
        <p:spPr>
          <a:xfrm>
            <a:off x="5423822" y="5395979"/>
            <a:ext cx="1033823" cy="1022708"/>
          </a:xfrm>
          <a:prstGeom prst="rect">
            <a:avLst/>
          </a:prstGeom>
        </p:spPr>
      </p:pic>
      <p:pic>
        <p:nvPicPr>
          <p:cNvPr id="28" name="Picture 27">
            <a:extLst>
              <a:ext uri="{FF2B5EF4-FFF2-40B4-BE49-F238E27FC236}">
                <a16:creationId xmlns:a16="http://schemas.microsoft.com/office/drawing/2014/main" id="{F918FC7B-8A8A-6F4F-8216-05889024EF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57645" y="4229934"/>
            <a:ext cx="2754480" cy="2434934"/>
          </a:xfrm>
          <a:prstGeom prst="rect">
            <a:avLst/>
          </a:prstGeom>
        </p:spPr>
      </p:pic>
      <p:sp>
        <p:nvSpPr>
          <p:cNvPr id="29" name="TextBox 28">
            <a:extLst>
              <a:ext uri="{FF2B5EF4-FFF2-40B4-BE49-F238E27FC236}">
                <a16:creationId xmlns:a16="http://schemas.microsoft.com/office/drawing/2014/main" id="{3A04CD2E-3F5A-D749-B20A-018BBC40C716}"/>
              </a:ext>
            </a:extLst>
          </p:cNvPr>
          <p:cNvSpPr txBox="1"/>
          <p:nvPr/>
        </p:nvSpPr>
        <p:spPr>
          <a:xfrm>
            <a:off x="6342518" y="2146349"/>
            <a:ext cx="4031568" cy="584775"/>
          </a:xfrm>
          <a:prstGeom prst="rect">
            <a:avLst/>
          </a:prstGeom>
          <a:noFill/>
        </p:spPr>
        <p:txBody>
          <a:bodyPr wrap="square" rtlCol="0">
            <a:spAutoFit/>
          </a:bodyPr>
          <a:lstStyle/>
          <a:p>
            <a:r>
              <a:rPr lang="en-US" sz="3200" dirty="0">
                <a:latin typeface="Tahoma" panose="020B0604030504040204" pitchFamily="34" charset="0"/>
                <a:ea typeface="Tahoma" panose="020B0604030504040204" pitchFamily="34" charset="0"/>
                <a:cs typeface="Tahoma" panose="020B0604030504040204" pitchFamily="34" charset="0"/>
              </a:rPr>
              <a:t>Palabras de </a:t>
            </a:r>
            <a:r>
              <a:rPr lang="en-US" sz="3200" dirty="0" err="1">
                <a:latin typeface="Tahoma" panose="020B0604030504040204" pitchFamily="34" charset="0"/>
                <a:ea typeface="Tahoma" panose="020B0604030504040204" pitchFamily="34" charset="0"/>
                <a:cs typeface="Tahoma" panose="020B0604030504040204" pitchFamily="34" charset="0"/>
              </a:rPr>
              <a:t>emoción</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30" name="TextBox 29">
            <a:extLst>
              <a:ext uri="{FF2B5EF4-FFF2-40B4-BE49-F238E27FC236}">
                <a16:creationId xmlns:a16="http://schemas.microsoft.com/office/drawing/2014/main" id="{C650C474-C163-844E-ACDF-0DEE8CF018C6}"/>
              </a:ext>
            </a:extLst>
          </p:cNvPr>
          <p:cNvSpPr txBox="1"/>
          <p:nvPr/>
        </p:nvSpPr>
        <p:spPr>
          <a:xfrm>
            <a:off x="6340101" y="3455469"/>
            <a:ext cx="5198755" cy="584775"/>
          </a:xfrm>
          <a:prstGeom prst="rect">
            <a:avLst/>
          </a:prstGeom>
          <a:noFill/>
        </p:spPr>
        <p:txBody>
          <a:bodyPr wrap="square" rtlCol="0">
            <a:spAutoFit/>
          </a:bodyPr>
          <a:lstStyle/>
          <a:p>
            <a:r>
              <a:rPr lang="en-US" sz="3200" dirty="0">
                <a:latin typeface="Tahoma" panose="020B0604030504040204" pitchFamily="34" charset="0"/>
                <a:ea typeface="Tahoma" panose="020B0604030504040204" pitchFamily="34" charset="0"/>
                <a:cs typeface="Tahoma" panose="020B0604030504040204" pitchFamily="34" charset="0"/>
              </a:rPr>
              <a:t>Cara y </a:t>
            </a:r>
            <a:r>
              <a:rPr lang="en-US" sz="3200" dirty="0" err="1">
                <a:latin typeface="Tahoma" panose="020B0604030504040204" pitchFamily="34" charset="0"/>
                <a:ea typeface="Tahoma" panose="020B0604030504040204" pitchFamily="34" charset="0"/>
                <a:cs typeface="Tahoma" panose="020B0604030504040204" pitchFamily="34" charset="0"/>
              </a:rPr>
              <a:t>cuerpo</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emocionados</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31" name="TextBox 30">
            <a:extLst>
              <a:ext uri="{FF2B5EF4-FFF2-40B4-BE49-F238E27FC236}">
                <a16:creationId xmlns:a16="http://schemas.microsoft.com/office/drawing/2014/main" id="{2EC1AF64-167C-F041-A3B0-672A3D360F1C}"/>
              </a:ext>
            </a:extLst>
          </p:cNvPr>
          <p:cNvSpPr txBox="1"/>
          <p:nvPr/>
        </p:nvSpPr>
        <p:spPr>
          <a:xfrm>
            <a:off x="9032678" y="5574725"/>
            <a:ext cx="3159322" cy="584775"/>
          </a:xfrm>
          <a:prstGeom prst="rect">
            <a:avLst/>
          </a:prstGeom>
          <a:noFill/>
        </p:spPr>
        <p:txBody>
          <a:bodyPr wrap="square" rtlCol="0">
            <a:spAutoFit/>
          </a:bodyPr>
          <a:lstStyle/>
          <a:p>
            <a:r>
              <a:rPr lang="en-US" sz="3200" dirty="0">
                <a:latin typeface="Tahoma" panose="020B0604030504040204" pitchFamily="34" charset="0"/>
                <a:ea typeface="Tahoma" panose="020B0604030504040204" pitchFamily="34" charset="0"/>
                <a:cs typeface="Tahoma" panose="020B0604030504040204" pitchFamily="34" charset="0"/>
              </a:rPr>
              <a:t>SÍ, con </a:t>
            </a:r>
            <a:r>
              <a:rPr lang="en-US" sz="3200" dirty="0" err="1">
                <a:latin typeface="Tahoma" panose="020B0604030504040204" pitchFamily="34" charset="0"/>
                <a:ea typeface="Tahoma" panose="020B0604030504040204" pitchFamily="34" charset="0"/>
                <a:cs typeface="Tahoma" panose="020B0604030504040204" pitchFamily="34" charset="0"/>
              </a:rPr>
              <a:t>emoción</a:t>
            </a:r>
            <a:endParaRPr lang="en-US" sz="3200" dirty="0">
              <a:latin typeface="Tahoma" panose="020B0604030504040204" pitchFamily="34" charset="0"/>
              <a:ea typeface="Tahoma" panose="020B0604030504040204" pitchFamily="34" charset="0"/>
              <a:cs typeface="Tahoma" panose="020B0604030504040204" pitchFamily="34" charset="0"/>
            </a:endParaRPr>
          </a:p>
        </p:txBody>
      </p:sp>
      <p:pic>
        <p:nvPicPr>
          <p:cNvPr id="32" name="Picture 31">
            <a:extLst>
              <a:ext uri="{FF2B5EF4-FFF2-40B4-BE49-F238E27FC236}">
                <a16:creationId xmlns:a16="http://schemas.microsoft.com/office/drawing/2014/main" id="{F903A99A-2CE1-D848-AE02-7BA1A488236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105" t="24006" r="50548" b="19076"/>
          <a:stretch/>
        </p:blipFill>
        <p:spPr>
          <a:xfrm>
            <a:off x="5315535" y="5297763"/>
            <a:ext cx="1250396" cy="947342"/>
          </a:xfrm>
          <a:prstGeom prst="rect">
            <a:avLst/>
          </a:prstGeom>
        </p:spPr>
      </p:pic>
      <p:pic>
        <p:nvPicPr>
          <p:cNvPr id="33" name="Picture 32">
            <a:extLst>
              <a:ext uri="{FF2B5EF4-FFF2-40B4-BE49-F238E27FC236}">
                <a16:creationId xmlns:a16="http://schemas.microsoft.com/office/drawing/2014/main" id="{596568AC-630E-E144-9C9F-10E361602D8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34" name="Footer Placeholder 3">
            <a:extLst>
              <a:ext uri="{FF2B5EF4-FFF2-40B4-BE49-F238E27FC236}">
                <a16:creationId xmlns:a16="http://schemas.microsoft.com/office/drawing/2014/main" id="{5C82EFDF-2BAC-AD43-9D7F-8A9A949168D1}"/>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sp>
        <p:nvSpPr>
          <p:cNvPr id="35" name="Rectangle 34">
            <a:extLst>
              <a:ext uri="{FF2B5EF4-FFF2-40B4-BE49-F238E27FC236}">
                <a16:creationId xmlns:a16="http://schemas.microsoft.com/office/drawing/2014/main" id="{F325044C-2A44-D049-B9FE-7888DFC53B43}"/>
              </a:ext>
            </a:extLst>
          </p:cNvPr>
          <p:cNvSpPr/>
          <p:nvPr/>
        </p:nvSpPr>
        <p:spPr>
          <a:xfrm>
            <a:off x="8071420" y="4100707"/>
            <a:ext cx="1140705" cy="10616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E570BD49-129F-D84D-BA55-AB3C34BF0A76}"/>
              </a:ext>
            </a:extLst>
          </p:cNvPr>
          <p:cNvGrpSpPr/>
          <p:nvPr/>
        </p:nvGrpSpPr>
        <p:grpSpPr>
          <a:xfrm rot="242140">
            <a:off x="8047975" y="4058973"/>
            <a:ext cx="1238635" cy="1091090"/>
            <a:chOff x="3397541" y="1619623"/>
            <a:chExt cx="749241" cy="709468"/>
          </a:xfrm>
        </p:grpSpPr>
        <p:sp>
          <p:nvSpPr>
            <p:cNvPr id="37" name="Oval Callout 36">
              <a:extLst>
                <a:ext uri="{FF2B5EF4-FFF2-40B4-BE49-F238E27FC236}">
                  <a16:creationId xmlns:a16="http://schemas.microsoft.com/office/drawing/2014/main" id="{CDCE2824-5813-FA44-999F-9C3887F92965}"/>
                </a:ext>
              </a:extLst>
            </p:cNvPr>
            <p:cNvSpPr/>
            <p:nvPr/>
          </p:nvSpPr>
          <p:spPr>
            <a:xfrm rot="1849273">
              <a:off x="3397541" y="1619623"/>
              <a:ext cx="749241" cy="709468"/>
            </a:xfrm>
            <a:prstGeom prst="wedgeEllipse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67714106-9C0C-0546-87D1-B1D5D1528C59}"/>
                </a:ext>
              </a:extLst>
            </p:cNvPr>
            <p:cNvSpPr txBox="1"/>
            <p:nvPr/>
          </p:nvSpPr>
          <p:spPr>
            <a:xfrm>
              <a:off x="3473155" y="1779729"/>
              <a:ext cx="641260" cy="420269"/>
            </a:xfrm>
            <a:prstGeom prst="rect">
              <a:avLst/>
            </a:prstGeom>
            <a:noFill/>
          </p:spPr>
          <p:txBody>
            <a:bodyPr wrap="square" rtlCol="0">
              <a:spAutoFit/>
            </a:bodyPr>
            <a:lstStyle/>
            <a:p>
              <a:r>
                <a:rPr lang="en-US" sz="3600" dirty="0">
                  <a:latin typeface="Tahoma" panose="020B0604030504040204" pitchFamily="34" charset="0"/>
                  <a:ea typeface="Tahoma" panose="020B0604030504040204" pitchFamily="34" charset="0"/>
                  <a:cs typeface="Tahoma" panose="020B0604030504040204" pitchFamily="34" charset="0"/>
                </a:rPr>
                <a:t>¡SÍ!</a:t>
              </a:r>
            </a:p>
          </p:txBody>
        </p:sp>
      </p:grpSp>
      <p:pic>
        <p:nvPicPr>
          <p:cNvPr id="17" name="Picture 16">
            <a:extLst>
              <a:ext uri="{FF2B5EF4-FFF2-40B4-BE49-F238E27FC236}">
                <a16:creationId xmlns:a16="http://schemas.microsoft.com/office/drawing/2014/main" id="{BD23D37B-F7F9-494C-AC8D-538CCA0E8B40}"/>
              </a:ext>
            </a:extLst>
          </p:cNvPr>
          <p:cNvPicPr>
            <a:picLocks noChangeAspect="1"/>
          </p:cNvPicPr>
          <p:nvPr/>
        </p:nvPicPr>
        <p:blipFill rotWithShape="1">
          <a:blip r:embed="rId10">
            <a:extLst>
              <a:ext uri="{28A0092B-C50C-407E-A947-70E740481C1C}">
                <a14:useLocalDpi xmlns:a14="http://schemas.microsoft.com/office/drawing/2010/main" val="0"/>
              </a:ext>
            </a:extLst>
          </a:blip>
          <a:srcRect l="27474" r="20555" b="39894"/>
          <a:stretch/>
        </p:blipFill>
        <p:spPr>
          <a:xfrm>
            <a:off x="424307" y="1530837"/>
            <a:ext cx="5150064" cy="3252269"/>
          </a:xfrm>
          <a:prstGeom prst="rect">
            <a:avLst/>
          </a:prstGeom>
        </p:spPr>
      </p:pic>
      <p:sp>
        <p:nvSpPr>
          <p:cNvPr id="18" name="Content Placeholder 2">
            <a:extLst>
              <a:ext uri="{FF2B5EF4-FFF2-40B4-BE49-F238E27FC236}">
                <a16:creationId xmlns:a16="http://schemas.microsoft.com/office/drawing/2014/main" id="{2237295F-CA79-1E4D-B978-2076B1143DCB}"/>
              </a:ext>
            </a:extLst>
          </p:cNvPr>
          <p:cNvSpPr>
            <a:spLocks noGrp="1"/>
          </p:cNvSpPr>
          <p:nvPr>
            <p:ph idx="1"/>
          </p:nvPr>
        </p:nvSpPr>
        <p:spPr>
          <a:xfrm>
            <a:off x="450861" y="1988913"/>
            <a:ext cx="4540716" cy="2686616"/>
          </a:xfrm>
        </p:spPr>
        <p:txBody>
          <a:bodyPr>
            <a:normAutofit fontScale="85000" lnSpcReduction="20000"/>
          </a:bodyPr>
          <a:lstStyle/>
          <a:p>
            <a:endParaRPr lang="en-US" dirty="0"/>
          </a:p>
          <a:p>
            <a:pPr lvl="1"/>
            <a:r>
              <a:rPr lang="en-US" dirty="0"/>
              <a:t>(place holder- does not need translation) Person one: “I really want to go to the movies next week.”</a:t>
            </a:r>
            <a:endParaRPr lang="en-US" sz="2000" dirty="0"/>
          </a:p>
          <a:p>
            <a:pPr lvl="1"/>
            <a:r>
              <a:rPr lang="en-US" dirty="0"/>
              <a:t>Person two: “I’ll take you to the movies if you kiss me.”</a:t>
            </a:r>
            <a:endParaRPr lang="en-US" sz="2000" dirty="0"/>
          </a:p>
          <a:p>
            <a:pPr lvl="1"/>
            <a:r>
              <a:rPr lang="en-US" dirty="0"/>
              <a:t>Person one: “I don’t know. I really want to go to the movies, but I’m not sure about kissing you.”</a:t>
            </a:r>
            <a:endParaRPr lang="en-US" sz="2000" dirty="0"/>
          </a:p>
          <a:p>
            <a:endParaRPr lang="en-US" dirty="0"/>
          </a:p>
        </p:txBody>
      </p:sp>
      <p:pic>
        <p:nvPicPr>
          <p:cNvPr id="19" name="19-35-38MRML_consent_2_Spanish.mp4" descr="19-35-38MRML_consent_2_Spanish.mp4">
            <a:hlinkClick r:id="" action="ppaction://media"/>
            <a:extLst>
              <a:ext uri="{FF2B5EF4-FFF2-40B4-BE49-F238E27FC236}">
                <a16:creationId xmlns:a16="http://schemas.microsoft.com/office/drawing/2014/main" id="{3D6BA487-D042-514E-B22B-9B4112CAC186}"/>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612824" y="1902315"/>
            <a:ext cx="4784827" cy="2691465"/>
          </a:xfrm>
          <a:prstGeom prst="rect">
            <a:avLst/>
          </a:prstGeom>
        </p:spPr>
      </p:pic>
    </p:spTree>
    <p:extLst>
      <p:ext uri="{BB962C8B-B14F-4D97-AF65-F5344CB8AC3E}">
        <p14:creationId xmlns:p14="http://schemas.microsoft.com/office/powerpoint/2010/main" val="1507095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637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9"/>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9"/>
                                        </p:tgtEl>
                                      </p:cBhvr>
                                    </p:cmd>
                                  </p:childTnLst>
                                </p:cTn>
                              </p:par>
                            </p:childTnLst>
                          </p:cTn>
                        </p:par>
                      </p:childTnLst>
                    </p:cTn>
                  </p:par>
                </p:childTnLst>
              </p:cTn>
              <p:nextCondLst>
                <p:cond evt="onClick" delay="0">
                  <p:tgtEl>
                    <p:spTgt spid="19"/>
                  </p:tgtEl>
                </p:cond>
              </p:nextCondLst>
            </p:seq>
            <p:video>
              <p:cMediaNode vol="80000">
                <p:cTn id="16" fill="hold" display="0">
                  <p:stCondLst>
                    <p:cond delay="indefinite"/>
                  </p:stCondLst>
                </p:cTn>
                <p:tgtEl>
                  <p:spTgt spid="19"/>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FCD262FC-014B-FF4E-9C13-534ACDE716AD}"/>
              </a:ext>
            </a:extLst>
          </p:cNvPr>
          <p:cNvPicPr>
            <a:picLocks noChangeAspect="1"/>
          </p:cNvPicPr>
          <p:nvPr/>
        </p:nvPicPr>
        <p:blipFill rotWithShape="1">
          <a:blip r:embed="rId5">
            <a:extLst>
              <a:ext uri="{28A0092B-C50C-407E-A947-70E740481C1C}">
                <a14:useLocalDpi xmlns:a14="http://schemas.microsoft.com/office/drawing/2010/main" val="0"/>
              </a:ext>
            </a:extLst>
          </a:blip>
          <a:srcRect l="36442" t="4183" r="46905" b="72287"/>
          <a:stretch/>
        </p:blipFill>
        <p:spPr>
          <a:xfrm>
            <a:off x="-21021" y="-10510"/>
            <a:ext cx="2026025" cy="1613647"/>
          </a:xfrm>
          <a:prstGeom prst="rect">
            <a:avLst/>
          </a:prstGeom>
        </p:spPr>
      </p:pic>
      <p:sp>
        <p:nvSpPr>
          <p:cNvPr id="25" name="TextBox 24">
            <a:extLst>
              <a:ext uri="{FF2B5EF4-FFF2-40B4-BE49-F238E27FC236}">
                <a16:creationId xmlns:a16="http://schemas.microsoft.com/office/drawing/2014/main" id="{EBB4943C-6020-1A4E-AF2B-7D8AE3102276}"/>
              </a:ext>
            </a:extLst>
          </p:cNvPr>
          <p:cNvSpPr txBox="1"/>
          <p:nvPr/>
        </p:nvSpPr>
        <p:spPr>
          <a:xfrm>
            <a:off x="2551592" y="340073"/>
            <a:ext cx="9188464" cy="769441"/>
          </a:xfrm>
          <a:prstGeom prst="rect">
            <a:avLst/>
          </a:prstGeom>
          <a:noFill/>
        </p:spPr>
        <p:txBody>
          <a:bodyPr wrap="square" rtlCol="0">
            <a:spAutoFit/>
          </a:bodyPr>
          <a:lstStyle/>
          <a:p>
            <a:r>
              <a:rPr lang="en-US" sz="4400" b="1" dirty="0">
                <a:latin typeface="Tahoma" panose="020B0604030504040204" pitchFamily="34" charset="0"/>
                <a:ea typeface="Tahoma" panose="020B0604030504040204" pitchFamily="34" charset="0"/>
                <a:cs typeface="Tahoma" panose="020B0604030504040204" pitchFamily="34" charset="0"/>
              </a:rPr>
              <a:t>Video 2: sin </a:t>
            </a:r>
            <a:r>
              <a:rPr lang="en-US" sz="4400" b="1" dirty="0" err="1">
                <a:latin typeface="Tahoma" panose="020B0604030504040204" pitchFamily="34" charset="0"/>
                <a:ea typeface="Tahoma" panose="020B0604030504040204" pitchFamily="34" charset="0"/>
                <a:cs typeface="Tahoma" panose="020B0604030504040204" pitchFamily="34" charset="0"/>
              </a:rPr>
              <a:t>presión</a:t>
            </a:r>
            <a:endParaRPr lang="en-US" sz="4400" b="1" dirty="0">
              <a:latin typeface="Tahoma" panose="020B0604030504040204" pitchFamily="34" charset="0"/>
              <a:ea typeface="Tahoma" panose="020B0604030504040204" pitchFamily="34" charset="0"/>
              <a:cs typeface="Tahoma" panose="020B0604030504040204" pitchFamily="34" charset="0"/>
            </a:endParaRPr>
          </a:p>
        </p:txBody>
      </p:sp>
      <p:pic>
        <p:nvPicPr>
          <p:cNvPr id="26" name="Picture 25">
            <a:extLst>
              <a:ext uri="{FF2B5EF4-FFF2-40B4-BE49-F238E27FC236}">
                <a16:creationId xmlns:a16="http://schemas.microsoft.com/office/drawing/2014/main" id="{1380DDAE-CC66-7F48-874B-4B3E11AD39BA}"/>
              </a:ext>
            </a:extLst>
          </p:cNvPr>
          <p:cNvPicPr>
            <a:picLocks noChangeAspect="1"/>
          </p:cNvPicPr>
          <p:nvPr/>
        </p:nvPicPr>
        <p:blipFill>
          <a:blip r:embed="rId6"/>
          <a:stretch>
            <a:fillRect/>
          </a:stretch>
        </p:blipFill>
        <p:spPr>
          <a:xfrm>
            <a:off x="5154140" y="5724785"/>
            <a:ext cx="1033823" cy="1022708"/>
          </a:xfrm>
          <a:prstGeom prst="rect">
            <a:avLst/>
          </a:prstGeom>
        </p:spPr>
      </p:pic>
      <p:sp>
        <p:nvSpPr>
          <p:cNvPr id="27" name="TextBox 26">
            <a:extLst>
              <a:ext uri="{FF2B5EF4-FFF2-40B4-BE49-F238E27FC236}">
                <a16:creationId xmlns:a16="http://schemas.microsoft.com/office/drawing/2014/main" id="{9B9FEBFD-9D47-AF47-ABB9-DEA2FC8E7953}"/>
              </a:ext>
            </a:extLst>
          </p:cNvPr>
          <p:cNvSpPr txBox="1"/>
          <p:nvPr/>
        </p:nvSpPr>
        <p:spPr>
          <a:xfrm>
            <a:off x="6216724" y="1514124"/>
            <a:ext cx="3159322" cy="584775"/>
          </a:xfrm>
          <a:prstGeom prst="rect">
            <a:avLst/>
          </a:prstGeom>
          <a:noFill/>
        </p:spPr>
        <p:txBody>
          <a:bodyPr wrap="square" rtlCol="0">
            <a:spAutoFit/>
          </a:bodyPr>
          <a:lstStyle/>
          <a:p>
            <a:r>
              <a:rPr lang="en-US" sz="3200" dirty="0" err="1">
                <a:latin typeface="Tahoma" panose="020B0604030504040204" pitchFamily="34" charset="0"/>
                <a:ea typeface="Tahoma" panose="020B0604030504040204" pitchFamily="34" charset="0"/>
                <a:cs typeface="Tahoma" panose="020B0604030504040204" pitchFamily="34" charset="0"/>
              </a:rPr>
              <a:t>Amenazas</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28" name="TextBox 27">
            <a:extLst>
              <a:ext uri="{FF2B5EF4-FFF2-40B4-BE49-F238E27FC236}">
                <a16:creationId xmlns:a16="http://schemas.microsoft.com/office/drawing/2014/main" id="{DFCB7EE8-135E-A043-9E71-096F5268B5BD}"/>
              </a:ext>
            </a:extLst>
          </p:cNvPr>
          <p:cNvSpPr txBox="1"/>
          <p:nvPr/>
        </p:nvSpPr>
        <p:spPr>
          <a:xfrm>
            <a:off x="6231104" y="2560459"/>
            <a:ext cx="4036301" cy="584775"/>
          </a:xfrm>
          <a:prstGeom prst="rect">
            <a:avLst/>
          </a:prstGeom>
          <a:noFill/>
        </p:spPr>
        <p:txBody>
          <a:bodyPr wrap="square" rtlCol="0">
            <a:spAutoFit/>
          </a:bodyPr>
          <a:lstStyle/>
          <a:p>
            <a:r>
              <a:rPr lang="en-US" sz="3200" dirty="0">
                <a:latin typeface="Tahoma" panose="020B0604030504040204" pitchFamily="34" charset="0"/>
                <a:ea typeface="Tahoma" panose="020B0604030504040204" pitchFamily="34" charset="0"/>
                <a:cs typeface="Tahoma" panose="020B0604030504040204" pitchFamily="34" charset="0"/>
              </a:rPr>
              <a:t>La </a:t>
            </a:r>
            <a:r>
              <a:rPr lang="en-US" sz="3200" dirty="0" err="1">
                <a:latin typeface="Tahoma" panose="020B0604030504040204" pitchFamily="34" charset="0"/>
                <a:ea typeface="Tahoma" panose="020B0604030504040204" pitchFamily="34" charset="0"/>
                <a:cs typeface="Tahoma" panose="020B0604030504040204" pitchFamily="34" charset="0"/>
              </a:rPr>
              <a:t>hizo</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sentirse</a:t>
            </a:r>
            <a:r>
              <a:rPr lang="en-US" sz="3200" dirty="0">
                <a:latin typeface="Tahoma" panose="020B0604030504040204" pitchFamily="34" charset="0"/>
                <a:ea typeface="Tahoma" panose="020B0604030504040204" pitchFamily="34" charset="0"/>
                <a:cs typeface="Tahoma" panose="020B0604030504040204" pitchFamily="34" charset="0"/>
              </a:rPr>
              <a:t> mal</a:t>
            </a:r>
          </a:p>
        </p:txBody>
      </p:sp>
      <p:sp>
        <p:nvSpPr>
          <p:cNvPr id="29" name="TextBox 28">
            <a:extLst>
              <a:ext uri="{FF2B5EF4-FFF2-40B4-BE49-F238E27FC236}">
                <a16:creationId xmlns:a16="http://schemas.microsoft.com/office/drawing/2014/main" id="{54E6622E-712A-8B44-BD63-E157392D39EB}"/>
              </a:ext>
            </a:extLst>
          </p:cNvPr>
          <p:cNvSpPr txBox="1"/>
          <p:nvPr/>
        </p:nvSpPr>
        <p:spPr>
          <a:xfrm>
            <a:off x="6231104" y="3606794"/>
            <a:ext cx="4650255" cy="584775"/>
          </a:xfrm>
          <a:prstGeom prst="rect">
            <a:avLst/>
          </a:prstGeom>
          <a:noFill/>
        </p:spPr>
        <p:txBody>
          <a:bodyPr wrap="square" rtlCol="0">
            <a:spAutoFit/>
          </a:bodyPr>
          <a:lstStyle/>
          <a:p>
            <a:r>
              <a:rPr lang="en-US" sz="3200" dirty="0" err="1">
                <a:latin typeface="Tahoma" panose="020B0604030504040204" pitchFamily="34" charset="0"/>
                <a:ea typeface="Tahoma" panose="020B0604030504040204" pitchFamily="34" charset="0"/>
                <a:cs typeface="Tahoma" panose="020B0604030504040204" pitchFamily="34" charset="0"/>
              </a:rPr>
              <a:t>Ofreció</a:t>
            </a:r>
            <a:r>
              <a:rPr lang="en-US" sz="3200" dirty="0">
                <a:latin typeface="Tahoma" panose="020B0604030504040204" pitchFamily="34" charset="0"/>
                <a:ea typeface="Tahoma" panose="020B0604030504040204" pitchFamily="34" charset="0"/>
                <a:cs typeface="Tahoma" panose="020B0604030504040204" pitchFamily="34" charset="0"/>
              </a:rPr>
              <a:t> algo bonito</a:t>
            </a:r>
          </a:p>
        </p:txBody>
      </p:sp>
      <p:sp>
        <p:nvSpPr>
          <p:cNvPr id="30" name="TextBox 29">
            <a:extLst>
              <a:ext uri="{FF2B5EF4-FFF2-40B4-BE49-F238E27FC236}">
                <a16:creationId xmlns:a16="http://schemas.microsoft.com/office/drawing/2014/main" id="{0240605F-C2F0-B24C-9A89-652C6AAD276C}"/>
              </a:ext>
            </a:extLst>
          </p:cNvPr>
          <p:cNvSpPr txBox="1"/>
          <p:nvPr/>
        </p:nvSpPr>
        <p:spPr>
          <a:xfrm>
            <a:off x="6216723" y="4742624"/>
            <a:ext cx="3580419" cy="584775"/>
          </a:xfrm>
          <a:prstGeom prst="rect">
            <a:avLst/>
          </a:prstGeom>
          <a:noFill/>
        </p:spPr>
        <p:txBody>
          <a:bodyPr wrap="square" rtlCol="0">
            <a:spAutoFit/>
          </a:bodyPr>
          <a:lstStyle/>
          <a:p>
            <a:r>
              <a:rPr lang="en-US" sz="3200" dirty="0" err="1">
                <a:latin typeface="Tahoma" panose="020B0604030504040204" pitchFamily="34" charset="0"/>
                <a:ea typeface="Tahoma" panose="020B0604030504040204" pitchFamily="34" charset="0"/>
                <a:cs typeface="Tahoma" panose="020B0604030504040204" pitchFamily="34" charset="0"/>
              </a:rPr>
              <a:t>Presión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física</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31" name="TextBox 30">
            <a:extLst>
              <a:ext uri="{FF2B5EF4-FFF2-40B4-BE49-F238E27FC236}">
                <a16:creationId xmlns:a16="http://schemas.microsoft.com/office/drawing/2014/main" id="{DF620F1E-2B08-3849-AB7F-151187688183}"/>
              </a:ext>
            </a:extLst>
          </p:cNvPr>
          <p:cNvSpPr txBox="1"/>
          <p:nvPr/>
        </p:nvSpPr>
        <p:spPr>
          <a:xfrm>
            <a:off x="6291072" y="5913806"/>
            <a:ext cx="3159322" cy="584775"/>
          </a:xfrm>
          <a:prstGeom prst="rect">
            <a:avLst/>
          </a:prstGeom>
          <a:noFill/>
        </p:spPr>
        <p:txBody>
          <a:bodyPr wrap="square" rtlCol="0">
            <a:spAutoFit/>
          </a:bodyPr>
          <a:lstStyle/>
          <a:p>
            <a:r>
              <a:rPr lang="en-US" sz="3200" dirty="0">
                <a:latin typeface="Tahoma" panose="020B0604030504040204" pitchFamily="34" charset="0"/>
                <a:ea typeface="Tahoma" panose="020B0604030504040204" pitchFamily="34" charset="0"/>
                <a:cs typeface="Tahoma" panose="020B0604030504040204" pitchFamily="34" charset="0"/>
              </a:rPr>
              <a:t>Sin </a:t>
            </a:r>
            <a:r>
              <a:rPr lang="en-US" sz="3200" dirty="0" err="1">
                <a:latin typeface="Tahoma" panose="020B0604030504040204" pitchFamily="34" charset="0"/>
                <a:ea typeface="Tahoma" panose="020B0604030504040204" pitchFamily="34" charset="0"/>
                <a:cs typeface="Tahoma" panose="020B0604030504040204" pitchFamily="34" charset="0"/>
              </a:rPr>
              <a:t>presión</a:t>
            </a:r>
            <a:endParaRPr lang="en-US" sz="3200" dirty="0">
              <a:latin typeface="Tahoma" panose="020B0604030504040204" pitchFamily="34" charset="0"/>
              <a:ea typeface="Tahoma" panose="020B0604030504040204" pitchFamily="34" charset="0"/>
              <a:cs typeface="Tahoma" panose="020B0604030504040204" pitchFamily="34" charset="0"/>
            </a:endParaRPr>
          </a:p>
        </p:txBody>
      </p:sp>
      <p:pic>
        <p:nvPicPr>
          <p:cNvPr id="32" name="Picture 31">
            <a:extLst>
              <a:ext uri="{FF2B5EF4-FFF2-40B4-BE49-F238E27FC236}">
                <a16:creationId xmlns:a16="http://schemas.microsoft.com/office/drawing/2014/main" id="{6B3427A5-790A-CB45-A4D8-D01175CA66B7}"/>
              </a:ext>
            </a:extLst>
          </p:cNvPr>
          <p:cNvPicPr>
            <a:picLocks noChangeAspect="1"/>
          </p:cNvPicPr>
          <p:nvPr/>
        </p:nvPicPr>
        <p:blipFill rotWithShape="1">
          <a:blip r:embed="rId7">
            <a:extLst>
              <a:ext uri="{28A0092B-C50C-407E-A947-70E740481C1C}">
                <a14:useLocalDpi xmlns:a14="http://schemas.microsoft.com/office/drawing/2010/main" val="0"/>
              </a:ext>
            </a:extLst>
          </a:blip>
          <a:srcRect l="67315" t="67058" r="20748" b="14772"/>
          <a:stretch/>
        </p:blipFill>
        <p:spPr>
          <a:xfrm>
            <a:off x="5291926" y="5476681"/>
            <a:ext cx="1452282" cy="1246094"/>
          </a:xfrm>
          <a:prstGeom prst="rect">
            <a:avLst/>
          </a:prstGeom>
        </p:spPr>
      </p:pic>
      <p:pic>
        <p:nvPicPr>
          <p:cNvPr id="33" name="Picture 32">
            <a:extLst>
              <a:ext uri="{FF2B5EF4-FFF2-40B4-BE49-F238E27FC236}">
                <a16:creationId xmlns:a16="http://schemas.microsoft.com/office/drawing/2014/main" id="{2D415C2B-643D-1747-8CB4-6A9CF0981D4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34" name="Footer Placeholder 3">
            <a:extLst>
              <a:ext uri="{FF2B5EF4-FFF2-40B4-BE49-F238E27FC236}">
                <a16:creationId xmlns:a16="http://schemas.microsoft.com/office/drawing/2014/main" id="{DAC384D5-A45D-6F47-B01B-CF2685D09728}"/>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pic>
        <p:nvPicPr>
          <p:cNvPr id="14" name="Picture 13">
            <a:extLst>
              <a:ext uri="{FF2B5EF4-FFF2-40B4-BE49-F238E27FC236}">
                <a16:creationId xmlns:a16="http://schemas.microsoft.com/office/drawing/2014/main" id="{97B7810F-0FA8-4D43-9B62-6E0BFCECD396}"/>
              </a:ext>
            </a:extLst>
          </p:cNvPr>
          <p:cNvPicPr>
            <a:picLocks noChangeAspect="1"/>
          </p:cNvPicPr>
          <p:nvPr/>
        </p:nvPicPr>
        <p:blipFill rotWithShape="1">
          <a:blip r:embed="rId9">
            <a:extLst>
              <a:ext uri="{28A0092B-C50C-407E-A947-70E740481C1C}">
                <a14:useLocalDpi xmlns:a14="http://schemas.microsoft.com/office/drawing/2010/main" val="0"/>
              </a:ext>
            </a:extLst>
          </a:blip>
          <a:srcRect l="27474" r="20555" b="39894"/>
          <a:stretch/>
        </p:blipFill>
        <p:spPr>
          <a:xfrm>
            <a:off x="424307" y="1530837"/>
            <a:ext cx="5150064" cy="3252269"/>
          </a:xfrm>
          <a:prstGeom prst="rect">
            <a:avLst/>
          </a:prstGeom>
        </p:spPr>
      </p:pic>
      <p:sp>
        <p:nvSpPr>
          <p:cNvPr id="15" name="Content Placeholder 2">
            <a:extLst>
              <a:ext uri="{FF2B5EF4-FFF2-40B4-BE49-F238E27FC236}">
                <a16:creationId xmlns:a16="http://schemas.microsoft.com/office/drawing/2014/main" id="{A04CA1AF-ADFA-1D41-9D9D-91B7DB72D00F}"/>
              </a:ext>
            </a:extLst>
          </p:cNvPr>
          <p:cNvSpPr>
            <a:spLocks noGrp="1"/>
          </p:cNvSpPr>
          <p:nvPr>
            <p:ph idx="1"/>
          </p:nvPr>
        </p:nvSpPr>
        <p:spPr>
          <a:xfrm>
            <a:off x="450861" y="1988913"/>
            <a:ext cx="4540716" cy="2686616"/>
          </a:xfrm>
        </p:spPr>
        <p:txBody>
          <a:bodyPr>
            <a:normAutofit fontScale="85000" lnSpcReduction="20000"/>
          </a:bodyPr>
          <a:lstStyle/>
          <a:p>
            <a:endParaRPr lang="en-US" dirty="0"/>
          </a:p>
          <a:p>
            <a:pPr lvl="1"/>
            <a:r>
              <a:rPr lang="en-US" dirty="0"/>
              <a:t>(place holder- does not need translation) Person one: “I really want to go to the movies next week.”</a:t>
            </a:r>
            <a:endParaRPr lang="en-US" sz="2000" dirty="0"/>
          </a:p>
          <a:p>
            <a:pPr lvl="1"/>
            <a:r>
              <a:rPr lang="en-US" dirty="0"/>
              <a:t>Person two: “I’ll take you to the movies if you kiss me.”</a:t>
            </a:r>
            <a:endParaRPr lang="en-US" sz="2000" dirty="0"/>
          </a:p>
          <a:p>
            <a:pPr lvl="1"/>
            <a:r>
              <a:rPr lang="en-US" dirty="0"/>
              <a:t>Person one: “I don’t know. I really want to go to the movies, but I’m not sure about kissing you.”</a:t>
            </a:r>
            <a:endParaRPr lang="en-US" sz="2000" dirty="0"/>
          </a:p>
          <a:p>
            <a:endParaRPr lang="en-US" dirty="0"/>
          </a:p>
        </p:txBody>
      </p:sp>
      <p:pic>
        <p:nvPicPr>
          <p:cNvPr id="16" name="19-35-38MRML_consent_2_Spanish.mp4" descr="19-35-38MRML_consent_2_Spanish.mp4">
            <a:hlinkClick r:id="" action="ppaction://media"/>
            <a:extLst>
              <a:ext uri="{FF2B5EF4-FFF2-40B4-BE49-F238E27FC236}">
                <a16:creationId xmlns:a16="http://schemas.microsoft.com/office/drawing/2014/main" id="{14411B08-733E-3D47-9A1A-8E0615065AF3}"/>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612824" y="1902315"/>
            <a:ext cx="4784827" cy="2691465"/>
          </a:xfrm>
          <a:prstGeom prst="rect">
            <a:avLst/>
          </a:prstGeom>
        </p:spPr>
      </p:pic>
    </p:spTree>
    <p:extLst>
      <p:ext uri="{BB962C8B-B14F-4D97-AF65-F5344CB8AC3E}">
        <p14:creationId xmlns:p14="http://schemas.microsoft.com/office/powerpoint/2010/main" val="227831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637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6"/>
                                        </p:tgtEl>
                                      </p:cBhvr>
                                    </p:cmd>
                                  </p:childTnLst>
                                </p:cTn>
                              </p:par>
                            </p:childTnLst>
                          </p:cTn>
                        </p:par>
                      </p:childTnLst>
                    </p:cTn>
                  </p:par>
                </p:childTnLst>
              </p:cTn>
              <p:nextCondLst>
                <p:cond evt="onClick" delay="0">
                  <p:tgtEl>
                    <p:spTgt spid="16"/>
                  </p:tgtEl>
                </p:cond>
              </p:nextCondLst>
            </p:seq>
            <p:video>
              <p:cMediaNode vol="80000">
                <p:cTn id="16" fill="hold" display="0">
                  <p:stCondLst>
                    <p:cond delay="indefinite"/>
                  </p:stCondLst>
                </p:cTn>
                <p:tgtEl>
                  <p:spTgt spid="16"/>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Picture 72">
            <a:extLst>
              <a:ext uri="{FF2B5EF4-FFF2-40B4-BE49-F238E27FC236}">
                <a16:creationId xmlns:a16="http://schemas.microsoft.com/office/drawing/2014/main" id="{6CFC8B7B-C8C9-B74C-BAC9-66BB310792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05" t="24006" r="50548" b="19076"/>
          <a:stretch/>
        </p:blipFill>
        <p:spPr>
          <a:xfrm>
            <a:off x="1792526" y="3911954"/>
            <a:ext cx="1371559" cy="1039139"/>
          </a:xfrm>
          <a:prstGeom prst="rect">
            <a:avLst/>
          </a:prstGeom>
        </p:spPr>
      </p:pic>
      <p:pic>
        <p:nvPicPr>
          <p:cNvPr id="74" name="Picture 73">
            <a:extLst>
              <a:ext uri="{FF2B5EF4-FFF2-40B4-BE49-F238E27FC236}">
                <a16:creationId xmlns:a16="http://schemas.microsoft.com/office/drawing/2014/main" id="{F9E61597-D0A0-994D-85BE-63F5A3C42B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05" t="24006" r="50548" b="19076"/>
          <a:stretch/>
        </p:blipFill>
        <p:spPr>
          <a:xfrm>
            <a:off x="1003686" y="2541536"/>
            <a:ext cx="1371559" cy="1039139"/>
          </a:xfrm>
          <a:prstGeom prst="rect">
            <a:avLst/>
          </a:prstGeom>
        </p:spPr>
      </p:pic>
      <p:sp>
        <p:nvSpPr>
          <p:cNvPr id="75" name="TextBox 74">
            <a:extLst>
              <a:ext uri="{FF2B5EF4-FFF2-40B4-BE49-F238E27FC236}">
                <a16:creationId xmlns:a16="http://schemas.microsoft.com/office/drawing/2014/main" id="{7C6489A6-657C-F548-B6EB-ADC59C24D281}"/>
              </a:ext>
            </a:extLst>
          </p:cNvPr>
          <p:cNvSpPr txBox="1"/>
          <p:nvPr/>
        </p:nvSpPr>
        <p:spPr>
          <a:xfrm>
            <a:off x="191493" y="5561229"/>
            <a:ext cx="5698775" cy="923330"/>
          </a:xfrm>
          <a:prstGeom prst="rect">
            <a:avLst/>
          </a:prstGeom>
          <a:noFill/>
        </p:spPr>
        <p:txBody>
          <a:bodyPr wrap="square" rtlCol="0">
            <a:spAutoFit/>
          </a:bodyPr>
          <a:lstStyle/>
          <a:p>
            <a:r>
              <a:rPr lang="en-US" sz="5400" b="1" dirty="0" err="1">
                <a:latin typeface="Tahoma" panose="020B0604030504040204" pitchFamily="34" charset="0"/>
                <a:ea typeface="Tahoma" panose="020B0604030504040204" pitchFamily="34" charset="0"/>
                <a:cs typeface="Tahoma" panose="020B0604030504040204" pitchFamily="34" charset="0"/>
              </a:rPr>
              <a:t>Consentimiento</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pic>
        <p:nvPicPr>
          <p:cNvPr id="76" name="Picture 75">
            <a:extLst>
              <a:ext uri="{FF2B5EF4-FFF2-40B4-BE49-F238E27FC236}">
                <a16:creationId xmlns:a16="http://schemas.microsoft.com/office/drawing/2014/main" id="{AE4EF43D-C817-1644-8304-51D1B80C6D45}"/>
              </a:ext>
            </a:extLst>
          </p:cNvPr>
          <p:cNvPicPr>
            <a:picLocks noChangeAspect="1"/>
          </p:cNvPicPr>
          <p:nvPr/>
        </p:nvPicPr>
        <p:blipFill rotWithShape="1">
          <a:blip r:embed="rId4">
            <a:extLst>
              <a:ext uri="{28A0092B-C50C-407E-A947-70E740481C1C}">
                <a14:useLocalDpi xmlns:a14="http://schemas.microsoft.com/office/drawing/2010/main" val="0"/>
              </a:ext>
            </a:extLst>
          </a:blip>
          <a:srcRect l="4832" t="6144" r="78000" b="69150"/>
          <a:stretch/>
        </p:blipFill>
        <p:spPr>
          <a:xfrm>
            <a:off x="-10510" y="-121208"/>
            <a:ext cx="2088777" cy="1694330"/>
          </a:xfrm>
          <a:prstGeom prst="rect">
            <a:avLst/>
          </a:prstGeom>
        </p:spPr>
      </p:pic>
      <p:pic>
        <p:nvPicPr>
          <p:cNvPr id="77" name="Picture 76">
            <a:extLst>
              <a:ext uri="{FF2B5EF4-FFF2-40B4-BE49-F238E27FC236}">
                <a16:creationId xmlns:a16="http://schemas.microsoft.com/office/drawing/2014/main" id="{206F2678-C21A-7B43-8317-9F0AC5A315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66854" y="2131062"/>
            <a:ext cx="3236994" cy="2478624"/>
          </a:xfrm>
          <a:prstGeom prst="rect">
            <a:avLst/>
          </a:prstGeom>
        </p:spPr>
      </p:pic>
      <p:pic>
        <p:nvPicPr>
          <p:cNvPr id="78" name="Picture 77">
            <a:extLst>
              <a:ext uri="{FF2B5EF4-FFF2-40B4-BE49-F238E27FC236}">
                <a16:creationId xmlns:a16="http://schemas.microsoft.com/office/drawing/2014/main" id="{55963AA2-9489-474E-8106-C5686F8394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7750" y="3200634"/>
            <a:ext cx="2230706" cy="1708091"/>
          </a:xfrm>
          <a:prstGeom prst="rect">
            <a:avLst/>
          </a:prstGeom>
        </p:spPr>
      </p:pic>
      <p:pic>
        <p:nvPicPr>
          <p:cNvPr id="79" name="Picture 78">
            <a:extLst>
              <a:ext uri="{FF2B5EF4-FFF2-40B4-BE49-F238E27FC236}">
                <a16:creationId xmlns:a16="http://schemas.microsoft.com/office/drawing/2014/main" id="{93C6730E-57C8-F64B-BACF-8D628FF9C8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4152" y="1773977"/>
            <a:ext cx="3361886" cy="2574256"/>
          </a:xfrm>
          <a:prstGeom prst="rect">
            <a:avLst/>
          </a:prstGeom>
        </p:spPr>
      </p:pic>
      <p:pic>
        <p:nvPicPr>
          <p:cNvPr id="80" name="Picture 79">
            <a:extLst>
              <a:ext uri="{FF2B5EF4-FFF2-40B4-BE49-F238E27FC236}">
                <a16:creationId xmlns:a16="http://schemas.microsoft.com/office/drawing/2014/main" id="{16FAD3E4-2DA9-A44A-BA04-C7FF02B760B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32124" y="2106498"/>
            <a:ext cx="2609048" cy="2285452"/>
          </a:xfrm>
          <a:prstGeom prst="rect">
            <a:avLst/>
          </a:prstGeom>
        </p:spPr>
      </p:pic>
      <p:pic>
        <p:nvPicPr>
          <p:cNvPr id="81" name="Picture 80">
            <a:extLst>
              <a:ext uri="{FF2B5EF4-FFF2-40B4-BE49-F238E27FC236}">
                <a16:creationId xmlns:a16="http://schemas.microsoft.com/office/drawing/2014/main" id="{B968D84E-B026-6143-98FA-314A95687FE9}"/>
              </a:ext>
            </a:extLst>
          </p:cNvPr>
          <p:cNvPicPr>
            <a:picLocks noChangeAspect="1"/>
          </p:cNvPicPr>
          <p:nvPr/>
        </p:nvPicPr>
        <p:blipFill>
          <a:blip r:embed="rId9"/>
          <a:stretch>
            <a:fillRect/>
          </a:stretch>
        </p:blipFill>
        <p:spPr>
          <a:xfrm>
            <a:off x="1805162" y="329172"/>
            <a:ext cx="1033823" cy="1022708"/>
          </a:xfrm>
          <a:prstGeom prst="rect">
            <a:avLst/>
          </a:prstGeom>
        </p:spPr>
      </p:pic>
      <p:pic>
        <p:nvPicPr>
          <p:cNvPr id="82" name="Picture 81">
            <a:extLst>
              <a:ext uri="{FF2B5EF4-FFF2-40B4-BE49-F238E27FC236}">
                <a16:creationId xmlns:a16="http://schemas.microsoft.com/office/drawing/2014/main" id="{62E278BF-9C13-0B49-A4DF-3A9C50DEAC3A}"/>
              </a:ext>
            </a:extLst>
          </p:cNvPr>
          <p:cNvPicPr>
            <a:picLocks noChangeAspect="1"/>
          </p:cNvPicPr>
          <p:nvPr/>
        </p:nvPicPr>
        <p:blipFill>
          <a:blip r:embed="rId9"/>
          <a:stretch>
            <a:fillRect/>
          </a:stretch>
        </p:blipFill>
        <p:spPr>
          <a:xfrm>
            <a:off x="5713497" y="371323"/>
            <a:ext cx="1033823" cy="1022708"/>
          </a:xfrm>
          <a:prstGeom prst="rect">
            <a:avLst/>
          </a:prstGeom>
        </p:spPr>
      </p:pic>
      <p:pic>
        <p:nvPicPr>
          <p:cNvPr id="83" name="Picture 82">
            <a:extLst>
              <a:ext uri="{FF2B5EF4-FFF2-40B4-BE49-F238E27FC236}">
                <a16:creationId xmlns:a16="http://schemas.microsoft.com/office/drawing/2014/main" id="{5AF451D6-D8BE-8B44-AE86-5A7B86127512}"/>
              </a:ext>
            </a:extLst>
          </p:cNvPr>
          <p:cNvPicPr>
            <a:picLocks noChangeAspect="1"/>
          </p:cNvPicPr>
          <p:nvPr/>
        </p:nvPicPr>
        <p:blipFill>
          <a:blip r:embed="rId9"/>
          <a:stretch>
            <a:fillRect/>
          </a:stretch>
        </p:blipFill>
        <p:spPr>
          <a:xfrm>
            <a:off x="9168372" y="358922"/>
            <a:ext cx="1033823" cy="1022708"/>
          </a:xfrm>
          <a:prstGeom prst="rect">
            <a:avLst/>
          </a:prstGeom>
        </p:spPr>
      </p:pic>
      <p:pic>
        <p:nvPicPr>
          <p:cNvPr id="84" name="Picture 83">
            <a:extLst>
              <a:ext uri="{FF2B5EF4-FFF2-40B4-BE49-F238E27FC236}">
                <a16:creationId xmlns:a16="http://schemas.microsoft.com/office/drawing/2014/main" id="{2C657FA9-C798-894A-BD1A-FCC3D81D145E}"/>
              </a:ext>
            </a:extLst>
          </p:cNvPr>
          <p:cNvPicPr>
            <a:picLocks noChangeAspect="1"/>
          </p:cNvPicPr>
          <p:nvPr/>
        </p:nvPicPr>
        <p:blipFill rotWithShape="1">
          <a:blip r:embed="rId4">
            <a:extLst>
              <a:ext uri="{28A0092B-C50C-407E-A947-70E740481C1C}">
                <a14:useLocalDpi xmlns:a14="http://schemas.microsoft.com/office/drawing/2010/main" val="0"/>
              </a:ext>
            </a:extLst>
          </a:blip>
          <a:srcRect l="2884" t="48105" r="15620" b="40523"/>
          <a:stretch/>
        </p:blipFill>
        <p:spPr>
          <a:xfrm>
            <a:off x="304408" y="4621125"/>
            <a:ext cx="11666875" cy="779929"/>
          </a:xfrm>
          <a:prstGeom prst="rect">
            <a:avLst/>
          </a:prstGeom>
        </p:spPr>
      </p:pic>
      <p:grpSp>
        <p:nvGrpSpPr>
          <p:cNvPr id="85" name="Group 84">
            <a:extLst>
              <a:ext uri="{FF2B5EF4-FFF2-40B4-BE49-F238E27FC236}">
                <a16:creationId xmlns:a16="http://schemas.microsoft.com/office/drawing/2014/main" id="{D16F136D-D7BF-0F4B-944E-30BD66D6589D}"/>
              </a:ext>
            </a:extLst>
          </p:cNvPr>
          <p:cNvGrpSpPr/>
          <p:nvPr/>
        </p:nvGrpSpPr>
        <p:grpSpPr>
          <a:xfrm>
            <a:off x="6014019" y="5347239"/>
            <a:ext cx="5785154" cy="1089909"/>
            <a:chOff x="2920034" y="5120120"/>
            <a:chExt cx="7440110" cy="1655058"/>
          </a:xfrm>
        </p:grpSpPr>
        <p:sp>
          <p:nvSpPr>
            <p:cNvPr id="86" name="Rectangle 85">
              <a:extLst>
                <a:ext uri="{FF2B5EF4-FFF2-40B4-BE49-F238E27FC236}">
                  <a16:creationId xmlns:a16="http://schemas.microsoft.com/office/drawing/2014/main" id="{F140DC29-6A8E-F14D-AA1B-EAB1EE3F10EC}"/>
                </a:ext>
              </a:extLst>
            </p:cNvPr>
            <p:cNvSpPr/>
            <p:nvPr/>
          </p:nvSpPr>
          <p:spPr>
            <a:xfrm>
              <a:off x="2920034" y="5120120"/>
              <a:ext cx="3564838" cy="1641138"/>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Rectangle 86">
              <a:extLst>
                <a:ext uri="{FF2B5EF4-FFF2-40B4-BE49-F238E27FC236}">
                  <a16:creationId xmlns:a16="http://schemas.microsoft.com/office/drawing/2014/main" id="{F66C111B-F960-D740-9289-661742302B16}"/>
                </a:ext>
              </a:extLst>
            </p:cNvPr>
            <p:cNvSpPr/>
            <p:nvPr/>
          </p:nvSpPr>
          <p:spPr>
            <a:xfrm>
              <a:off x="6795309" y="5134041"/>
              <a:ext cx="3564835" cy="1641137"/>
            </a:xfrm>
            <a:prstGeom prst="rect">
              <a:avLst/>
            </a:prstGeom>
            <a:solidFill>
              <a:srgbClr val="FF5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8" name="Picture 87">
              <a:extLst>
                <a:ext uri="{FF2B5EF4-FFF2-40B4-BE49-F238E27FC236}">
                  <a16:creationId xmlns:a16="http://schemas.microsoft.com/office/drawing/2014/main" id="{7B7840A3-4630-5C43-B918-1476E40597E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4183" r="67947" b="43399"/>
            <a:stretch/>
          </p:blipFill>
          <p:spPr>
            <a:xfrm>
              <a:off x="3051396" y="5120120"/>
              <a:ext cx="1780288" cy="1641138"/>
            </a:xfrm>
            <a:prstGeom prst="rect">
              <a:avLst/>
            </a:prstGeom>
          </p:spPr>
        </p:pic>
        <p:pic>
          <p:nvPicPr>
            <p:cNvPr id="89" name="Picture 88">
              <a:extLst>
                <a:ext uri="{FF2B5EF4-FFF2-40B4-BE49-F238E27FC236}">
                  <a16:creationId xmlns:a16="http://schemas.microsoft.com/office/drawing/2014/main" id="{82A6E10B-840A-B047-93B9-A184A55990D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69863" t="8889" r="3242" b="38562"/>
            <a:stretch/>
          </p:blipFill>
          <p:spPr>
            <a:xfrm>
              <a:off x="6977036" y="5131623"/>
              <a:ext cx="1492283" cy="1643555"/>
            </a:xfrm>
            <a:prstGeom prst="rect">
              <a:avLst/>
            </a:prstGeom>
          </p:spPr>
        </p:pic>
        <p:sp>
          <p:nvSpPr>
            <p:cNvPr id="90" name="Title 1">
              <a:extLst>
                <a:ext uri="{FF2B5EF4-FFF2-40B4-BE49-F238E27FC236}">
                  <a16:creationId xmlns:a16="http://schemas.microsoft.com/office/drawing/2014/main" id="{02851955-33DE-2343-84F4-E3EDF3D5231E}"/>
                </a:ext>
              </a:extLst>
            </p:cNvPr>
            <p:cNvSpPr txBox="1">
              <a:spLocks/>
            </p:cNvSpPr>
            <p:nvPr/>
          </p:nvSpPr>
          <p:spPr>
            <a:xfrm>
              <a:off x="4787831" y="5463622"/>
              <a:ext cx="1530757" cy="1097000"/>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atin typeface="Tahoma" panose="020B0604030504040204" pitchFamily="34" charset="0"/>
                  <a:ea typeface="Tahoma" panose="020B0604030504040204" pitchFamily="34" charset="0"/>
                  <a:cs typeface="Tahoma" panose="020B0604030504040204" pitchFamily="34" charset="0"/>
                </a:rPr>
                <a:t>SÍ</a:t>
              </a:r>
            </a:p>
          </p:txBody>
        </p:sp>
        <p:sp>
          <p:nvSpPr>
            <p:cNvPr id="91" name="Title 1">
              <a:extLst>
                <a:ext uri="{FF2B5EF4-FFF2-40B4-BE49-F238E27FC236}">
                  <a16:creationId xmlns:a16="http://schemas.microsoft.com/office/drawing/2014/main" id="{D31F2E73-4B78-C849-AD4A-8798F004F9A5}"/>
                </a:ext>
              </a:extLst>
            </p:cNvPr>
            <p:cNvSpPr txBox="1">
              <a:spLocks/>
            </p:cNvSpPr>
            <p:nvPr/>
          </p:nvSpPr>
          <p:spPr>
            <a:xfrm>
              <a:off x="8578187" y="5463622"/>
              <a:ext cx="1530756" cy="1097000"/>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atin typeface="Tahoma" panose="020B0604030504040204" pitchFamily="34" charset="0"/>
                  <a:ea typeface="Tahoma" panose="020B0604030504040204" pitchFamily="34" charset="0"/>
                  <a:cs typeface="Tahoma" panose="020B0604030504040204" pitchFamily="34" charset="0"/>
                </a:rPr>
                <a:t>NO</a:t>
              </a:r>
            </a:p>
          </p:txBody>
        </p:sp>
      </p:grpSp>
      <p:sp>
        <p:nvSpPr>
          <p:cNvPr id="92" name="TextBox 91">
            <a:extLst>
              <a:ext uri="{FF2B5EF4-FFF2-40B4-BE49-F238E27FC236}">
                <a16:creationId xmlns:a16="http://schemas.microsoft.com/office/drawing/2014/main" id="{9DDBD66C-7246-6A48-8402-7F2DA311898B}"/>
              </a:ext>
            </a:extLst>
          </p:cNvPr>
          <p:cNvSpPr txBox="1"/>
          <p:nvPr/>
        </p:nvSpPr>
        <p:spPr>
          <a:xfrm>
            <a:off x="4856533" y="1473577"/>
            <a:ext cx="3159322" cy="523220"/>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SÍ, con </a:t>
            </a:r>
            <a:r>
              <a:rPr lang="en-US" sz="2800" dirty="0" err="1">
                <a:latin typeface="Tahoma" panose="020B0604030504040204" pitchFamily="34" charset="0"/>
                <a:ea typeface="Tahoma" panose="020B0604030504040204" pitchFamily="34" charset="0"/>
                <a:cs typeface="Tahoma" panose="020B0604030504040204" pitchFamily="34" charset="0"/>
              </a:rPr>
              <a:t>emoción</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93" name="TextBox 92">
            <a:extLst>
              <a:ext uri="{FF2B5EF4-FFF2-40B4-BE49-F238E27FC236}">
                <a16:creationId xmlns:a16="http://schemas.microsoft.com/office/drawing/2014/main" id="{10A9D036-C7FA-0F42-BFAE-3D1DB0B6927C}"/>
              </a:ext>
            </a:extLst>
          </p:cNvPr>
          <p:cNvSpPr txBox="1"/>
          <p:nvPr/>
        </p:nvSpPr>
        <p:spPr>
          <a:xfrm>
            <a:off x="8744188" y="1551771"/>
            <a:ext cx="3159322" cy="523220"/>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Sin </a:t>
            </a:r>
            <a:r>
              <a:rPr lang="en-US" sz="2800" dirty="0" err="1">
                <a:latin typeface="Tahoma" panose="020B0604030504040204" pitchFamily="34" charset="0"/>
                <a:ea typeface="Tahoma" panose="020B0604030504040204" pitchFamily="34" charset="0"/>
                <a:cs typeface="Tahoma" panose="020B0604030504040204" pitchFamily="34" charset="0"/>
              </a:rPr>
              <a:t>presión</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94" name="TextBox 93">
            <a:extLst>
              <a:ext uri="{FF2B5EF4-FFF2-40B4-BE49-F238E27FC236}">
                <a16:creationId xmlns:a16="http://schemas.microsoft.com/office/drawing/2014/main" id="{63F82AA9-50F4-954A-92E7-A0D8B7F3A452}"/>
              </a:ext>
            </a:extLst>
          </p:cNvPr>
          <p:cNvSpPr txBox="1"/>
          <p:nvPr/>
        </p:nvSpPr>
        <p:spPr>
          <a:xfrm>
            <a:off x="878965" y="1484210"/>
            <a:ext cx="3159322" cy="523220"/>
          </a:xfrm>
          <a:prstGeom prst="rect">
            <a:avLst/>
          </a:prstGeom>
          <a:noFill/>
        </p:spPr>
        <p:txBody>
          <a:bodyPr wrap="square" rtlCol="0">
            <a:spAutoFit/>
          </a:bodyPr>
          <a:lstStyle/>
          <a:p>
            <a:r>
              <a:rPr lang="en-US" sz="2800" dirty="0" err="1">
                <a:latin typeface="Tahoma" panose="020B0604030504040204" pitchFamily="34" charset="0"/>
                <a:ea typeface="Tahoma" panose="020B0604030504040204" pitchFamily="34" charset="0"/>
                <a:cs typeface="Tahoma" panose="020B0604030504040204" pitchFamily="34" charset="0"/>
              </a:rPr>
              <a:t>Pensar</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claramente</a:t>
            </a:r>
            <a:endParaRPr lang="en-US" sz="2800" dirty="0">
              <a:latin typeface="Tahoma" panose="020B0604030504040204" pitchFamily="34" charset="0"/>
              <a:ea typeface="Tahoma" panose="020B0604030504040204" pitchFamily="34" charset="0"/>
              <a:cs typeface="Tahoma" panose="020B0604030504040204" pitchFamily="34" charset="0"/>
            </a:endParaRPr>
          </a:p>
        </p:txBody>
      </p:sp>
      <p:pic>
        <p:nvPicPr>
          <p:cNvPr id="95" name="Picture 94">
            <a:extLst>
              <a:ext uri="{FF2B5EF4-FFF2-40B4-BE49-F238E27FC236}">
                <a16:creationId xmlns:a16="http://schemas.microsoft.com/office/drawing/2014/main" id="{92B0F385-492B-4B40-B778-3474DF4E6F67}"/>
              </a:ext>
            </a:extLst>
          </p:cNvPr>
          <p:cNvPicPr>
            <a:picLocks noChangeAspect="1"/>
          </p:cNvPicPr>
          <p:nvPr/>
        </p:nvPicPr>
        <p:blipFill rotWithShape="1">
          <a:blip r:embed="rId12">
            <a:extLst>
              <a:ext uri="{28A0092B-C50C-407E-A947-70E740481C1C}">
                <a14:useLocalDpi xmlns:a14="http://schemas.microsoft.com/office/drawing/2010/main" val="0"/>
              </a:ext>
            </a:extLst>
          </a:blip>
          <a:srcRect l="67315" t="67058" r="20748" b="14772"/>
          <a:stretch/>
        </p:blipFill>
        <p:spPr>
          <a:xfrm>
            <a:off x="1881751" y="72477"/>
            <a:ext cx="1452282" cy="1246094"/>
          </a:xfrm>
          <a:prstGeom prst="rect">
            <a:avLst/>
          </a:prstGeom>
        </p:spPr>
      </p:pic>
      <p:pic>
        <p:nvPicPr>
          <p:cNvPr id="96" name="Picture 95">
            <a:extLst>
              <a:ext uri="{FF2B5EF4-FFF2-40B4-BE49-F238E27FC236}">
                <a16:creationId xmlns:a16="http://schemas.microsoft.com/office/drawing/2014/main" id="{52654469-AF73-2646-9E3E-56DD7EEFCDEE}"/>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7105" t="24006" r="50548" b="19076"/>
          <a:stretch/>
        </p:blipFill>
        <p:spPr>
          <a:xfrm>
            <a:off x="5611304" y="407550"/>
            <a:ext cx="1250396" cy="947342"/>
          </a:xfrm>
          <a:prstGeom prst="rect">
            <a:avLst/>
          </a:prstGeom>
        </p:spPr>
      </p:pic>
      <p:pic>
        <p:nvPicPr>
          <p:cNvPr id="98" name="Picture 97">
            <a:extLst>
              <a:ext uri="{FF2B5EF4-FFF2-40B4-BE49-F238E27FC236}">
                <a16:creationId xmlns:a16="http://schemas.microsoft.com/office/drawing/2014/main" id="{E63DA145-B2A4-174A-9401-F20D8FD42916}"/>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grpSp>
        <p:nvGrpSpPr>
          <p:cNvPr id="99" name="Group 98">
            <a:extLst>
              <a:ext uri="{FF2B5EF4-FFF2-40B4-BE49-F238E27FC236}">
                <a16:creationId xmlns:a16="http://schemas.microsoft.com/office/drawing/2014/main" id="{A4C384B2-CCA4-D847-83C3-18B49D7B56DA}"/>
              </a:ext>
            </a:extLst>
          </p:cNvPr>
          <p:cNvGrpSpPr/>
          <p:nvPr/>
        </p:nvGrpSpPr>
        <p:grpSpPr>
          <a:xfrm>
            <a:off x="6239650" y="1963453"/>
            <a:ext cx="1176209" cy="1087151"/>
            <a:chOff x="3397541" y="1619623"/>
            <a:chExt cx="749241" cy="709468"/>
          </a:xfrm>
        </p:grpSpPr>
        <p:sp>
          <p:nvSpPr>
            <p:cNvPr id="100" name="Oval Callout 99">
              <a:extLst>
                <a:ext uri="{FF2B5EF4-FFF2-40B4-BE49-F238E27FC236}">
                  <a16:creationId xmlns:a16="http://schemas.microsoft.com/office/drawing/2014/main" id="{5B181AF0-88E0-7C46-969C-A46BF5937390}"/>
                </a:ext>
              </a:extLst>
            </p:cNvPr>
            <p:cNvSpPr/>
            <p:nvPr/>
          </p:nvSpPr>
          <p:spPr>
            <a:xfrm rot="1849273">
              <a:off x="3397541" y="1619623"/>
              <a:ext cx="749241" cy="709468"/>
            </a:xfrm>
            <a:prstGeom prst="wedgeEllipse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a:extLst>
                <a:ext uri="{FF2B5EF4-FFF2-40B4-BE49-F238E27FC236}">
                  <a16:creationId xmlns:a16="http://schemas.microsoft.com/office/drawing/2014/main" id="{D5578692-95F3-CE4A-B4FC-B39171885E66}"/>
                </a:ext>
              </a:extLst>
            </p:cNvPr>
            <p:cNvSpPr txBox="1"/>
            <p:nvPr/>
          </p:nvSpPr>
          <p:spPr>
            <a:xfrm>
              <a:off x="3473155" y="1832715"/>
              <a:ext cx="641260" cy="341450"/>
            </a:xfrm>
            <a:prstGeom prst="rect">
              <a:avLst/>
            </a:prstGeom>
            <a:noFill/>
          </p:spPr>
          <p:txBody>
            <a:bodyPr wrap="square" rtlCol="0">
              <a:spAutoFit/>
            </a:bodyPr>
            <a:lstStyle/>
            <a:p>
              <a:r>
                <a:rPr lang="en-US" sz="2800" b="1" dirty="0">
                  <a:latin typeface="Tahoma" panose="020B0604030504040204" pitchFamily="34" charset="0"/>
                  <a:ea typeface="Tahoma" panose="020B0604030504040204" pitchFamily="34" charset="0"/>
                  <a:cs typeface="Tahoma" panose="020B0604030504040204" pitchFamily="34" charset="0"/>
                </a:rPr>
                <a:t>¡SÍ!</a:t>
              </a:r>
            </a:p>
          </p:txBody>
        </p:sp>
      </p:grpSp>
      <p:sp>
        <p:nvSpPr>
          <p:cNvPr id="102" name="Footer Placeholder 3">
            <a:extLst>
              <a:ext uri="{FF2B5EF4-FFF2-40B4-BE49-F238E27FC236}">
                <a16:creationId xmlns:a16="http://schemas.microsoft.com/office/drawing/2014/main" id="{8664DAD8-5CB2-4048-83CA-8E8AA7BD9595}"/>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pic>
        <p:nvPicPr>
          <p:cNvPr id="103" name="Picture 102">
            <a:extLst>
              <a:ext uri="{FF2B5EF4-FFF2-40B4-BE49-F238E27FC236}">
                <a16:creationId xmlns:a16="http://schemas.microsoft.com/office/drawing/2014/main" id="{E77568CA-E92C-B74E-AE26-9DB50D17A644}"/>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7105" t="24006" r="50548" b="19076"/>
          <a:stretch/>
        </p:blipFill>
        <p:spPr>
          <a:xfrm>
            <a:off x="9123568" y="432037"/>
            <a:ext cx="1250396" cy="947342"/>
          </a:xfrm>
          <a:prstGeom prst="rect">
            <a:avLst/>
          </a:prstGeom>
        </p:spPr>
      </p:pic>
    </p:spTree>
    <p:extLst>
      <p:ext uri="{BB962C8B-B14F-4D97-AF65-F5344CB8AC3E}">
        <p14:creationId xmlns:p14="http://schemas.microsoft.com/office/powerpoint/2010/main" val="29977421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245788" cy="6858000"/>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7" name="Rectangle 6"/>
          <p:cNvSpPr/>
          <p:nvPr/>
        </p:nvSpPr>
        <p:spPr>
          <a:xfrm>
            <a:off x="2143433" y="287468"/>
            <a:ext cx="3490452" cy="542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3">
            <a:extLst>
              <a:ext uri="{FF2B5EF4-FFF2-40B4-BE49-F238E27FC236}">
                <a16:creationId xmlns:a16="http://schemas.microsoft.com/office/drawing/2014/main" id="{F6BD83F6-9CEA-472C-A381-C2E9B0FC87F2}"/>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sp>
        <p:nvSpPr>
          <p:cNvPr id="11" name="TextBox 10">
            <a:extLst>
              <a:ext uri="{FF2B5EF4-FFF2-40B4-BE49-F238E27FC236}">
                <a16:creationId xmlns:a16="http://schemas.microsoft.com/office/drawing/2014/main" id="{2983D849-58CE-4A70-8201-5F0DB7337131}"/>
              </a:ext>
            </a:extLst>
          </p:cNvPr>
          <p:cNvSpPr txBox="1"/>
          <p:nvPr/>
        </p:nvSpPr>
        <p:spPr>
          <a:xfrm>
            <a:off x="2256085" y="259759"/>
            <a:ext cx="4134082" cy="646331"/>
          </a:xfrm>
          <a:prstGeom prst="rect">
            <a:avLst/>
          </a:prstGeom>
          <a:noFill/>
        </p:spPr>
        <p:txBody>
          <a:bodyPr wrap="square" rtlCol="0">
            <a:spAutoFit/>
          </a:bodyPr>
          <a:lstStyle/>
          <a:p>
            <a:r>
              <a:rPr lang="en-US" sz="3600" dirty="0">
                <a:latin typeface="Marvin Round" panose="02000000000000000000" pitchFamily="2" charset="0"/>
                <a:ea typeface="Open Sans Extrabold" panose="020B0906030804020204" pitchFamily="34" charset="0"/>
                <a:cs typeface="Open Sans Extrabold" panose="020B0906030804020204" pitchFamily="34" charset="0"/>
              </a:rPr>
              <a:t>¡</a:t>
            </a:r>
            <a:r>
              <a:rPr lang="en-US" sz="3600" dirty="0" err="1">
                <a:latin typeface="Marvin Round" panose="02000000000000000000" pitchFamily="2" charset="0"/>
                <a:ea typeface="Open Sans Extrabold" panose="020B0906030804020204" pitchFamily="34" charset="0"/>
                <a:cs typeface="Open Sans Extrabold" panose="020B0906030804020204" pitchFamily="34" charset="0"/>
              </a:rPr>
              <a:t>Autocuidado</a:t>
            </a:r>
            <a:r>
              <a:rPr lang="en-US" sz="3600" dirty="0">
                <a:latin typeface="Marvin Round" panose="02000000000000000000" pitchFamily="2" charset="0"/>
                <a:ea typeface="Open Sans Extrabold" panose="020B0906030804020204" pitchFamily="34" charset="0"/>
                <a:cs typeface="Open Sans Extrabold" panose="020B0906030804020204" pitchFamily="34" charset="0"/>
              </a:rPr>
              <a:t>!</a:t>
            </a:r>
          </a:p>
        </p:txBody>
      </p:sp>
    </p:spTree>
    <p:extLst>
      <p:ext uri="{BB962C8B-B14F-4D97-AF65-F5344CB8AC3E}">
        <p14:creationId xmlns:p14="http://schemas.microsoft.com/office/powerpoint/2010/main" val="33626710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27474" r="20555" b="39894"/>
          <a:stretch/>
        </p:blipFill>
        <p:spPr>
          <a:xfrm>
            <a:off x="2238703" y="-212395"/>
            <a:ext cx="8294107" cy="5267489"/>
          </a:xfrm>
          <a:prstGeom prst="rect">
            <a:avLst/>
          </a:prstGeom>
        </p:spPr>
      </p:pic>
      <p:sp>
        <p:nvSpPr>
          <p:cNvPr id="3" name="Content Placeholder 2"/>
          <p:cNvSpPr>
            <a:spLocks noGrp="1"/>
          </p:cNvSpPr>
          <p:nvPr>
            <p:ph idx="1"/>
          </p:nvPr>
        </p:nvSpPr>
        <p:spPr>
          <a:xfrm>
            <a:off x="2467249" y="287468"/>
            <a:ext cx="7710515" cy="4351338"/>
          </a:xfrm>
        </p:spPr>
        <p:txBody>
          <a:bodyPr/>
          <a:lstStyle/>
          <a:p>
            <a:endParaRPr lang="en-US" dirty="0"/>
          </a:p>
          <a:p>
            <a:pPr lvl="1"/>
            <a:r>
              <a:rPr lang="en-US" dirty="0"/>
              <a:t>(place holder- does not need translation) Person one: [drinking beer from the beer can prop, acting intoxicated] “Hey this is a great party! I’ve had so many beers.”</a:t>
            </a:r>
            <a:endParaRPr lang="en-US" sz="2000" dirty="0"/>
          </a:p>
          <a:p>
            <a:pPr lvl="1"/>
            <a:r>
              <a:rPr lang="en-US" dirty="0"/>
              <a:t>Person two: “Yeah. Let’s go upstairs and make out.” [grabs person one’s arm hand and starts to pull them away]</a:t>
            </a:r>
            <a:endParaRPr lang="en-US" sz="2000" dirty="0"/>
          </a:p>
          <a:p>
            <a:pPr lvl="1"/>
            <a:r>
              <a:rPr lang="en-US" dirty="0"/>
              <a:t>Person one: “Um, ok, I guess.”</a:t>
            </a:r>
            <a:endParaRPr lang="en-US" sz="2000" dirty="0"/>
          </a:p>
          <a:p>
            <a:endParaRPr lang="en-US" dirty="0"/>
          </a:p>
        </p:txBody>
      </p:sp>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4832" t="6144" r="78000" b="69150"/>
          <a:stretch/>
        </p:blipFill>
        <p:spPr>
          <a:xfrm>
            <a:off x="-10510" y="-3642"/>
            <a:ext cx="2088777" cy="1694330"/>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2884" t="48105" r="15620" b="40523"/>
          <a:stretch/>
        </p:blipFill>
        <p:spPr>
          <a:xfrm>
            <a:off x="735333" y="5055094"/>
            <a:ext cx="11174351" cy="779929"/>
          </a:xfrm>
          <a:prstGeom prst="rect">
            <a:avLst/>
          </a:prstGeom>
        </p:spPr>
      </p:pic>
      <p:sp>
        <p:nvSpPr>
          <p:cNvPr id="8" name="TextBox 7"/>
          <p:cNvSpPr txBox="1"/>
          <p:nvPr/>
        </p:nvSpPr>
        <p:spPr>
          <a:xfrm>
            <a:off x="1971041" y="5654563"/>
            <a:ext cx="8636000" cy="923330"/>
          </a:xfrm>
          <a:prstGeom prst="rect">
            <a:avLst/>
          </a:prstGeom>
          <a:noFill/>
        </p:spPr>
        <p:txBody>
          <a:bodyPr wrap="square" rtlCol="0">
            <a:spAutoFit/>
          </a:bodyPr>
          <a:lstStyle/>
          <a:p>
            <a:r>
              <a:rPr lang="en-US" sz="5400" b="1" dirty="0" err="1">
                <a:latin typeface="Tahoma" panose="020B0604030504040204" pitchFamily="34" charset="0"/>
                <a:ea typeface="Tahoma" panose="020B0604030504040204" pitchFamily="34" charset="0"/>
                <a:cs typeface="Tahoma" panose="020B0604030504040204" pitchFamily="34" charset="0"/>
              </a:rPr>
              <a:t>Consentimiento</a:t>
            </a:r>
            <a:r>
              <a:rPr lang="en-US" sz="5400" b="1" dirty="0">
                <a:latin typeface="Tahoma" panose="020B0604030504040204" pitchFamily="34" charset="0"/>
                <a:ea typeface="Tahoma" panose="020B0604030504040204" pitchFamily="34" charset="0"/>
                <a:cs typeface="Tahoma" panose="020B0604030504040204" pitchFamily="34" charset="0"/>
              </a:rPr>
              <a:t>: video 3</a:t>
            </a:r>
          </a:p>
        </p:txBody>
      </p:sp>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1" name="Footer Placeholder 3">
            <a:extLst>
              <a:ext uri="{FF2B5EF4-FFF2-40B4-BE49-F238E27FC236}">
                <a16:creationId xmlns:a16="http://schemas.microsoft.com/office/drawing/2014/main" id="{5D7D0159-41CD-4464-8DE4-77906F2F2FDF}"/>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pic>
        <p:nvPicPr>
          <p:cNvPr id="2" name="19-40-43MRML_consent_3_Spanish.mp4" descr="19-40-43MRML_consent_3_Spanish.mp4">
            <a:hlinkClick r:id="" action="ppaction://media"/>
            <a:extLst>
              <a:ext uri="{FF2B5EF4-FFF2-40B4-BE49-F238E27FC236}">
                <a16:creationId xmlns:a16="http://schemas.microsoft.com/office/drawing/2014/main" id="{1523E7A1-CC04-2C4A-866A-167DE64906AE}"/>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572039" y="398555"/>
            <a:ext cx="7714553" cy="4339436"/>
          </a:xfrm>
          <a:prstGeom prst="rect">
            <a:avLst/>
          </a:prstGeom>
        </p:spPr>
      </p:pic>
    </p:spTree>
    <p:extLst>
      <p:ext uri="{BB962C8B-B14F-4D97-AF65-F5344CB8AC3E}">
        <p14:creationId xmlns:p14="http://schemas.microsoft.com/office/powerpoint/2010/main" val="418168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7B9E9CE6-CBE7-EE42-A326-3E71C2832E1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105" t="24006" r="50548" b="19076"/>
          <a:stretch/>
        </p:blipFill>
        <p:spPr>
          <a:xfrm>
            <a:off x="7197754" y="1877975"/>
            <a:ext cx="1948254" cy="1476063"/>
          </a:xfrm>
          <a:prstGeom prst="rect">
            <a:avLst/>
          </a:prstGeom>
        </p:spPr>
      </p:pic>
      <p:pic>
        <p:nvPicPr>
          <p:cNvPr id="26" name="Picture 25">
            <a:extLst>
              <a:ext uri="{FF2B5EF4-FFF2-40B4-BE49-F238E27FC236}">
                <a16:creationId xmlns:a16="http://schemas.microsoft.com/office/drawing/2014/main" id="{0B72F9E6-726C-054A-8D46-1AC9FF4DF9F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105" t="24006" r="50548" b="19076"/>
          <a:stretch/>
        </p:blipFill>
        <p:spPr>
          <a:xfrm>
            <a:off x="6971317" y="3538387"/>
            <a:ext cx="2359121" cy="1581841"/>
          </a:xfrm>
          <a:prstGeom prst="rect">
            <a:avLst/>
          </a:prstGeom>
        </p:spPr>
      </p:pic>
      <p:grpSp>
        <p:nvGrpSpPr>
          <p:cNvPr id="27" name="Group 26">
            <a:extLst>
              <a:ext uri="{FF2B5EF4-FFF2-40B4-BE49-F238E27FC236}">
                <a16:creationId xmlns:a16="http://schemas.microsoft.com/office/drawing/2014/main" id="{759443F8-435C-D34F-8064-35B27272E95D}"/>
              </a:ext>
            </a:extLst>
          </p:cNvPr>
          <p:cNvGrpSpPr/>
          <p:nvPr/>
        </p:nvGrpSpPr>
        <p:grpSpPr>
          <a:xfrm>
            <a:off x="-10510" y="-3642"/>
            <a:ext cx="12050110" cy="6653557"/>
            <a:chOff x="-10510" y="-3642"/>
            <a:chExt cx="12050110" cy="6653557"/>
          </a:xfrm>
        </p:grpSpPr>
        <p:sp>
          <p:nvSpPr>
            <p:cNvPr id="29" name="TextBox 28">
              <a:extLst>
                <a:ext uri="{FF2B5EF4-FFF2-40B4-BE49-F238E27FC236}">
                  <a16:creationId xmlns:a16="http://schemas.microsoft.com/office/drawing/2014/main" id="{384C6102-9A57-6D46-B26A-A61D041308C6}"/>
                </a:ext>
              </a:extLst>
            </p:cNvPr>
            <p:cNvSpPr txBox="1"/>
            <p:nvPr/>
          </p:nvSpPr>
          <p:spPr>
            <a:xfrm>
              <a:off x="2078267" y="445068"/>
              <a:ext cx="8451449" cy="769441"/>
            </a:xfrm>
            <a:prstGeom prst="rect">
              <a:avLst/>
            </a:prstGeom>
            <a:noFill/>
          </p:spPr>
          <p:txBody>
            <a:bodyPr wrap="square" rtlCol="0">
              <a:spAutoFit/>
            </a:bodyPr>
            <a:lstStyle/>
            <a:p>
              <a:r>
                <a:rPr lang="en-US" sz="4400" b="1" dirty="0">
                  <a:latin typeface="Tahoma" panose="020B0604030504040204" pitchFamily="34" charset="0"/>
                  <a:ea typeface="Tahoma" panose="020B0604030504040204" pitchFamily="34" charset="0"/>
                  <a:cs typeface="Tahoma" panose="020B0604030504040204" pitchFamily="34" charset="0"/>
                </a:rPr>
                <a:t>Video 3: </a:t>
              </a:r>
              <a:r>
                <a:rPr lang="en-US" sz="4400" b="1" dirty="0" err="1">
                  <a:latin typeface="Tahoma" panose="020B0604030504040204" pitchFamily="34" charset="0"/>
                  <a:ea typeface="Tahoma" panose="020B0604030504040204" pitchFamily="34" charset="0"/>
                  <a:cs typeface="Tahoma" panose="020B0604030504040204" pitchFamily="34" charset="0"/>
                </a:rPr>
                <a:t>pensar</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claramente</a:t>
              </a:r>
              <a:r>
                <a:rPr lang="en-US" sz="4400" b="1" dirty="0">
                  <a:latin typeface="Tahoma" panose="020B0604030504040204" pitchFamily="34" charset="0"/>
                  <a:ea typeface="Tahoma" panose="020B0604030504040204" pitchFamily="34" charset="0"/>
                  <a:cs typeface="Tahoma" panose="020B0604030504040204" pitchFamily="34" charset="0"/>
                </a:rPr>
                <a:t> </a:t>
              </a:r>
            </a:p>
          </p:txBody>
        </p:sp>
        <p:pic>
          <p:nvPicPr>
            <p:cNvPr id="30" name="Picture 29">
              <a:extLst>
                <a:ext uri="{FF2B5EF4-FFF2-40B4-BE49-F238E27FC236}">
                  <a16:creationId xmlns:a16="http://schemas.microsoft.com/office/drawing/2014/main" id="{210685B0-CBA2-BE48-864C-6C4428A9FC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39264" y="1196536"/>
              <a:ext cx="2951959" cy="2281059"/>
            </a:xfrm>
            <a:prstGeom prst="rect">
              <a:avLst/>
            </a:prstGeom>
          </p:spPr>
        </p:pic>
        <p:pic>
          <p:nvPicPr>
            <p:cNvPr id="31" name="Picture 30">
              <a:extLst>
                <a:ext uri="{FF2B5EF4-FFF2-40B4-BE49-F238E27FC236}">
                  <a16:creationId xmlns:a16="http://schemas.microsoft.com/office/drawing/2014/main" id="{279CB40B-A204-3445-87A2-050DE86E10CE}"/>
                </a:ext>
              </a:extLst>
            </p:cNvPr>
            <p:cNvPicPr>
              <a:picLocks noChangeAspect="1"/>
            </p:cNvPicPr>
            <p:nvPr/>
          </p:nvPicPr>
          <p:blipFill>
            <a:blip r:embed="rId7"/>
            <a:stretch>
              <a:fillRect/>
            </a:stretch>
          </p:blipFill>
          <p:spPr>
            <a:xfrm>
              <a:off x="5423822" y="5627207"/>
              <a:ext cx="1033823" cy="1022708"/>
            </a:xfrm>
            <a:prstGeom prst="rect">
              <a:avLst/>
            </a:prstGeom>
          </p:spPr>
        </p:pic>
        <p:sp>
          <p:nvSpPr>
            <p:cNvPr id="32" name="TextBox 31">
              <a:extLst>
                <a:ext uri="{FF2B5EF4-FFF2-40B4-BE49-F238E27FC236}">
                  <a16:creationId xmlns:a16="http://schemas.microsoft.com/office/drawing/2014/main" id="{2AC6AEA3-74FF-8341-8BA0-053B816AF257}"/>
                </a:ext>
              </a:extLst>
            </p:cNvPr>
            <p:cNvSpPr txBox="1"/>
            <p:nvPr/>
          </p:nvSpPr>
          <p:spPr>
            <a:xfrm>
              <a:off x="9330438" y="2051756"/>
              <a:ext cx="2709162" cy="584775"/>
            </a:xfrm>
            <a:prstGeom prst="rect">
              <a:avLst/>
            </a:prstGeom>
            <a:noFill/>
          </p:spPr>
          <p:txBody>
            <a:bodyPr wrap="square" rtlCol="0">
              <a:spAutoFit/>
            </a:bodyPr>
            <a:lstStyle/>
            <a:p>
              <a:r>
                <a:rPr lang="en-US" sz="3200" dirty="0" err="1">
                  <a:latin typeface="Tahoma" panose="020B0604030504040204" pitchFamily="34" charset="0"/>
                  <a:ea typeface="Tahoma" panose="020B0604030504040204" pitchFamily="34" charset="0"/>
                  <a:cs typeface="Tahoma" panose="020B0604030504040204" pitchFamily="34" charset="0"/>
                </a:rPr>
                <a:t>Despiertas</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33" name="TextBox 32">
              <a:extLst>
                <a:ext uri="{FF2B5EF4-FFF2-40B4-BE49-F238E27FC236}">
                  <a16:creationId xmlns:a16="http://schemas.microsoft.com/office/drawing/2014/main" id="{35488CFD-A7DD-714A-BE25-9103266269BC}"/>
                </a:ext>
              </a:extLst>
            </p:cNvPr>
            <p:cNvSpPr txBox="1"/>
            <p:nvPr/>
          </p:nvSpPr>
          <p:spPr>
            <a:xfrm>
              <a:off x="9432649" y="3458258"/>
              <a:ext cx="2490792" cy="1569660"/>
            </a:xfrm>
            <a:prstGeom prst="rect">
              <a:avLst/>
            </a:prstGeom>
            <a:noFill/>
          </p:spPr>
          <p:txBody>
            <a:bodyPr wrap="square" rtlCol="0">
              <a:spAutoFit/>
            </a:bodyPr>
            <a:lstStyle/>
            <a:p>
              <a:r>
                <a:rPr lang="en-US" sz="3200" dirty="0">
                  <a:latin typeface="Tahoma" panose="020B0604030504040204" pitchFamily="34" charset="0"/>
                  <a:ea typeface="Tahoma" panose="020B0604030504040204" pitchFamily="34" charset="0"/>
                  <a:cs typeface="Tahoma" panose="020B0604030504040204" pitchFamily="34" charset="0"/>
                </a:rPr>
                <a:t>Sin </a:t>
              </a:r>
              <a:r>
                <a:rPr lang="en-US" sz="3200" dirty="0" err="1">
                  <a:latin typeface="Tahoma" panose="020B0604030504040204" pitchFamily="34" charset="0"/>
                  <a:ea typeface="Tahoma" panose="020B0604030504040204" pitchFamily="34" charset="0"/>
                  <a:cs typeface="Tahoma" panose="020B0604030504040204" pitchFamily="34" charset="0"/>
                </a:rPr>
                <a:t>tomar</a:t>
              </a:r>
              <a:r>
                <a:rPr lang="en-US" sz="3200" dirty="0">
                  <a:latin typeface="Tahoma" panose="020B0604030504040204" pitchFamily="34" charset="0"/>
                  <a:ea typeface="Tahoma" panose="020B0604030504040204" pitchFamily="34" charset="0"/>
                  <a:cs typeface="Tahoma" panose="020B0604030504040204" pitchFamily="34" charset="0"/>
                </a:rPr>
                <a:t> alcohol </a:t>
              </a:r>
              <a:r>
                <a:rPr lang="en-US" sz="3200" dirty="0" err="1">
                  <a:latin typeface="Tahoma" panose="020B0604030504040204" pitchFamily="34" charset="0"/>
                  <a:ea typeface="Tahoma" panose="020B0604030504040204" pitchFamily="34" charset="0"/>
                  <a:cs typeface="Tahoma" panose="020B0604030504040204" pitchFamily="34" charset="0"/>
                </a:rPr>
                <a:t>ni</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drogas</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34" name="TextBox 33">
              <a:extLst>
                <a:ext uri="{FF2B5EF4-FFF2-40B4-BE49-F238E27FC236}">
                  <a16:creationId xmlns:a16="http://schemas.microsoft.com/office/drawing/2014/main" id="{2CF93C2F-D097-1C48-A791-6B3AD16FC56C}"/>
                </a:ext>
              </a:extLst>
            </p:cNvPr>
            <p:cNvSpPr txBox="1"/>
            <p:nvPr/>
          </p:nvSpPr>
          <p:spPr>
            <a:xfrm>
              <a:off x="6699431" y="5846173"/>
              <a:ext cx="4486113" cy="584775"/>
            </a:xfrm>
            <a:prstGeom prst="rect">
              <a:avLst/>
            </a:prstGeom>
            <a:noFill/>
          </p:spPr>
          <p:txBody>
            <a:bodyPr wrap="square" rtlCol="0">
              <a:spAutoFit/>
            </a:bodyPr>
            <a:lstStyle/>
            <a:p>
              <a:r>
                <a:rPr lang="en-US" sz="3200" dirty="0">
                  <a:latin typeface="Tahoma" panose="020B0604030504040204" pitchFamily="34" charset="0"/>
                  <a:ea typeface="Tahoma" panose="020B0604030504040204" pitchFamily="34" charset="0"/>
                  <a:cs typeface="Tahoma" panose="020B0604030504040204" pitchFamily="34" charset="0"/>
                </a:rPr>
                <a:t>¿</a:t>
              </a:r>
              <a:r>
                <a:rPr lang="en-US" sz="3200" dirty="0" err="1">
                  <a:latin typeface="Tahoma" panose="020B0604030504040204" pitchFamily="34" charset="0"/>
                  <a:ea typeface="Tahoma" panose="020B0604030504040204" pitchFamily="34" charset="0"/>
                  <a:cs typeface="Tahoma" panose="020B0604030504040204" pitchFamily="34" charset="0"/>
                </a:rPr>
                <a:t>Piensan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claramente</a:t>
              </a:r>
              <a:r>
                <a:rPr lang="en-US" sz="3200" dirty="0">
                  <a:latin typeface="Tahoma" panose="020B0604030504040204" pitchFamily="34" charset="0"/>
                  <a:ea typeface="Tahoma" panose="020B0604030504040204" pitchFamily="34" charset="0"/>
                  <a:cs typeface="Tahoma" panose="020B0604030504040204" pitchFamily="34" charset="0"/>
                </a:rPr>
                <a:t>?</a:t>
              </a:r>
            </a:p>
          </p:txBody>
        </p:sp>
        <p:pic>
          <p:nvPicPr>
            <p:cNvPr id="35" name="Picture 34">
              <a:extLst>
                <a:ext uri="{FF2B5EF4-FFF2-40B4-BE49-F238E27FC236}">
                  <a16:creationId xmlns:a16="http://schemas.microsoft.com/office/drawing/2014/main" id="{FBB0031C-664E-C346-A82F-6E37A3683DDC}"/>
                </a:ext>
              </a:extLst>
            </p:cNvPr>
            <p:cNvPicPr>
              <a:picLocks noChangeAspect="1"/>
            </p:cNvPicPr>
            <p:nvPr/>
          </p:nvPicPr>
          <p:blipFill rotWithShape="1">
            <a:blip r:embed="rId8">
              <a:extLst>
                <a:ext uri="{28A0092B-C50C-407E-A947-70E740481C1C}">
                  <a14:useLocalDpi xmlns:a14="http://schemas.microsoft.com/office/drawing/2010/main" val="0"/>
                </a:ext>
              </a:extLst>
            </a:blip>
            <a:srcRect l="4832" t="6144" r="78000" b="69150"/>
            <a:stretch/>
          </p:blipFill>
          <p:spPr>
            <a:xfrm>
              <a:off x="-10510" y="-3642"/>
              <a:ext cx="2088777" cy="1694330"/>
            </a:xfrm>
            <a:prstGeom prst="rect">
              <a:avLst/>
            </a:prstGeom>
          </p:spPr>
        </p:pic>
        <p:pic>
          <p:nvPicPr>
            <p:cNvPr id="36" name="Picture 35">
              <a:extLst>
                <a:ext uri="{FF2B5EF4-FFF2-40B4-BE49-F238E27FC236}">
                  <a16:creationId xmlns:a16="http://schemas.microsoft.com/office/drawing/2014/main" id="{DC5F805A-286D-A84E-88A5-10A0E8144E5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45338" y="3105365"/>
              <a:ext cx="3883136" cy="2655596"/>
            </a:xfrm>
            <a:prstGeom prst="rect">
              <a:avLst/>
            </a:prstGeom>
          </p:spPr>
        </p:pic>
      </p:grpSp>
      <p:pic>
        <p:nvPicPr>
          <p:cNvPr id="37" name="Picture 36">
            <a:extLst>
              <a:ext uri="{FF2B5EF4-FFF2-40B4-BE49-F238E27FC236}">
                <a16:creationId xmlns:a16="http://schemas.microsoft.com/office/drawing/2014/main" id="{28567FE0-0BEF-4B49-80B7-F85521AA0F9B}"/>
              </a:ext>
            </a:extLst>
          </p:cNvPr>
          <p:cNvPicPr>
            <a:picLocks noChangeAspect="1"/>
          </p:cNvPicPr>
          <p:nvPr/>
        </p:nvPicPr>
        <p:blipFill rotWithShape="1">
          <a:blip r:embed="rId10">
            <a:extLst>
              <a:ext uri="{28A0092B-C50C-407E-A947-70E740481C1C}">
                <a14:useLocalDpi xmlns:a14="http://schemas.microsoft.com/office/drawing/2010/main" val="0"/>
              </a:ext>
            </a:extLst>
          </a:blip>
          <a:srcRect l="67315" t="67058" r="20748" b="14772"/>
          <a:stretch/>
        </p:blipFill>
        <p:spPr>
          <a:xfrm>
            <a:off x="5590873" y="5367467"/>
            <a:ext cx="1452282" cy="1246094"/>
          </a:xfrm>
          <a:prstGeom prst="rect">
            <a:avLst/>
          </a:prstGeom>
        </p:spPr>
      </p:pic>
      <p:pic>
        <p:nvPicPr>
          <p:cNvPr id="38" name="Picture 37">
            <a:extLst>
              <a:ext uri="{FF2B5EF4-FFF2-40B4-BE49-F238E27FC236}">
                <a16:creationId xmlns:a16="http://schemas.microsoft.com/office/drawing/2014/main" id="{FC968709-05E9-EA4D-B0FC-8D41EEEBC66B}"/>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39" name="Footer Placeholder 3">
            <a:extLst>
              <a:ext uri="{FF2B5EF4-FFF2-40B4-BE49-F238E27FC236}">
                <a16:creationId xmlns:a16="http://schemas.microsoft.com/office/drawing/2014/main" id="{77AB0815-C529-5046-9C70-D273FA2AD714}"/>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pic>
        <p:nvPicPr>
          <p:cNvPr id="17" name="Picture 16">
            <a:extLst>
              <a:ext uri="{FF2B5EF4-FFF2-40B4-BE49-F238E27FC236}">
                <a16:creationId xmlns:a16="http://schemas.microsoft.com/office/drawing/2014/main" id="{2F2995C2-CBED-B740-96B8-DB68EE6CAC4D}"/>
              </a:ext>
            </a:extLst>
          </p:cNvPr>
          <p:cNvPicPr>
            <a:picLocks noChangeAspect="1"/>
          </p:cNvPicPr>
          <p:nvPr/>
        </p:nvPicPr>
        <p:blipFill rotWithShape="1">
          <a:blip r:embed="rId12">
            <a:extLst>
              <a:ext uri="{28A0092B-C50C-407E-A947-70E740481C1C}">
                <a14:useLocalDpi xmlns:a14="http://schemas.microsoft.com/office/drawing/2010/main" val="0"/>
              </a:ext>
            </a:extLst>
          </a:blip>
          <a:srcRect l="27474" r="20555" b="39894"/>
          <a:stretch/>
        </p:blipFill>
        <p:spPr>
          <a:xfrm>
            <a:off x="312779" y="1848288"/>
            <a:ext cx="4950415" cy="3143950"/>
          </a:xfrm>
          <a:prstGeom prst="rect">
            <a:avLst/>
          </a:prstGeom>
        </p:spPr>
      </p:pic>
      <p:sp>
        <p:nvSpPr>
          <p:cNvPr id="18" name="Content Placeholder 2">
            <a:extLst>
              <a:ext uri="{FF2B5EF4-FFF2-40B4-BE49-F238E27FC236}">
                <a16:creationId xmlns:a16="http://schemas.microsoft.com/office/drawing/2014/main" id="{6CD749C5-3AE2-A14F-AC1E-4D62F7C64BC9}"/>
              </a:ext>
            </a:extLst>
          </p:cNvPr>
          <p:cNvSpPr>
            <a:spLocks noGrp="1"/>
          </p:cNvSpPr>
          <p:nvPr>
            <p:ph idx="1"/>
          </p:nvPr>
        </p:nvSpPr>
        <p:spPr>
          <a:xfrm>
            <a:off x="380947" y="2095181"/>
            <a:ext cx="4229492" cy="2597137"/>
          </a:xfrm>
        </p:spPr>
        <p:txBody>
          <a:bodyPr>
            <a:normAutofit fontScale="70000" lnSpcReduction="20000"/>
          </a:bodyPr>
          <a:lstStyle/>
          <a:p>
            <a:endParaRPr lang="en-US" dirty="0"/>
          </a:p>
          <a:p>
            <a:pPr lvl="1"/>
            <a:r>
              <a:rPr lang="en-US" dirty="0"/>
              <a:t>(place holder- does not need translation) Person one: [drinking beer from the beer can prop, acting intoxicated] “Hey this is a great party! I’ve had so many beers.”</a:t>
            </a:r>
            <a:endParaRPr lang="en-US" sz="2000" dirty="0"/>
          </a:p>
          <a:p>
            <a:pPr lvl="1"/>
            <a:r>
              <a:rPr lang="en-US" dirty="0"/>
              <a:t>Person two: “Yeah. Let’s go upstairs and make out.” [grabs person one’s arm hand and starts to pull them away]</a:t>
            </a:r>
            <a:endParaRPr lang="en-US" sz="2000" dirty="0"/>
          </a:p>
          <a:p>
            <a:pPr lvl="1"/>
            <a:r>
              <a:rPr lang="en-US" dirty="0"/>
              <a:t>Person one: “Um, ok, I guess.”</a:t>
            </a:r>
            <a:endParaRPr lang="en-US" sz="2000" dirty="0"/>
          </a:p>
          <a:p>
            <a:endParaRPr lang="en-US" dirty="0"/>
          </a:p>
        </p:txBody>
      </p:sp>
      <p:pic>
        <p:nvPicPr>
          <p:cNvPr id="19" name="19-40-43MRML_consent_3_Spanish.mp4" descr="19-40-43MRML_consent_3_Spanish.mp4">
            <a:hlinkClick r:id="" action="ppaction://media"/>
            <a:extLst>
              <a:ext uri="{FF2B5EF4-FFF2-40B4-BE49-F238E27FC236}">
                <a16:creationId xmlns:a16="http://schemas.microsoft.com/office/drawing/2014/main" id="{07FFB40C-3F59-474D-90DC-76373F840A14}"/>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485736" y="2206268"/>
            <a:ext cx="4604503" cy="2590033"/>
          </a:xfrm>
          <a:prstGeom prst="rect">
            <a:avLst/>
          </a:prstGeom>
        </p:spPr>
      </p:pic>
    </p:spTree>
    <p:extLst>
      <p:ext uri="{BB962C8B-B14F-4D97-AF65-F5344CB8AC3E}">
        <p14:creationId xmlns:p14="http://schemas.microsoft.com/office/powerpoint/2010/main" val="190913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2267"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9"/>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9"/>
                                        </p:tgtEl>
                                      </p:cBhvr>
                                    </p:cmd>
                                  </p:childTnLst>
                                </p:cTn>
                              </p:par>
                            </p:childTnLst>
                          </p:cTn>
                        </p:par>
                      </p:childTnLst>
                    </p:cTn>
                  </p:par>
                </p:childTnLst>
              </p:cTn>
              <p:nextCondLst>
                <p:cond evt="onClick" delay="0">
                  <p:tgtEl>
                    <p:spTgt spid="19"/>
                  </p:tgtEl>
                </p:cond>
              </p:nextCondLst>
            </p:seq>
            <p:video>
              <p:cMediaNode vol="80000">
                <p:cTn id="16" fill="hold" display="0">
                  <p:stCondLst>
                    <p:cond delay="indefinite"/>
                  </p:stCondLst>
                </p:cTn>
                <p:tgtEl>
                  <p:spTgt spid="19"/>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07367B89-C8F1-E94C-85EB-F546BDC032C5}"/>
              </a:ext>
            </a:extLst>
          </p:cNvPr>
          <p:cNvPicPr>
            <a:picLocks noChangeAspect="1"/>
          </p:cNvPicPr>
          <p:nvPr/>
        </p:nvPicPr>
        <p:blipFill rotWithShape="1">
          <a:blip r:embed="rId5">
            <a:extLst>
              <a:ext uri="{28A0092B-C50C-407E-A947-70E740481C1C}">
                <a14:useLocalDpi xmlns:a14="http://schemas.microsoft.com/office/drawing/2010/main" val="0"/>
              </a:ext>
            </a:extLst>
          </a:blip>
          <a:srcRect l="36442" t="4183" r="46905" b="72287"/>
          <a:stretch/>
        </p:blipFill>
        <p:spPr>
          <a:xfrm>
            <a:off x="-21021" y="-10510"/>
            <a:ext cx="2026025" cy="1613647"/>
          </a:xfrm>
          <a:prstGeom prst="rect">
            <a:avLst/>
          </a:prstGeom>
        </p:spPr>
      </p:pic>
      <p:sp>
        <p:nvSpPr>
          <p:cNvPr id="26" name="TextBox 25">
            <a:extLst>
              <a:ext uri="{FF2B5EF4-FFF2-40B4-BE49-F238E27FC236}">
                <a16:creationId xmlns:a16="http://schemas.microsoft.com/office/drawing/2014/main" id="{5C879C8E-66EA-CB44-8F5E-69BEE15740E6}"/>
              </a:ext>
            </a:extLst>
          </p:cNvPr>
          <p:cNvSpPr txBox="1"/>
          <p:nvPr/>
        </p:nvSpPr>
        <p:spPr>
          <a:xfrm>
            <a:off x="2159706" y="368124"/>
            <a:ext cx="9188464" cy="769441"/>
          </a:xfrm>
          <a:prstGeom prst="rect">
            <a:avLst/>
          </a:prstGeom>
          <a:noFill/>
        </p:spPr>
        <p:txBody>
          <a:bodyPr wrap="square" rtlCol="0">
            <a:spAutoFit/>
          </a:bodyPr>
          <a:lstStyle/>
          <a:p>
            <a:r>
              <a:rPr lang="en-US" sz="4400" b="1" dirty="0">
                <a:latin typeface="Tahoma" panose="020B0604030504040204" pitchFamily="34" charset="0"/>
                <a:ea typeface="Tahoma" panose="020B0604030504040204" pitchFamily="34" charset="0"/>
                <a:cs typeface="Tahoma" panose="020B0604030504040204" pitchFamily="34" charset="0"/>
              </a:rPr>
              <a:t>Video 3: SÍ, con </a:t>
            </a:r>
            <a:r>
              <a:rPr lang="en-US" sz="4400" b="1" dirty="0" err="1">
                <a:latin typeface="Tahoma" panose="020B0604030504040204" pitchFamily="34" charset="0"/>
                <a:ea typeface="Tahoma" panose="020B0604030504040204" pitchFamily="34" charset="0"/>
                <a:cs typeface="Tahoma" panose="020B0604030504040204" pitchFamily="34" charset="0"/>
              </a:rPr>
              <a:t>emoción</a:t>
            </a:r>
            <a:r>
              <a:rPr lang="en-US" sz="4400" b="1" dirty="0">
                <a:latin typeface="Tahoma" panose="020B0604030504040204" pitchFamily="34" charset="0"/>
                <a:ea typeface="Tahoma" panose="020B0604030504040204" pitchFamily="34" charset="0"/>
                <a:cs typeface="Tahoma" panose="020B0604030504040204" pitchFamily="34" charset="0"/>
              </a:rPr>
              <a:t> </a:t>
            </a:r>
          </a:p>
        </p:txBody>
      </p:sp>
      <p:pic>
        <p:nvPicPr>
          <p:cNvPr id="27" name="Picture 26">
            <a:extLst>
              <a:ext uri="{FF2B5EF4-FFF2-40B4-BE49-F238E27FC236}">
                <a16:creationId xmlns:a16="http://schemas.microsoft.com/office/drawing/2014/main" id="{C8365F7F-2D6B-0641-ABC4-59181DE03F52}"/>
              </a:ext>
            </a:extLst>
          </p:cNvPr>
          <p:cNvPicPr>
            <a:picLocks noChangeAspect="1"/>
          </p:cNvPicPr>
          <p:nvPr/>
        </p:nvPicPr>
        <p:blipFill>
          <a:blip r:embed="rId6"/>
          <a:stretch>
            <a:fillRect/>
          </a:stretch>
        </p:blipFill>
        <p:spPr>
          <a:xfrm>
            <a:off x="5423822" y="5395979"/>
            <a:ext cx="1033823" cy="1022708"/>
          </a:xfrm>
          <a:prstGeom prst="rect">
            <a:avLst/>
          </a:prstGeom>
        </p:spPr>
      </p:pic>
      <p:pic>
        <p:nvPicPr>
          <p:cNvPr id="28" name="Picture 27">
            <a:extLst>
              <a:ext uri="{FF2B5EF4-FFF2-40B4-BE49-F238E27FC236}">
                <a16:creationId xmlns:a16="http://schemas.microsoft.com/office/drawing/2014/main" id="{8C64B4BE-A874-C944-A733-02B1C2AF18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57645" y="4229934"/>
            <a:ext cx="2754480" cy="2434934"/>
          </a:xfrm>
          <a:prstGeom prst="rect">
            <a:avLst/>
          </a:prstGeom>
        </p:spPr>
      </p:pic>
      <p:sp>
        <p:nvSpPr>
          <p:cNvPr id="29" name="TextBox 28">
            <a:extLst>
              <a:ext uri="{FF2B5EF4-FFF2-40B4-BE49-F238E27FC236}">
                <a16:creationId xmlns:a16="http://schemas.microsoft.com/office/drawing/2014/main" id="{29A5E658-2080-4E46-A70F-2DDB0497628E}"/>
              </a:ext>
            </a:extLst>
          </p:cNvPr>
          <p:cNvSpPr txBox="1"/>
          <p:nvPr/>
        </p:nvSpPr>
        <p:spPr>
          <a:xfrm>
            <a:off x="6342518" y="2146349"/>
            <a:ext cx="4031568" cy="584775"/>
          </a:xfrm>
          <a:prstGeom prst="rect">
            <a:avLst/>
          </a:prstGeom>
          <a:noFill/>
        </p:spPr>
        <p:txBody>
          <a:bodyPr wrap="square" rtlCol="0">
            <a:spAutoFit/>
          </a:bodyPr>
          <a:lstStyle/>
          <a:p>
            <a:r>
              <a:rPr lang="en-US" sz="3200" dirty="0">
                <a:latin typeface="Tahoma" panose="020B0604030504040204" pitchFamily="34" charset="0"/>
                <a:ea typeface="Tahoma" panose="020B0604030504040204" pitchFamily="34" charset="0"/>
                <a:cs typeface="Tahoma" panose="020B0604030504040204" pitchFamily="34" charset="0"/>
              </a:rPr>
              <a:t>Palabras de </a:t>
            </a:r>
            <a:r>
              <a:rPr lang="en-US" sz="3200" dirty="0" err="1">
                <a:latin typeface="Tahoma" panose="020B0604030504040204" pitchFamily="34" charset="0"/>
                <a:ea typeface="Tahoma" panose="020B0604030504040204" pitchFamily="34" charset="0"/>
                <a:cs typeface="Tahoma" panose="020B0604030504040204" pitchFamily="34" charset="0"/>
              </a:rPr>
              <a:t>emoción</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30" name="TextBox 29">
            <a:extLst>
              <a:ext uri="{FF2B5EF4-FFF2-40B4-BE49-F238E27FC236}">
                <a16:creationId xmlns:a16="http://schemas.microsoft.com/office/drawing/2014/main" id="{8DBAD147-6780-1B49-82EC-8E62D7D15596}"/>
              </a:ext>
            </a:extLst>
          </p:cNvPr>
          <p:cNvSpPr txBox="1"/>
          <p:nvPr/>
        </p:nvSpPr>
        <p:spPr>
          <a:xfrm>
            <a:off x="6340101" y="3455469"/>
            <a:ext cx="5198755" cy="584775"/>
          </a:xfrm>
          <a:prstGeom prst="rect">
            <a:avLst/>
          </a:prstGeom>
          <a:noFill/>
        </p:spPr>
        <p:txBody>
          <a:bodyPr wrap="square" rtlCol="0">
            <a:spAutoFit/>
          </a:bodyPr>
          <a:lstStyle/>
          <a:p>
            <a:r>
              <a:rPr lang="en-US" sz="3200" dirty="0">
                <a:latin typeface="Tahoma" panose="020B0604030504040204" pitchFamily="34" charset="0"/>
                <a:ea typeface="Tahoma" panose="020B0604030504040204" pitchFamily="34" charset="0"/>
                <a:cs typeface="Tahoma" panose="020B0604030504040204" pitchFamily="34" charset="0"/>
              </a:rPr>
              <a:t>Cara y </a:t>
            </a:r>
            <a:r>
              <a:rPr lang="en-US" sz="3200" dirty="0" err="1">
                <a:latin typeface="Tahoma" panose="020B0604030504040204" pitchFamily="34" charset="0"/>
                <a:ea typeface="Tahoma" panose="020B0604030504040204" pitchFamily="34" charset="0"/>
                <a:cs typeface="Tahoma" panose="020B0604030504040204" pitchFamily="34" charset="0"/>
              </a:rPr>
              <a:t>cuerpo</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emocionados</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31" name="TextBox 30">
            <a:extLst>
              <a:ext uri="{FF2B5EF4-FFF2-40B4-BE49-F238E27FC236}">
                <a16:creationId xmlns:a16="http://schemas.microsoft.com/office/drawing/2014/main" id="{166C4D24-42CB-F348-BD5B-2A89014FC357}"/>
              </a:ext>
            </a:extLst>
          </p:cNvPr>
          <p:cNvSpPr txBox="1"/>
          <p:nvPr/>
        </p:nvSpPr>
        <p:spPr>
          <a:xfrm>
            <a:off x="9032678" y="5574725"/>
            <a:ext cx="3159322" cy="584775"/>
          </a:xfrm>
          <a:prstGeom prst="rect">
            <a:avLst/>
          </a:prstGeom>
          <a:noFill/>
        </p:spPr>
        <p:txBody>
          <a:bodyPr wrap="square" rtlCol="0">
            <a:spAutoFit/>
          </a:bodyPr>
          <a:lstStyle/>
          <a:p>
            <a:r>
              <a:rPr lang="en-US" sz="3200" dirty="0">
                <a:latin typeface="Tahoma" panose="020B0604030504040204" pitchFamily="34" charset="0"/>
                <a:ea typeface="Tahoma" panose="020B0604030504040204" pitchFamily="34" charset="0"/>
                <a:cs typeface="Tahoma" panose="020B0604030504040204" pitchFamily="34" charset="0"/>
              </a:rPr>
              <a:t>SÍ, con </a:t>
            </a:r>
            <a:r>
              <a:rPr lang="en-US" sz="3200" dirty="0" err="1">
                <a:latin typeface="Tahoma" panose="020B0604030504040204" pitchFamily="34" charset="0"/>
                <a:ea typeface="Tahoma" panose="020B0604030504040204" pitchFamily="34" charset="0"/>
                <a:cs typeface="Tahoma" panose="020B0604030504040204" pitchFamily="34" charset="0"/>
              </a:rPr>
              <a:t>emoción</a:t>
            </a:r>
            <a:endParaRPr lang="en-US" sz="3200" dirty="0">
              <a:latin typeface="Tahoma" panose="020B0604030504040204" pitchFamily="34" charset="0"/>
              <a:ea typeface="Tahoma" panose="020B0604030504040204" pitchFamily="34" charset="0"/>
              <a:cs typeface="Tahoma" panose="020B0604030504040204" pitchFamily="34" charset="0"/>
            </a:endParaRPr>
          </a:p>
        </p:txBody>
      </p:sp>
      <p:pic>
        <p:nvPicPr>
          <p:cNvPr id="32" name="Picture 31">
            <a:extLst>
              <a:ext uri="{FF2B5EF4-FFF2-40B4-BE49-F238E27FC236}">
                <a16:creationId xmlns:a16="http://schemas.microsoft.com/office/drawing/2014/main" id="{094F87D4-CF11-4F4D-90DA-28768226962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105" t="24006" r="50548" b="19076"/>
          <a:stretch/>
        </p:blipFill>
        <p:spPr>
          <a:xfrm>
            <a:off x="5315535" y="5297763"/>
            <a:ext cx="1250396" cy="947342"/>
          </a:xfrm>
          <a:prstGeom prst="rect">
            <a:avLst/>
          </a:prstGeom>
        </p:spPr>
      </p:pic>
      <p:pic>
        <p:nvPicPr>
          <p:cNvPr id="33" name="Picture 32">
            <a:extLst>
              <a:ext uri="{FF2B5EF4-FFF2-40B4-BE49-F238E27FC236}">
                <a16:creationId xmlns:a16="http://schemas.microsoft.com/office/drawing/2014/main" id="{724437F0-8A03-1C49-9BD4-E089FEE211F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34" name="Footer Placeholder 3">
            <a:extLst>
              <a:ext uri="{FF2B5EF4-FFF2-40B4-BE49-F238E27FC236}">
                <a16:creationId xmlns:a16="http://schemas.microsoft.com/office/drawing/2014/main" id="{84460802-BB6C-2E46-BC95-84F540F4007E}"/>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sp>
        <p:nvSpPr>
          <p:cNvPr id="35" name="Rectangle 34">
            <a:extLst>
              <a:ext uri="{FF2B5EF4-FFF2-40B4-BE49-F238E27FC236}">
                <a16:creationId xmlns:a16="http://schemas.microsoft.com/office/drawing/2014/main" id="{F31F9312-D14B-0E47-B888-2EC92BC072E7}"/>
              </a:ext>
            </a:extLst>
          </p:cNvPr>
          <p:cNvSpPr/>
          <p:nvPr/>
        </p:nvSpPr>
        <p:spPr>
          <a:xfrm>
            <a:off x="8071420" y="4100707"/>
            <a:ext cx="1140705" cy="10616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9A021314-F5E5-AC4C-8E58-10E605A87335}"/>
              </a:ext>
            </a:extLst>
          </p:cNvPr>
          <p:cNvGrpSpPr/>
          <p:nvPr/>
        </p:nvGrpSpPr>
        <p:grpSpPr>
          <a:xfrm rot="242140">
            <a:off x="8047975" y="4058973"/>
            <a:ext cx="1238635" cy="1091090"/>
            <a:chOff x="3397541" y="1619623"/>
            <a:chExt cx="749241" cy="709468"/>
          </a:xfrm>
        </p:grpSpPr>
        <p:sp>
          <p:nvSpPr>
            <p:cNvPr id="37" name="Oval Callout 36">
              <a:extLst>
                <a:ext uri="{FF2B5EF4-FFF2-40B4-BE49-F238E27FC236}">
                  <a16:creationId xmlns:a16="http://schemas.microsoft.com/office/drawing/2014/main" id="{97894831-A354-C744-8656-7B0224AF1920}"/>
                </a:ext>
              </a:extLst>
            </p:cNvPr>
            <p:cNvSpPr/>
            <p:nvPr/>
          </p:nvSpPr>
          <p:spPr>
            <a:xfrm rot="1849273">
              <a:off x="3397541" y="1619623"/>
              <a:ext cx="749241" cy="709468"/>
            </a:xfrm>
            <a:prstGeom prst="wedgeEllipse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1830AE4C-FFC9-884E-AD63-B3941847A465}"/>
                </a:ext>
              </a:extLst>
            </p:cNvPr>
            <p:cNvSpPr txBox="1"/>
            <p:nvPr/>
          </p:nvSpPr>
          <p:spPr>
            <a:xfrm>
              <a:off x="3473155" y="1779729"/>
              <a:ext cx="641260" cy="420269"/>
            </a:xfrm>
            <a:prstGeom prst="rect">
              <a:avLst/>
            </a:prstGeom>
            <a:noFill/>
          </p:spPr>
          <p:txBody>
            <a:bodyPr wrap="square" rtlCol="0">
              <a:spAutoFit/>
            </a:bodyPr>
            <a:lstStyle/>
            <a:p>
              <a:r>
                <a:rPr lang="en-US" sz="3600" dirty="0">
                  <a:latin typeface="Tahoma" panose="020B0604030504040204" pitchFamily="34" charset="0"/>
                  <a:ea typeface="Tahoma" panose="020B0604030504040204" pitchFamily="34" charset="0"/>
                  <a:cs typeface="Tahoma" panose="020B0604030504040204" pitchFamily="34" charset="0"/>
                </a:rPr>
                <a:t>¡SÍ!</a:t>
              </a:r>
            </a:p>
          </p:txBody>
        </p:sp>
      </p:grpSp>
      <p:pic>
        <p:nvPicPr>
          <p:cNvPr id="19" name="Picture 18">
            <a:extLst>
              <a:ext uri="{FF2B5EF4-FFF2-40B4-BE49-F238E27FC236}">
                <a16:creationId xmlns:a16="http://schemas.microsoft.com/office/drawing/2014/main" id="{2A8A5B16-D68D-CF4D-B974-CACAB88AF384}"/>
              </a:ext>
            </a:extLst>
          </p:cNvPr>
          <p:cNvPicPr>
            <a:picLocks noChangeAspect="1"/>
          </p:cNvPicPr>
          <p:nvPr/>
        </p:nvPicPr>
        <p:blipFill rotWithShape="1">
          <a:blip r:embed="rId10">
            <a:extLst>
              <a:ext uri="{28A0092B-C50C-407E-A947-70E740481C1C}">
                <a14:useLocalDpi xmlns:a14="http://schemas.microsoft.com/office/drawing/2010/main" val="0"/>
              </a:ext>
            </a:extLst>
          </a:blip>
          <a:srcRect l="27474" r="20555" b="39894"/>
          <a:stretch/>
        </p:blipFill>
        <p:spPr>
          <a:xfrm>
            <a:off x="312779" y="1848288"/>
            <a:ext cx="4950415" cy="3143950"/>
          </a:xfrm>
          <a:prstGeom prst="rect">
            <a:avLst/>
          </a:prstGeom>
        </p:spPr>
      </p:pic>
      <p:sp>
        <p:nvSpPr>
          <p:cNvPr id="20" name="Content Placeholder 2">
            <a:extLst>
              <a:ext uri="{FF2B5EF4-FFF2-40B4-BE49-F238E27FC236}">
                <a16:creationId xmlns:a16="http://schemas.microsoft.com/office/drawing/2014/main" id="{44DF7BDD-7DB7-2740-AE3D-6E49C0FA709D}"/>
              </a:ext>
            </a:extLst>
          </p:cNvPr>
          <p:cNvSpPr>
            <a:spLocks noGrp="1"/>
          </p:cNvSpPr>
          <p:nvPr>
            <p:ph idx="1"/>
          </p:nvPr>
        </p:nvSpPr>
        <p:spPr>
          <a:xfrm>
            <a:off x="380947" y="2095181"/>
            <a:ext cx="4229492" cy="2597137"/>
          </a:xfrm>
        </p:spPr>
        <p:txBody>
          <a:bodyPr>
            <a:normAutofit fontScale="70000" lnSpcReduction="20000"/>
          </a:bodyPr>
          <a:lstStyle/>
          <a:p>
            <a:endParaRPr lang="en-US" dirty="0"/>
          </a:p>
          <a:p>
            <a:pPr lvl="1"/>
            <a:r>
              <a:rPr lang="en-US" dirty="0"/>
              <a:t>(place holder- does not need translation) Person one: [drinking beer from the beer can prop, acting intoxicated] “Hey this is a great party! I’ve had so many beers.”</a:t>
            </a:r>
            <a:endParaRPr lang="en-US" sz="2000" dirty="0"/>
          </a:p>
          <a:p>
            <a:pPr lvl="1"/>
            <a:r>
              <a:rPr lang="en-US" dirty="0"/>
              <a:t>Person two: “Yeah. Let’s go upstairs and make out.” [grabs person one’s arm hand and starts to pull them away]</a:t>
            </a:r>
            <a:endParaRPr lang="en-US" sz="2000" dirty="0"/>
          </a:p>
          <a:p>
            <a:pPr lvl="1"/>
            <a:r>
              <a:rPr lang="en-US" dirty="0"/>
              <a:t>Person one: “Um, ok, I guess.”</a:t>
            </a:r>
            <a:endParaRPr lang="en-US" sz="2000" dirty="0"/>
          </a:p>
          <a:p>
            <a:endParaRPr lang="en-US" dirty="0"/>
          </a:p>
        </p:txBody>
      </p:sp>
      <p:pic>
        <p:nvPicPr>
          <p:cNvPr id="21" name="19-40-43MRML_consent_3_Spanish.mp4" descr="19-40-43MRML_consent_3_Spanish.mp4">
            <a:hlinkClick r:id="" action="ppaction://media"/>
            <a:extLst>
              <a:ext uri="{FF2B5EF4-FFF2-40B4-BE49-F238E27FC236}">
                <a16:creationId xmlns:a16="http://schemas.microsoft.com/office/drawing/2014/main" id="{42F556D4-1324-8C48-85AD-750A05F648B1}"/>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485736" y="2206268"/>
            <a:ext cx="4604503" cy="2590033"/>
          </a:xfrm>
          <a:prstGeom prst="rect">
            <a:avLst/>
          </a:prstGeom>
        </p:spPr>
      </p:pic>
    </p:spTree>
    <p:extLst>
      <p:ext uri="{BB962C8B-B14F-4D97-AF65-F5344CB8AC3E}">
        <p14:creationId xmlns:p14="http://schemas.microsoft.com/office/powerpoint/2010/main" val="1176133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2267"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1"/>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1"/>
                                        </p:tgtEl>
                                      </p:cBhvr>
                                    </p:cmd>
                                  </p:childTnLst>
                                </p:cTn>
                              </p:par>
                            </p:childTnLst>
                          </p:cTn>
                        </p:par>
                      </p:childTnLst>
                    </p:cTn>
                  </p:par>
                </p:childTnLst>
              </p:cTn>
              <p:nextCondLst>
                <p:cond evt="onClick" delay="0">
                  <p:tgtEl>
                    <p:spTgt spid="21"/>
                  </p:tgtEl>
                </p:cond>
              </p:nextCondLst>
            </p:seq>
            <p:video>
              <p:cMediaNode vol="80000">
                <p:cTn id="16" fill="hold" display="0">
                  <p:stCondLst>
                    <p:cond delay="indefinite"/>
                  </p:stCondLst>
                </p:cTn>
                <p:tgtEl>
                  <p:spTgt spid="21"/>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82082A97-8729-1F45-9FFD-F0CDD84032FA}"/>
              </a:ext>
            </a:extLst>
          </p:cNvPr>
          <p:cNvPicPr>
            <a:picLocks noChangeAspect="1"/>
          </p:cNvPicPr>
          <p:nvPr/>
        </p:nvPicPr>
        <p:blipFill rotWithShape="1">
          <a:blip r:embed="rId5">
            <a:extLst>
              <a:ext uri="{28A0092B-C50C-407E-A947-70E740481C1C}">
                <a14:useLocalDpi xmlns:a14="http://schemas.microsoft.com/office/drawing/2010/main" val="0"/>
              </a:ext>
            </a:extLst>
          </a:blip>
          <a:srcRect l="36442" t="4183" r="46905" b="72287"/>
          <a:stretch/>
        </p:blipFill>
        <p:spPr>
          <a:xfrm>
            <a:off x="-21021" y="-10510"/>
            <a:ext cx="2026025" cy="1613647"/>
          </a:xfrm>
          <a:prstGeom prst="rect">
            <a:avLst/>
          </a:prstGeom>
        </p:spPr>
      </p:pic>
      <p:sp>
        <p:nvSpPr>
          <p:cNvPr id="25" name="TextBox 24">
            <a:extLst>
              <a:ext uri="{FF2B5EF4-FFF2-40B4-BE49-F238E27FC236}">
                <a16:creationId xmlns:a16="http://schemas.microsoft.com/office/drawing/2014/main" id="{E163EBC5-A10F-2D41-BD35-1086FA8CC39A}"/>
              </a:ext>
            </a:extLst>
          </p:cNvPr>
          <p:cNvSpPr txBox="1"/>
          <p:nvPr/>
        </p:nvSpPr>
        <p:spPr>
          <a:xfrm>
            <a:off x="2551592" y="340073"/>
            <a:ext cx="9188464" cy="769441"/>
          </a:xfrm>
          <a:prstGeom prst="rect">
            <a:avLst/>
          </a:prstGeom>
          <a:noFill/>
        </p:spPr>
        <p:txBody>
          <a:bodyPr wrap="square" rtlCol="0">
            <a:spAutoFit/>
          </a:bodyPr>
          <a:lstStyle/>
          <a:p>
            <a:r>
              <a:rPr lang="en-US" sz="4400" b="1" dirty="0">
                <a:latin typeface="Tahoma" panose="020B0604030504040204" pitchFamily="34" charset="0"/>
                <a:ea typeface="Tahoma" panose="020B0604030504040204" pitchFamily="34" charset="0"/>
                <a:cs typeface="Tahoma" panose="020B0604030504040204" pitchFamily="34" charset="0"/>
              </a:rPr>
              <a:t>Video 3: sin </a:t>
            </a:r>
            <a:r>
              <a:rPr lang="en-US" sz="4400" b="1" dirty="0" err="1">
                <a:latin typeface="Tahoma" panose="020B0604030504040204" pitchFamily="34" charset="0"/>
                <a:ea typeface="Tahoma" panose="020B0604030504040204" pitchFamily="34" charset="0"/>
                <a:cs typeface="Tahoma" panose="020B0604030504040204" pitchFamily="34" charset="0"/>
              </a:rPr>
              <a:t>presión</a:t>
            </a:r>
            <a:endParaRPr lang="en-US" sz="4400" b="1" dirty="0">
              <a:latin typeface="Tahoma" panose="020B0604030504040204" pitchFamily="34" charset="0"/>
              <a:ea typeface="Tahoma" panose="020B0604030504040204" pitchFamily="34" charset="0"/>
              <a:cs typeface="Tahoma" panose="020B0604030504040204" pitchFamily="34" charset="0"/>
            </a:endParaRPr>
          </a:p>
        </p:txBody>
      </p:sp>
      <p:pic>
        <p:nvPicPr>
          <p:cNvPr id="26" name="Picture 25">
            <a:extLst>
              <a:ext uri="{FF2B5EF4-FFF2-40B4-BE49-F238E27FC236}">
                <a16:creationId xmlns:a16="http://schemas.microsoft.com/office/drawing/2014/main" id="{E42D4F68-E578-8741-9BC6-426817A1A7E8}"/>
              </a:ext>
            </a:extLst>
          </p:cNvPr>
          <p:cNvPicPr>
            <a:picLocks noChangeAspect="1"/>
          </p:cNvPicPr>
          <p:nvPr/>
        </p:nvPicPr>
        <p:blipFill>
          <a:blip r:embed="rId6"/>
          <a:stretch>
            <a:fillRect/>
          </a:stretch>
        </p:blipFill>
        <p:spPr>
          <a:xfrm>
            <a:off x="5154140" y="5724785"/>
            <a:ext cx="1033823" cy="1022708"/>
          </a:xfrm>
          <a:prstGeom prst="rect">
            <a:avLst/>
          </a:prstGeom>
        </p:spPr>
      </p:pic>
      <p:sp>
        <p:nvSpPr>
          <p:cNvPr id="27" name="TextBox 26">
            <a:extLst>
              <a:ext uri="{FF2B5EF4-FFF2-40B4-BE49-F238E27FC236}">
                <a16:creationId xmlns:a16="http://schemas.microsoft.com/office/drawing/2014/main" id="{287E9143-16F1-B146-9701-CFB6D4DCECE7}"/>
              </a:ext>
            </a:extLst>
          </p:cNvPr>
          <p:cNvSpPr txBox="1"/>
          <p:nvPr/>
        </p:nvSpPr>
        <p:spPr>
          <a:xfrm>
            <a:off x="6216724" y="1514124"/>
            <a:ext cx="3159322" cy="584775"/>
          </a:xfrm>
          <a:prstGeom prst="rect">
            <a:avLst/>
          </a:prstGeom>
          <a:noFill/>
        </p:spPr>
        <p:txBody>
          <a:bodyPr wrap="square" rtlCol="0">
            <a:spAutoFit/>
          </a:bodyPr>
          <a:lstStyle/>
          <a:p>
            <a:r>
              <a:rPr lang="en-US" sz="3200" dirty="0" err="1">
                <a:latin typeface="Tahoma" panose="020B0604030504040204" pitchFamily="34" charset="0"/>
                <a:ea typeface="Tahoma" panose="020B0604030504040204" pitchFamily="34" charset="0"/>
                <a:cs typeface="Tahoma" panose="020B0604030504040204" pitchFamily="34" charset="0"/>
              </a:rPr>
              <a:t>Amenazas</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28" name="TextBox 27">
            <a:extLst>
              <a:ext uri="{FF2B5EF4-FFF2-40B4-BE49-F238E27FC236}">
                <a16:creationId xmlns:a16="http://schemas.microsoft.com/office/drawing/2014/main" id="{E5BF8919-FD9D-1746-BD83-57FE7EA009EA}"/>
              </a:ext>
            </a:extLst>
          </p:cNvPr>
          <p:cNvSpPr txBox="1"/>
          <p:nvPr/>
        </p:nvSpPr>
        <p:spPr>
          <a:xfrm>
            <a:off x="6231104" y="2560459"/>
            <a:ext cx="4036301" cy="584775"/>
          </a:xfrm>
          <a:prstGeom prst="rect">
            <a:avLst/>
          </a:prstGeom>
          <a:noFill/>
        </p:spPr>
        <p:txBody>
          <a:bodyPr wrap="square" rtlCol="0">
            <a:spAutoFit/>
          </a:bodyPr>
          <a:lstStyle/>
          <a:p>
            <a:r>
              <a:rPr lang="en-US" sz="3200" dirty="0">
                <a:latin typeface="Tahoma" panose="020B0604030504040204" pitchFamily="34" charset="0"/>
                <a:ea typeface="Tahoma" panose="020B0604030504040204" pitchFamily="34" charset="0"/>
                <a:cs typeface="Tahoma" panose="020B0604030504040204" pitchFamily="34" charset="0"/>
              </a:rPr>
              <a:t>La </a:t>
            </a:r>
            <a:r>
              <a:rPr lang="en-US" sz="3200" dirty="0" err="1">
                <a:latin typeface="Tahoma" panose="020B0604030504040204" pitchFamily="34" charset="0"/>
                <a:ea typeface="Tahoma" panose="020B0604030504040204" pitchFamily="34" charset="0"/>
                <a:cs typeface="Tahoma" panose="020B0604030504040204" pitchFamily="34" charset="0"/>
              </a:rPr>
              <a:t>hizo</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sentirse</a:t>
            </a:r>
            <a:r>
              <a:rPr lang="en-US" sz="3200" dirty="0">
                <a:latin typeface="Tahoma" panose="020B0604030504040204" pitchFamily="34" charset="0"/>
                <a:ea typeface="Tahoma" panose="020B0604030504040204" pitchFamily="34" charset="0"/>
                <a:cs typeface="Tahoma" panose="020B0604030504040204" pitchFamily="34" charset="0"/>
              </a:rPr>
              <a:t> mal</a:t>
            </a:r>
          </a:p>
        </p:txBody>
      </p:sp>
      <p:sp>
        <p:nvSpPr>
          <p:cNvPr id="29" name="TextBox 28">
            <a:extLst>
              <a:ext uri="{FF2B5EF4-FFF2-40B4-BE49-F238E27FC236}">
                <a16:creationId xmlns:a16="http://schemas.microsoft.com/office/drawing/2014/main" id="{A63B0B70-E957-2C45-895C-4E7ED13334FA}"/>
              </a:ext>
            </a:extLst>
          </p:cNvPr>
          <p:cNvSpPr txBox="1"/>
          <p:nvPr/>
        </p:nvSpPr>
        <p:spPr>
          <a:xfrm>
            <a:off x="6231104" y="3606794"/>
            <a:ext cx="4650255" cy="584775"/>
          </a:xfrm>
          <a:prstGeom prst="rect">
            <a:avLst/>
          </a:prstGeom>
          <a:noFill/>
        </p:spPr>
        <p:txBody>
          <a:bodyPr wrap="square" rtlCol="0">
            <a:spAutoFit/>
          </a:bodyPr>
          <a:lstStyle/>
          <a:p>
            <a:r>
              <a:rPr lang="en-US" sz="3200" dirty="0" err="1">
                <a:latin typeface="Tahoma" panose="020B0604030504040204" pitchFamily="34" charset="0"/>
                <a:ea typeface="Tahoma" panose="020B0604030504040204" pitchFamily="34" charset="0"/>
                <a:cs typeface="Tahoma" panose="020B0604030504040204" pitchFamily="34" charset="0"/>
              </a:rPr>
              <a:t>Ofreció</a:t>
            </a:r>
            <a:r>
              <a:rPr lang="en-US" sz="3200" dirty="0">
                <a:latin typeface="Tahoma" panose="020B0604030504040204" pitchFamily="34" charset="0"/>
                <a:ea typeface="Tahoma" panose="020B0604030504040204" pitchFamily="34" charset="0"/>
                <a:cs typeface="Tahoma" panose="020B0604030504040204" pitchFamily="34" charset="0"/>
              </a:rPr>
              <a:t> algo bonito</a:t>
            </a:r>
          </a:p>
        </p:txBody>
      </p:sp>
      <p:sp>
        <p:nvSpPr>
          <p:cNvPr id="30" name="TextBox 29">
            <a:extLst>
              <a:ext uri="{FF2B5EF4-FFF2-40B4-BE49-F238E27FC236}">
                <a16:creationId xmlns:a16="http://schemas.microsoft.com/office/drawing/2014/main" id="{3A1243FB-7B3A-6D44-AB11-B3B2EF073A4A}"/>
              </a:ext>
            </a:extLst>
          </p:cNvPr>
          <p:cNvSpPr txBox="1"/>
          <p:nvPr/>
        </p:nvSpPr>
        <p:spPr>
          <a:xfrm>
            <a:off x="6216723" y="4742624"/>
            <a:ext cx="3580419" cy="584775"/>
          </a:xfrm>
          <a:prstGeom prst="rect">
            <a:avLst/>
          </a:prstGeom>
          <a:noFill/>
        </p:spPr>
        <p:txBody>
          <a:bodyPr wrap="square" rtlCol="0">
            <a:spAutoFit/>
          </a:bodyPr>
          <a:lstStyle/>
          <a:p>
            <a:r>
              <a:rPr lang="en-US" sz="3200" dirty="0" err="1">
                <a:latin typeface="Tahoma" panose="020B0604030504040204" pitchFamily="34" charset="0"/>
                <a:ea typeface="Tahoma" panose="020B0604030504040204" pitchFamily="34" charset="0"/>
                <a:cs typeface="Tahoma" panose="020B0604030504040204" pitchFamily="34" charset="0"/>
              </a:rPr>
              <a:t>Presión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física</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31" name="TextBox 30">
            <a:extLst>
              <a:ext uri="{FF2B5EF4-FFF2-40B4-BE49-F238E27FC236}">
                <a16:creationId xmlns:a16="http://schemas.microsoft.com/office/drawing/2014/main" id="{90BB2BB4-6598-CA41-8C8D-885698622FC4}"/>
              </a:ext>
            </a:extLst>
          </p:cNvPr>
          <p:cNvSpPr txBox="1"/>
          <p:nvPr/>
        </p:nvSpPr>
        <p:spPr>
          <a:xfrm>
            <a:off x="6291072" y="5913806"/>
            <a:ext cx="3159322" cy="584775"/>
          </a:xfrm>
          <a:prstGeom prst="rect">
            <a:avLst/>
          </a:prstGeom>
          <a:noFill/>
        </p:spPr>
        <p:txBody>
          <a:bodyPr wrap="square" rtlCol="0">
            <a:spAutoFit/>
          </a:bodyPr>
          <a:lstStyle/>
          <a:p>
            <a:r>
              <a:rPr lang="en-US" sz="3200" dirty="0">
                <a:latin typeface="Tahoma" panose="020B0604030504040204" pitchFamily="34" charset="0"/>
                <a:ea typeface="Tahoma" panose="020B0604030504040204" pitchFamily="34" charset="0"/>
                <a:cs typeface="Tahoma" panose="020B0604030504040204" pitchFamily="34" charset="0"/>
              </a:rPr>
              <a:t>Sin </a:t>
            </a:r>
            <a:r>
              <a:rPr lang="en-US" sz="3200" dirty="0" err="1">
                <a:latin typeface="Tahoma" panose="020B0604030504040204" pitchFamily="34" charset="0"/>
                <a:ea typeface="Tahoma" panose="020B0604030504040204" pitchFamily="34" charset="0"/>
                <a:cs typeface="Tahoma" panose="020B0604030504040204" pitchFamily="34" charset="0"/>
              </a:rPr>
              <a:t>presión</a:t>
            </a:r>
            <a:endParaRPr lang="en-US" sz="3200" dirty="0">
              <a:latin typeface="Tahoma" panose="020B0604030504040204" pitchFamily="34" charset="0"/>
              <a:ea typeface="Tahoma" panose="020B0604030504040204" pitchFamily="34" charset="0"/>
              <a:cs typeface="Tahoma" panose="020B0604030504040204" pitchFamily="34" charset="0"/>
            </a:endParaRPr>
          </a:p>
        </p:txBody>
      </p:sp>
      <p:pic>
        <p:nvPicPr>
          <p:cNvPr id="32" name="Picture 31">
            <a:extLst>
              <a:ext uri="{FF2B5EF4-FFF2-40B4-BE49-F238E27FC236}">
                <a16:creationId xmlns:a16="http://schemas.microsoft.com/office/drawing/2014/main" id="{69F61AF2-54F8-104A-B547-8A31A9FB470C}"/>
              </a:ext>
            </a:extLst>
          </p:cNvPr>
          <p:cNvPicPr>
            <a:picLocks noChangeAspect="1"/>
          </p:cNvPicPr>
          <p:nvPr/>
        </p:nvPicPr>
        <p:blipFill rotWithShape="1">
          <a:blip r:embed="rId7">
            <a:extLst>
              <a:ext uri="{28A0092B-C50C-407E-A947-70E740481C1C}">
                <a14:useLocalDpi xmlns:a14="http://schemas.microsoft.com/office/drawing/2010/main" val="0"/>
              </a:ext>
            </a:extLst>
          </a:blip>
          <a:srcRect l="67315" t="67058" r="20748" b="14772"/>
          <a:stretch/>
        </p:blipFill>
        <p:spPr>
          <a:xfrm>
            <a:off x="5291926" y="5476681"/>
            <a:ext cx="1452282" cy="1246094"/>
          </a:xfrm>
          <a:prstGeom prst="rect">
            <a:avLst/>
          </a:prstGeom>
        </p:spPr>
      </p:pic>
      <p:pic>
        <p:nvPicPr>
          <p:cNvPr id="33" name="Picture 32">
            <a:extLst>
              <a:ext uri="{FF2B5EF4-FFF2-40B4-BE49-F238E27FC236}">
                <a16:creationId xmlns:a16="http://schemas.microsoft.com/office/drawing/2014/main" id="{CF454E0F-843A-5844-93B8-8D9C1609789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34" name="Footer Placeholder 3">
            <a:extLst>
              <a:ext uri="{FF2B5EF4-FFF2-40B4-BE49-F238E27FC236}">
                <a16:creationId xmlns:a16="http://schemas.microsoft.com/office/drawing/2014/main" id="{2F888467-7D49-FD4D-AD49-F1E2463352A6}"/>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pic>
        <p:nvPicPr>
          <p:cNvPr id="14" name="Picture 13">
            <a:extLst>
              <a:ext uri="{FF2B5EF4-FFF2-40B4-BE49-F238E27FC236}">
                <a16:creationId xmlns:a16="http://schemas.microsoft.com/office/drawing/2014/main" id="{BB7C6EEB-04BF-3E4C-A7C9-A5150F4DADB3}"/>
              </a:ext>
            </a:extLst>
          </p:cNvPr>
          <p:cNvPicPr>
            <a:picLocks noChangeAspect="1"/>
          </p:cNvPicPr>
          <p:nvPr/>
        </p:nvPicPr>
        <p:blipFill rotWithShape="1">
          <a:blip r:embed="rId9">
            <a:extLst>
              <a:ext uri="{28A0092B-C50C-407E-A947-70E740481C1C}">
                <a14:useLocalDpi xmlns:a14="http://schemas.microsoft.com/office/drawing/2010/main" val="0"/>
              </a:ext>
            </a:extLst>
          </a:blip>
          <a:srcRect l="27474" r="20555" b="39894"/>
          <a:stretch/>
        </p:blipFill>
        <p:spPr>
          <a:xfrm>
            <a:off x="312779" y="1848288"/>
            <a:ext cx="4950415" cy="3143950"/>
          </a:xfrm>
          <a:prstGeom prst="rect">
            <a:avLst/>
          </a:prstGeom>
        </p:spPr>
      </p:pic>
      <p:sp>
        <p:nvSpPr>
          <p:cNvPr id="15" name="Content Placeholder 2">
            <a:extLst>
              <a:ext uri="{FF2B5EF4-FFF2-40B4-BE49-F238E27FC236}">
                <a16:creationId xmlns:a16="http://schemas.microsoft.com/office/drawing/2014/main" id="{59F3F004-208C-FD4C-B043-E64F446F230D}"/>
              </a:ext>
            </a:extLst>
          </p:cNvPr>
          <p:cNvSpPr>
            <a:spLocks noGrp="1"/>
          </p:cNvSpPr>
          <p:nvPr>
            <p:ph idx="1"/>
          </p:nvPr>
        </p:nvSpPr>
        <p:spPr>
          <a:xfrm>
            <a:off x="380947" y="2095181"/>
            <a:ext cx="4229492" cy="2597137"/>
          </a:xfrm>
        </p:spPr>
        <p:txBody>
          <a:bodyPr>
            <a:normAutofit fontScale="70000" lnSpcReduction="20000"/>
          </a:bodyPr>
          <a:lstStyle/>
          <a:p>
            <a:endParaRPr lang="en-US" dirty="0"/>
          </a:p>
          <a:p>
            <a:pPr lvl="1"/>
            <a:r>
              <a:rPr lang="en-US" dirty="0"/>
              <a:t>(place holder- does not need translation) Person one: [drinking beer from the beer can prop, acting intoxicated] “Hey this is a great party! I’ve had so many beers.”</a:t>
            </a:r>
            <a:endParaRPr lang="en-US" sz="2000" dirty="0"/>
          </a:p>
          <a:p>
            <a:pPr lvl="1"/>
            <a:r>
              <a:rPr lang="en-US" dirty="0"/>
              <a:t>Person two: “Yeah. Let’s go upstairs and make out.” [grabs person one’s arm hand and starts to pull them away]</a:t>
            </a:r>
            <a:endParaRPr lang="en-US" sz="2000" dirty="0"/>
          </a:p>
          <a:p>
            <a:pPr lvl="1"/>
            <a:r>
              <a:rPr lang="en-US" dirty="0"/>
              <a:t>Person one: “Um, ok, I guess.”</a:t>
            </a:r>
            <a:endParaRPr lang="en-US" sz="2000" dirty="0"/>
          </a:p>
          <a:p>
            <a:endParaRPr lang="en-US" dirty="0"/>
          </a:p>
        </p:txBody>
      </p:sp>
      <p:pic>
        <p:nvPicPr>
          <p:cNvPr id="16" name="19-40-43MRML_consent_3_Spanish.mp4" descr="19-40-43MRML_consent_3_Spanish.mp4">
            <a:hlinkClick r:id="" action="ppaction://media"/>
            <a:extLst>
              <a:ext uri="{FF2B5EF4-FFF2-40B4-BE49-F238E27FC236}">
                <a16:creationId xmlns:a16="http://schemas.microsoft.com/office/drawing/2014/main" id="{D9E9D69D-6168-CD4A-A88B-189D187AF8A8}"/>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485736" y="2206268"/>
            <a:ext cx="4604503" cy="2590033"/>
          </a:xfrm>
          <a:prstGeom prst="rect">
            <a:avLst/>
          </a:prstGeom>
        </p:spPr>
      </p:pic>
    </p:spTree>
    <p:extLst>
      <p:ext uri="{BB962C8B-B14F-4D97-AF65-F5344CB8AC3E}">
        <p14:creationId xmlns:p14="http://schemas.microsoft.com/office/powerpoint/2010/main" val="216179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2267"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6"/>
                                        </p:tgtEl>
                                      </p:cBhvr>
                                    </p:cmd>
                                  </p:childTnLst>
                                </p:cTn>
                              </p:par>
                            </p:childTnLst>
                          </p:cTn>
                        </p:par>
                      </p:childTnLst>
                    </p:cTn>
                  </p:par>
                </p:childTnLst>
              </p:cTn>
              <p:nextCondLst>
                <p:cond evt="onClick" delay="0">
                  <p:tgtEl>
                    <p:spTgt spid="16"/>
                  </p:tgtEl>
                </p:cond>
              </p:nextCondLst>
            </p:seq>
            <p:video>
              <p:cMediaNode vol="80000">
                <p:cTn id="16" fill="hold" display="0">
                  <p:stCondLst>
                    <p:cond delay="indefinite"/>
                  </p:stCondLst>
                </p:cTn>
                <p:tgtEl>
                  <p:spTgt spid="16"/>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12FA62CA-7AAA-CB43-9AB8-65D1CFFE4F4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05" t="24006" r="50548" b="19076"/>
          <a:stretch/>
        </p:blipFill>
        <p:spPr>
          <a:xfrm>
            <a:off x="9005833" y="2956771"/>
            <a:ext cx="2013305" cy="1525347"/>
          </a:xfrm>
          <a:prstGeom prst="rect">
            <a:avLst/>
          </a:prstGeom>
        </p:spPr>
      </p:pic>
      <p:pic>
        <p:nvPicPr>
          <p:cNvPr id="44" name="Picture 43">
            <a:extLst>
              <a:ext uri="{FF2B5EF4-FFF2-40B4-BE49-F238E27FC236}">
                <a16:creationId xmlns:a16="http://schemas.microsoft.com/office/drawing/2014/main" id="{23C1428F-6AC0-294A-B345-75E7148EE4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105" t="24006" r="50548" b="19076"/>
          <a:stretch/>
        </p:blipFill>
        <p:spPr>
          <a:xfrm>
            <a:off x="1792526" y="3911954"/>
            <a:ext cx="1371559" cy="1039139"/>
          </a:xfrm>
          <a:prstGeom prst="rect">
            <a:avLst/>
          </a:prstGeom>
        </p:spPr>
      </p:pic>
      <p:pic>
        <p:nvPicPr>
          <p:cNvPr id="45" name="Picture 44">
            <a:extLst>
              <a:ext uri="{FF2B5EF4-FFF2-40B4-BE49-F238E27FC236}">
                <a16:creationId xmlns:a16="http://schemas.microsoft.com/office/drawing/2014/main" id="{520F1874-E720-3444-A83F-E958E4AB1A6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105" t="24006" r="50548" b="19076"/>
          <a:stretch/>
        </p:blipFill>
        <p:spPr>
          <a:xfrm>
            <a:off x="1003686" y="2541536"/>
            <a:ext cx="1371559" cy="1039139"/>
          </a:xfrm>
          <a:prstGeom prst="rect">
            <a:avLst/>
          </a:prstGeom>
        </p:spPr>
      </p:pic>
      <p:sp>
        <p:nvSpPr>
          <p:cNvPr id="46" name="TextBox 45">
            <a:extLst>
              <a:ext uri="{FF2B5EF4-FFF2-40B4-BE49-F238E27FC236}">
                <a16:creationId xmlns:a16="http://schemas.microsoft.com/office/drawing/2014/main" id="{FEA8AB61-D956-E440-B427-7E07964FFF10}"/>
              </a:ext>
            </a:extLst>
          </p:cNvPr>
          <p:cNvSpPr txBox="1"/>
          <p:nvPr/>
        </p:nvSpPr>
        <p:spPr>
          <a:xfrm>
            <a:off x="191493" y="5561229"/>
            <a:ext cx="5698775" cy="923330"/>
          </a:xfrm>
          <a:prstGeom prst="rect">
            <a:avLst/>
          </a:prstGeom>
          <a:noFill/>
        </p:spPr>
        <p:txBody>
          <a:bodyPr wrap="square" rtlCol="0">
            <a:spAutoFit/>
          </a:bodyPr>
          <a:lstStyle/>
          <a:p>
            <a:r>
              <a:rPr lang="en-US" sz="5400" b="1" dirty="0" err="1">
                <a:latin typeface="Tahoma" panose="020B0604030504040204" pitchFamily="34" charset="0"/>
                <a:ea typeface="Tahoma" panose="020B0604030504040204" pitchFamily="34" charset="0"/>
                <a:cs typeface="Tahoma" panose="020B0604030504040204" pitchFamily="34" charset="0"/>
              </a:rPr>
              <a:t>Consentimiento</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pic>
        <p:nvPicPr>
          <p:cNvPr id="47" name="Picture 46">
            <a:extLst>
              <a:ext uri="{FF2B5EF4-FFF2-40B4-BE49-F238E27FC236}">
                <a16:creationId xmlns:a16="http://schemas.microsoft.com/office/drawing/2014/main" id="{EDDDB723-21BA-FD41-B86C-9EA98688B3C7}"/>
              </a:ext>
            </a:extLst>
          </p:cNvPr>
          <p:cNvPicPr>
            <a:picLocks noChangeAspect="1"/>
          </p:cNvPicPr>
          <p:nvPr/>
        </p:nvPicPr>
        <p:blipFill rotWithShape="1">
          <a:blip r:embed="rId5">
            <a:extLst>
              <a:ext uri="{28A0092B-C50C-407E-A947-70E740481C1C}">
                <a14:useLocalDpi xmlns:a14="http://schemas.microsoft.com/office/drawing/2010/main" val="0"/>
              </a:ext>
            </a:extLst>
          </a:blip>
          <a:srcRect l="4832" t="6144" r="78000" b="69150"/>
          <a:stretch/>
        </p:blipFill>
        <p:spPr>
          <a:xfrm>
            <a:off x="-10510" y="-121208"/>
            <a:ext cx="2088777" cy="1694330"/>
          </a:xfrm>
          <a:prstGeom prst="rect">
            <a:avLst/>
          </a:prstGeom>
        </p:spPr>
      </p:pic>
      <p:pic>
        <p:nvPicPr>
          <p:cNvPr id="48" name="Picture 47">
            <a:extLst>
              <a:ext uri="{FF2B5EF4-FFF2-40B4-BE49-F238E27FC236}">
                <a16:creationId xmlns:a16="http://schemas.microsoft.com/office/drawing/2014/main" id="{A28FD10A-51C6-9D43-AAB2-3F00C86D44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79070" y="2162080"/>
            <a:ext cx="3236994" cy="2478624"/>
          </a:xfrm>
          <a:prstGeom prst="rect">
            <a:avLst/>
          </a:prstGeom>
        </p:spPr>
      </p:pic>
      <p:pic>
        <p:nvPicPr>
          <p:cNvPr id="49" name="Picture 48">
            <a:extLst>
              <a:ext uri="{FF2B5EF4-FFF2-40B4-BE49-F238E27FC236}">
                <a16:creationId xmlns:a16="http://schemas.microsoft.com/office/drawing/2014/main" id="{F72E86D3-C0A8-C546-B040-177EF47B59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7750" y="3200634"/>
            <a:ext cx="2230706" cy="1708091"/>
          </a:xfrm>
          <a:prstGeom prst="rect">
            <a:avLst/>
          </a:prstGeom>
        </p:spPr>
      </p:pic>
      <p:pic>
        <p:nvPicPr>
          <p:cNvPr id="50" name="Picture 49">
            <a:extLst>
              <a:ext uri="{FF2B5EF4-FFF2-40B4-BE49-F238E27FC236}">
                <a16:creationId xmlns:a16="http://schemas.microsoft.com/office/drawing/2014/main" id="{248C5DA2-B5FD-9745-8D7F-36EF6B93CD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4152" y="1773977"/>
            <a:ext cx="3361886" cy="2574256"/>
          </a:xfrm>
          <a:prstGeom prst="rect">
            <a:avLst/>
          </a:prstGeom>
        </p:spPr>
      </p:pic>
      <p:pic>
        <p:nvPicPr>
          <p:cNvPr id="51" name="Picture 50">
            <a:extLst>
              <a:ext uri="{FF2B5EF4-FFF2-40B4-BE49-F238E27FC236}">
                <a16:creationId xmlns:a16="http://schemas.microsoft.com/office/drawing/2014/main" id="{9CF94EB8-FCE1-8E43-ADC3-6B861D0769E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32124" y="2106498"/>
            <a:ext cx="2609048" cy="2285452"/>
          </a:xfrm>
          <a:prstGeom prst="rect">
            <a:avLst/>
          </a:prstGeom>
        </p:spPr>
      </p:pic>
      <p:pic>
        <p:nvPicPr>
          <p:cNvPr id="52" name="Picture 51">
            <a:extLst>
              <a:ext uri="{FF2B5EF4-FFF2-40B4-BE49-F238E27FC236}">
                <a16:creationId xmlns:a16="http://schemas.microsoft.com/office/drawing/2014/main" id="{24F595F3-839A-CC44-9224-113348616902}"/>
              </a:ext>
            </a:extLst>
          </p:cNvPr>
          <p:cNvPicPr>
            <a:picLocks noChangeAspect="1"/>
          </p:cNvPicPr>
          <p:nvPr/>
        </p:nvPicPr>
        <p:blipFill>
          <a:blip r:embed="rId10"/>
          <a:stretch>
            <a:fillRect/>
          </a:stretch>
        </p:blipFill>
        <p:spPr>
          <a:xfrm>
            <a:off x="1805162" y="329172"/>
            <a:ext cx="1033823" cy="1022708"/>
          </a:xfrm>
          <a:prstGeom prst="rect">
            <a:avLst/>
          </a:prstGeom>
        </p:spPr>
      </p:pic>
      <p:pic>
        <p:nvPicPr>
          <p:cNvPr id="53" name="Picture 52">
            <a:extLst>
              <a:ext uri="{FF2B5EF4-FFF2-40B4-BE49-F238E27FC236}">
                <a16:creationId xmlns:a16="http://schemas.microsoft.com/office/drawing/2014/main" id="{00B7F599-E93D-5F4C-8CC8-EC9D407D021E}"/>
              </a:ext>
            </a:extLst>
          </p:cNvPr>
          <p:cNvPicPr>
            <a:picLocks noChangeAspect="1"/>
          </p:cNvPicPr>
          <p:nvPr/>
        </p:nvPicPr>
        <p:blipFill>
          <a:blip r:embed="rId10"/>
          <a:stretch>
            <a:fillRect/>
          </a:stretch>
        </p:blipFill>
        <p:spPr>
          <a:xfrm>
            <a:off x="5713497" y="371323"/>
            <a:ext cx="1033823" cy="1022708"/>
          </a:xfrm>
          <a:prstGeom prst="rect">
            <a:avLst/>
          </a:prstGeom>
        </p:spPr>
      </p:pic>
      <p:pic>
        <p:nvPicPr>
          <p:cNvPr id="54" name="Picture 53">
            <a:extLst>
              <a:ext uri="{FF2B5EF4-FFF2-40B4-BE49-F238E27FC236}">
                <a16:creationId xmlns:a16="http://schemas.microsoft.com/office/drawing/2014/main" id="{E74F8275-1AC7-E04B-B144-4B8E4234D029}"/>
              </a:ext>
            </a:extLst>
          </p:cNvPr>
          <p:cNvPicPr>
            <a:picLocks noChangeAspect="1"/>
          </p:cNvPicPr>
          <p:nvPr/>
        </p:nvPicPr>
        <p:blipFill>
          <a:blip r:embed="rId10"/>
          <a:stretch>
            <a:fillRect/>
          </a:stretch>
        </p:blipFill>
        <p:spPr>
          <a:xfrm>
            <a:off x="9168372" y="358922"/>
            <a:ext cx="1033823" cy="1022708"/>
          </a:xfrm>
          <a:prstGeom prst="rect">
            <a:avLst/>
          </a:prstGeom>
        </p:spPr>
      </p:pic>
      <p:pic>
        <p:nvPicPr>
          <p:cNvPr id="55" name="Picture 54">
            <a:extLst>
              <a:ext uri="{FF2B5EF4-FFF2-40B4-BE49-F238E27FC236}">
                <a16:creationId xmlns:a16="http://schemas.microsoft.com/office/drawing/2014/main" id="{83200688-C352-8C4E-8017-DE9610077AC4}"/>
              </a:ext>
            </a:extLst>
          </p:cNvPr>
          <p:cNvPicPr>
            <a:picLocks noChangeAspect="1"/>
          </p:cNvPicPr>
          <p:nvPr/>
        </p:nvPicPr>
        <p:blipFill rotWithShape="1">
          <a:blip r:embed="rId5">
            <a:extLst>
              <a:ext uri="{28A0092B-C50C-407E-A947-70E740481C1C}">
                <a14:useLocalDpi xmlns:a14="http://schemas.microsoft.com/office/drawing/2010/main" val="0"/>
              </a:ext>
            </a:extLst>
          </a:blip>
          <a:srcRect l="2884" t="48105" r="15620" b="40523"/>
          <a:stretch/>
        </p:blipFill>
        <p:spPr>
          <a:xfrm>
            <a:off x="304408" y="4621125"/>
            <a:ext cx="11666875" cy="779929"/>
          </a:xfrm>
          <a:prstGeom prst="rect">
            <a:avLst/>
          </a:prstGeom>
        </p:spPr>
      </p:pic>
      <p:grpSp>
        <p:nvGrpSpPr>
          <p:cNvPr id="56" name="Group 55">
            <a:extLst>
              <a:ext uri="{FF2B5EF4-FFF2-40B4-BE49-F238E27FC236}">
                <a16:creationId xmlns:a16="http://schemas.microsoft.com/office/drawing/2014/main" id="{C0D85DC2-5FE1-894E-BFF0-40AC0E749C51}"/>
              </a:ext>
            </a:extLst>
          </p:cNvPr>
          <p:cNvGrpSpPr/>
          <p:nvPr/>
        </p:nvGrpSpPr>
        <p:grpSpPr>
          <a:xfrm>
            <a:off x="6014019" y="5347239"/>
            <a:ext cx="5785154" cy="1089909"/>
            <a:chOff x="2920034" y="5120120"/>
            <a:chExt cx="7440110" cy="1655058"/>
          </a:xfrm>
        </p:grpSpPr>
        <p:sp>
          <p:nvSpPr>
            <p:cNvPr id="57" name="Rectangle 56">
              <a:extLst>
                <a:ext uri="{FF2B5EF4-FFF2-40B4-BE49-F238E27FC236}">
                  <a16:creationId xmlns:a16="http://schemas.microsoft.com/office/drawing/2014/main" id="{4B08A81C-89E2-054A-849C-AEDF0B13BDF2}"/>
                </a:ext>
              </a:extLst>
            </p:cNvPr>
            <p:cNvSpPr/>
            <p:nvPr/>
          </p:nvSpPr>
          <p:spPr>
            <a:xfrm>
              <a:off x="2920034" y="5120120"/>
              <a:ext cx="3564838" cy="1641138"/>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91303BF5-6053-CC40-924D-AB5BC2840C2F}"/>
                </a:ext>
              </a:extLst>
            </p:cNvPr>
            <p:cNvSpPr/>
            <p:nvPr/>
          </p:nvSpPr>
          <p:spPr>
            <a:xfrm>
              <a:off x="6795309" y="5134041"/>
              <a:ext cx="3564835" cy="1641137"/>
            </a:xfrm>
            <a:prstGeom prst="rect">
              <a:avLst/>
            </a:prstGeom>
            <a:solidFill>
              <a:srgbClr val="FF5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9" name="Picture 58">
              <a:extLst>
                <a:ext uri="{FF2B5EF4-FFF2-40B4-BE49-F238E27FC236}">
                  <a16:creationId xmlns:a16="http://schemas.microsoft.com/office/drawing/2014/main" id="{54CBDAFB-EDE6-6542-AB03-4E41C552996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4183" r="67947" b="43399"/>
            <a:stretch/>
          </p:blipFill>
          <p:spPr>
            <a:xfrm>
              <a:off x="3051396" y="5120120"/>
              <a:ext cx="1780288" cy="1641138"/>
            </a:xfrm>
            <a:prstGeom prst="rect">
              <a:avLst/>
            </a:prstGeom>
          </p:spPr>
        </p:pic>
        <p:pic>
          <p:nvPicPr>
            <p:cNvPr id="60" name="Picture 59">
              <a:extLst>
                <a:ext uri="{FF2B5EF4-FFF2-40B4-BE49-F238E27FC236}">
                  <a16:creationId xmlns:a16="http://schemas.microsoft.com/office/drawing/2014/main" id="{12708D07-DA9B-C64F-81D1-9479ADFC982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69863" t="8889" r="3242" b="38562"/>
            <a:stretch/>
          </p:blipFill>
          <p:spPr>
            <a:xfrm>
              <a:off x="6977036" y="5131623"/>
              <a:ext cx="1492283" cy="1643555"/>
            </a:xfrm>
            <a:prstGeom prst="rect">
              <a:avLst/>
            </a:prstGeom>
          </p:spPr>
        </p:pic>
        <p:sp>
          <p:nvSpPr>
            <p:cNvPr id="61" name="Title 1">
              <a:extLst>
                <a:ext uri="{FF2B5EF4-FFF2-40B4-BE49-F238E27FC236}">
                  <a16:creationId xmlns:a16="http://schemas.microsoft.com/office/drawing/2014/main" id="{C042E3EF-87BA-DF44-B3B8-943BF33284EB}"/>
                </a:ext>
              </a:extLst>
            </p:cNvPr>
            <p:cNvSpPr txBox="1">
              <a:spLocks/>
            </p:cNvSpPr>
            <p:nvPr/>
          </p:nvSpPr>
          <p:spPr>
            <a:xfrm>
              <a:off x="4787831" y="5463622"/>
              <a:ext cx="1530757" cy="1097000"/>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atin typeface="Tahoma" panose="020B0604030504040204" pitchFamily="34" charset="0"/>
                  <a:ea typeface="Tahoma" panose="020B0604030504040204" pitchFamily="34" charset="0"/>
                  <a:cs typeface="Tahoma" panose="020B0604030504040204" pitchFamily="34" charset="0"/>
                </a:rPr>
                <a:t>SÍ</a:t>
              </a:r>
            </a:p>
          </p:txBody>
        </p:sp>
        <p:sp>
          <p:nvSpPr>
            <p:cNvPr id="62" name="Title 1">
              <a:extLst>
                <a:ext uri="{FF2B5EF4-FFF2-40B4-BE49-F238E27FC236}">
                  <a16:creationId xmlns:a16="http://schemas.microsoft.com/office/drawing/2014/main" id="{82D2A557-3305-AC42-847A-9B2239BCF43C}"/>
                </a:ext>
              </a:extLst>
            </p:cNvPr>
            <p:cNvSpPr txBox="1">
              <a:spLocks/>
            </p:cNvSpPr>
            <p:nvPr/>
          </p:nvSpPr>
          <p:spPr>
            <a:xfrm>
              <a:off x="8578187" y="5463622"/>
              <a:ext cx="1530756" cy="1097000"/>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atin typeface="Tahoma" panose="020B0604030504040204" pitchFamily="34" charset="0"/>
                  <a:ea typeface="Tahoma" panose="020B0604030504040204" pitchFamily="34" charset="0"/>
                  <a:cs typeface="Tahoma" panose="020B0604030504040204" pitchFamily="34" charset="0"/>
                </a:rPr>
                <a:t>NO</a:t>
              </a:r>
            </a:p>
          </p:txBody>
        </p:sp>
      </p:grpSp>
      <p:sp>
        <p:nvSpPr>
          <p:cNvPr id="63" name="TextBox 62">
            <a:extLst>
              <a:ext uri="{FF2B5EF4-FFF2-40B4-BE49-F238E27FC236}">
                <a16:creationId xmlns:a16="http://schemas.microsoft.com/office/drawing/2014/main" id="{3693858D-B3B9-0E43-BF09-E69E14C6C83B}"/>
              </a:ext>
            </a:extLst>
          </p:cNvPr>
          <p:cNvSpPr txBox="1"/>
          <p:nvPr/>
        </p:nvSpPr>
        <p:spPr>
          <a:xfrm>
            <a:off x="4856533" y="1473577"/>
            <a:ext cx="3159322" cy="523220"/>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SÍ, con </a:t>
            </a:r>
            <a:r>
              <a:rPr lang="en-US" sz="2800" dirty="0" err="1">
                <a:latin typeface="Tahoma" panose="020B0604030504040204" pitchFamily="34" charset="0"/>
                <a:ea typeface="Tahoma" panose="020B0604030504040204" pitchFamily="34" charset="0"/>
                <a:cs typeface="Tahoma" panose="020B0604030504040204" pitchFamily="34" charset="0"/>
              </a:rPr>
              <a:t>emoción</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64" name="TextBox 63">
            <a:extLst>
              <a:ext uri="{FF2B5EF4-FFF2-40B4-BE49-F238E27FC236}">
                <a16:creationId xmlns:a16="http://schemas.microsoft.com/office/drawing/2014/main" id="{194501F9-90FF-564C-97BA-1306AB8FD90F}"/>
              </a:ext>
            </a:extLst>
          </p:cNvPr>
          <p:cNvSpPr txBox="1"/>
          <p:nvPr/>
        </p:nvSpPr>
        <p:spPr>
          <a:xfrm>
            <a:off x="8744188" y="1551771"/>
            <a:ext cx="3159322" cy="523220"/>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Sin </a:t>
            </a:r>
            <a:r>
              <a:rPr lang="en-US" sz="2800" dirty="0" err="1">
                <a:latin typeface="Tahoma" panose="020B0604030504040204" pitchFamily="34" charset="0"/>
                <a:ea typeface="Tahoma" panose="020B0604030504040204" pitchFamily="34" charset="0"/>
                <a:cs typeface="Tahoma" panose="020B0604030504040204" pitchFamily="34" charset="0"/>
              </a:rPr>
              <a:t>presión</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65" name="TextBox 64">
            <a:extLst>
              <a:ext uri="{FF2B5EF4-FFF2-40B4-BE49-F238E27FC236}">
                <a16:creationId xmlns:a16="http://schemas.microsoft.com/office/drawing/2014/main" id="{CB835E71-9E58-2B42-9A82-EDD1E5ECDC9D}"/>
              </a:ext>
            </a:extLst>
          </p:cNvPr>
          <p:cNvSpPr txBox="1"/>
          <p:nvPr/>
        </p:nvSpPr>
        <p:spPr>
          <a:xfrm>
            <a:off x="878965" y="1484210"/>
            <a:ext cx="3159322" cy="523220"/>
          </a:xfrm>
          <a:prstGeom prst="rect">
            <a:avLst/>
          </a:prstGeom>
          <a:noFill/>
        </p:spPr>
        <p:txBody>
          <a:bodyPr wrap="square" rtlCol="0">
            <a:spAutoFit/>
          </a:bodyPr>
          <a:lstStyle/>
          <a:p>
            <a:r>
              <a:rPr lang="en-US" sz="2800" dirty="0" err="1">
                <a:latin typeface="Tahoma" panose="020B0604030504040204" pitchFamily="34" charset="0"/>
                <a:ea typeface="Tahoma" panose="020B0604030504040204" pitchFamily="34" charset="0"/>
                <a:cs typeface="Tahoma" panose="020B0604030504040204" pitchFamily="34" charset="0"/>
              </a:rPr>
              <a:t>Pensar</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claramente</a:t>
            </a:r>
            <a:endParaRPr lang="en-US" sz="2800" dirty="0">
              <a:latin typeface="Tahoma" panose="020B0604030504040204" pitchFamily="34" charset="0"/>
              <a:ea typeface="Tahoma" panose="020B0604030504040204" pitchFamily="34" charset="0"/>
              <a:cs typeface="Tahoma" panose="020B0604030504040204" pitchFamily="34" charset="0"/>
            </a:endParaRPr>
          </a:p>
        </p:txBody>
      </p:sp>
      <p:pic>
        <p:nvPicPr>
          <p:cNvPr id="67" name="Picture 66">
            <a:extLst>
              <a:ext uri="{FF2B5EF4-FFF2-40B4-BE49-F238E27FC236}">
                <a16:creationId xmlns:a16="http://schemas.microsoft.com/office/drawing/2014/main" id="{9879B024-7E62-174A-9524-A60917022AE6}"/>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7105" t="24006" r="50548" b="19076"/>
          <a:stretch/>
        </p:blipFill>
        <p:spPr>
          <a:xfrm>
            <a:off x="5605210" y="389718"/>
            <a:ext cx="1250396" cy="947342"/>
          </a:xfrm>
          <a:prstGeom prst="rect">
            <a:avLst/>
          </a:prstGeom>
        </p:spPr>
      </p:pic>
      <p:pic>
        <p:nvPicPr>
          <p:cNvPr id="69" name="Picture 68">
            <a:extLst>
              <a:ext uri="{FF2B5EF4-FFF2-40B4-BE49-F238E27FC236}">
                <a16:creationId xmlns:a16="http://schemas.microsoft.com/office/drawing/2014/main" id="{0D47D930-7ED4-1840-BC14-A1D780C133BA}"/>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grpSp>
        <p:nvGrpSpPr>
          <p:cNvPr id="70" name="Group 69">
            <a:extLst>
              <a:ext uri="{FF2B5EF4-FFF2-40B4-BE49-F238E27FC236}">
                <a16:creationId xmlns:a16="http://schemas.microsoft.com/office/drawing/2014/main" id="{3F08F4C9-2030-D244-B9E4-A0FF1AAD1641}"/>
              </a:ext>
            </a:extLst>
          </p:cNvPr>
          <p:cNvGrpSpPr/>
          <p:nvPr/>
        </p:nvGrpSpPr>
        <p:grpSpPr>
          <a:xfrm>
            <a:off x="6239650" y="1963453"/>
            <a:ext cx="1176209" cy="1087151"/>
            <a:chOff x="3397541" y="1619623"/>
            <a:chExt cx="749241" cy="709468"/>
          </a:xfrm>
        </p:grpSpPr>
        <p:sp>
          <p:nvSpPr>
            <p:cNvPr id="71" name="Oval Callout 70">
              <a:extLst>
                <a:ext uri="{FF2B5EF4-FFF2-40B4-BE49-F238E27FC236}">
                  <a16:creationId xmlns:a16="http://schemas.microsoft.com/office/drawing/2014/main" id="{CADD7040-F4DF-F94D-9D92-F3BB57C1CE2D}"/>
                </a:ext>
              </a:extLst>
            </p:cNvPr>
            <p:cNvSpPr/>
            <p:nvPr/>
          </p:nvSpPr>
          <p:spPr>
            <a:xfrm rot="1849273">
              <a:off x="3397541" y="1619623"/>
              <a:ext cx="749241" cy="709468"/>
            </a:xfrm>
            <a:prstGeom prst="wedgeEllipse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C69286E5-187D-FD4D-A73D-686C0D99FC8D}"/>
                </a:ext>
              </a:extLst>
            </p:cNvPr>
            <p:cNvSpPr txBox="1"/>
            <p:nvPr/>
          </p:nvSpPr>
          <p:spPr>
            <a:xfrm>
              <a:off x="3473155" y="1832715"/>
              <a:ext cx="641260" cy="341450"/>
            </a:xfrm>
            <a:prstGeom prst="rect">
              <a:avLst/>
            </a:prstGeom>
            <a:noFill/>
          </p:spPr>
          <p:txBody>
            <a:bodyPr wrap="square" rtlCol="0">
              <a:spAutoFit/>
            </a:bodyPr>
            <a:lstStyle/>
            <a:p>
              <a:r>
                <a:rPr lang="en-US" sz="2800" b="1" dirty="0">
                  <a:latin typeface="Tahoma" panose="020B0604030504040204" pitchFamily="34" charset="0"/>
                  <a:ea typeface="Tahoma" panose="020B0604030504040204" pitchFamily="34" charset="0"/>
                  <a:cs typeface="Tahoma" panose="020B0604030504040204" pitchFamily="34" charset="0"/>
                </a:rPr>
                <a:t>¡SÍ!</a:t>
              </a:r>
            </a:p>
          </p:txBody>
        </p:sp>
      </p:grpSp>
      <p:sp>
        <p:nvSpPr>
          <p:cNvPr id="73" name="Footer Placeholder 3">
            <a:extLst>
              <a:ext uri="{FF2B5EF4-FFF2-40B4-BE49-F238E27FC236}">
                <a16:creationId xmlns:a16="http://schemas.microsoft.com/office/drawing/2014/main" id="{3A7AA43D-BBE7-9E4E-A0CC-3158720BED31}"/>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pic>
        <p:nvPicPr>
          <p:cNvPr id="32" name="Picture 31"/>
          <p:cNvPicPr>
            <a:picLocks noChangeAspect="1"/>
          </p:cNvPicPr>
          <p:nvPr/>
        </p:nvPicPr>
        <p:blipFill rotWithShape="1">
          <a:blip r:embed="rId13" cstate="print">
            <a:extLst>
              <a:ext uri="{28A0092B-C50C-407E-A947-70E740481C1C}">
                <a14:useLocalDpi xmlns:a14="http://schemas.microsoft.com/office/drawing/2010/main" val="0"/>
              </a:ext>
            </a:extLst>
          </a:blip>
          <a:srcRect l="7105" t="24006" r="50548" b="19076"/>
          <a:stretch/>
        </p:blipFill>
        <p:spPr>
          <a:xfrm>
            <a:off x="1696875" y="337555"/>
            <a:ext cx="1250396" cy="947342"/>
          </a:xfrm>
          <a:prstGeom prst="rect">
            <a:avLst/>
          </a:prstGeom>
        </p:spPr>
      </p:pic>
      <p:pic>
        <p:nvPicPr>
          <p:cNvPr id="34" name="Picture 33"/>
          <p:cNvPicPr>
            <a:picLocks noChangeAspect="1"/>
          </p:cNvPicPr>
          <p:nvPr/>
        </p:nvPicPr>
        <p:blipFill rotWithShape="1">
          <a:blip r:embed="rId13" cstate="print">
            <a:extLst>
              <a:ext uri="{28A0092B-C50C-407E-A947-70E740481C1C}">
                <a14:useLocalDpi xmlns:a14="http://schemas.microsoft.com/office/drawing/2010/main" val="0"/>
              </a:ext>
            </a:extLst>
          </a:blip>
          <a:srcRect l="7105" t="24006" r="50548" b="19076"/>
          <a:stretch/>
        </p:blipFill>
        <p:spPr>
          <a:xfrm>
            <a:off x="9073453" y="404538"/>
            <a:ext cx="1250396" cy="947342"/>
          </a:xfrm>
          <a:prstGeom prst="rect">
            <a:avLst/>
          </a:prstGeom>
        </p:spPr>
      </p:pic>
    </p:spTree>
    <p:extLst>
      <p:ext uri="{BB962C8B-B14F-4D97-AF65-F5344CB8AC3E}">
        <p14:creationId xmlns:p14="http://schemas.microsoft.com/office/powerpoint/2010/main" val="26182160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27474" r="20555" b="39894"/>
          <a:stretch/>
        </p:blipFill>
        <p:spPr>
          <a:xfrm>
            <a:off x="2227552" y="-212394"/>
            <a:ext cx="8188187" cy="5168304"/>
          </a:xfrm>
          <a:prstGeom prst="rect">
            <a:avLst/>
          </a:prstGeom>
        </p:spPr>
      </p:pic>
      <p:sp>
        <p:nvSpPr>
          <p:cNvPr id="3" name="Content Placeholder 2"/>
          <p:cNvSpPr>
            <a:spLocks noGrp="1"/>
          </p:cNvSpPr>
          <p:nvPr>
            <p:ph idx="1"/>
          </p:nvPr>
        </p:nvSpPr>
        <p:spPr>
          <a:xfrm>
            <a:off x="2078267" y="404022"/>
            <a:ext cx="8348623" cy="4351338"/>
          </a:xfrm>
        </p:spPr>
        <p:txBody>
          <a:bodyPr/>
          <a:lstStyle/>
          <a:p>
            <a:endParaRPr lang="en-US" dirty="0"/>
          </a:p>
          <a:p>
            <a:pPr lvl="1"/>
            <a:r>
              <a:rPr lang="en-US" dirty="0"/>
              <a:t>(Place holder- does not need translation) Person one: “I was thinking that I’d like to have sex tonight. Are you in the mood?”</a:t>
            </a:r>
          </a:p>
          <a:p>
            <a:pPr lvl="1"/>
            <a:r>
              <a:rPr lang="en-US" dirty="0"/>
              <a:t>Person two: “Yeah, that sounds great.”</a:t>
            </a:r>
            <a:endParaRPr lang="en-US" sz="2000" dirty="0"/>
          </a:p>
          <a:p>
            <a:pPr lvl="1"/>
            <a:r>
              <a:rPr lang="en-US" dirty="0"/>
              <a:t>Person one: “Awesome!”</a:t>
            </a:r>
            <a:endParaRPr lang="en-US" sz="2000" dirty="0"/>
          </a:p>
          <a:p>
            <a:endParaRPr lang="en-US" dirty="0"/>
          </a:p>
        </p:txBody>
      </p:sp>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4832" t="6144" r="78000" b="69150"/>
          <a:stretch/>
        </p:blipFill>
        <p:spPr>
          <a:xfrm>
            <a:off x="-10510" y="-3642"/>
            <a:ext cx="2088777" cy="1694330"/>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2884" t="48105" r="15620" b="40523"/>
          <a:stretch/>
        </p:blipFill>
        <p:spPr>
          <a:xfrm>
            <a:off x="735333" y="5055094"/>
            <a:ext cx="11174351" cy="779929"/>
          </a:xfrm>
          <a:prstGeom prst="rect">
            <a:avLst/>
          </a:prstGeom>
        </p:spPr>
      </p:pic>
      <p:sp>
        <p:nvSpPr>
          <p:cNvPr id="8" name="TextBox 7"/>
          <p:cNvSpPr txBox="1"/>
          <p:nvPr/>
        </p:nvSpPr>
        <p:spPr>
          <a:xfrm>
            <a:off x="1991361" y="5654563"/>
            <a:ext cx="8625840" cy="923330"/>
          </a:xfrm>
          <a:prstGeom prst="rect">
            <a:avLst/>
          </a:prstGeom>
          <a:noFill/>
        </p:spPr>
        <p:txBody>
          <a:bodyPr wrap="square" rtlCol="0">
            <a:spAutoFit/>
          </a:bodyPr>
          <a:lstStyle/>
          <a:p>
            <a:r>
              <a:rPr lang="en-US" sz="5400" b="1" dirty="0" err="1">
                <a:latin typeface="Tahoma" panose="020B0604030504040204" pitchFamily="34" charset="0"/>
                <a:ea typeface="Tahoma" panose="020B0604030504040204" pitchFamily="34" charset="0"/>
                <a:cs typeface="Tahoma" panose="020B0604030504040204" pitchFamily="34" charset="0"/>
              </a:rPr>
              <a:t>Consentimiento</a:t>
            </a:r>
            <a:r>
              <a:rPr lang="en-US" sz="5400" b="1" dirty="0">
                <a:latin typeface="Tahoma" panose="020B0604030504040204" pitchFamily="34" charset="0"/>
                <a:ea typeface="Tahoma" panose="020B0604030504040204" pitchFamily="34" charset="0"/>
                <a:cs typeface="Tahoma" panose="020B0604030504040204" pitchFamily="34" charset="0"/>
              </a:rPr>
              <a:t>: video 4</a:t>
            </a:r>
          </a:p>
        </p:txBody>
      </p:sp>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1" name="Footer Placeholder 3">
            <a:extLst>
              <a:ext uri="{FF2B5EF4-FFF2-40B4-BE49-F238E27FC236}">
                <a16:creationId xmlns:a16="http://schemas.microsoft.com/office/drawing/2014/main" id="{6583F077-E3E0-4084-A14F-D608965AB594}"/>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pic>
        <p:nvPicPr>
          <p:cNvPr id="2" name="19_45-48MRML_consent_4_Spanish.mp4" descr="19_45-48MRML_consent_4_Spanish.mp4">
            <a:hlinkClick r:id="" action="ppaction://media"/>
            <a:extLst>
              <a:ext uri="{FF2B5EF4-FFF2-40B4-BE49-F238E27FC236}">
                <a16:creationId xmlns:a16="http://schemas.microsoft.com/office/drawing/2014/main" id="{824010B5-FC25-A24A-AFC5-4A97E245884F}"/>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553628" y="408669"/>
            <a:ext cx="7579897" cy="4263692"/>
          </a:xfrm>
          <a:prstGeom prst="rect">
            <a:avLst/>
          </a:prstGeom>
        </p:spPr>
      </p:pic>
    </p:spTree>
    <p:extLst>
      <p:ext uri="{BB962C8B-B14F-4D97-AF65-F5344CB8AC3E}">
        <p14:creationId xmlns:p14="http://schemas.microsoft.com/office/powerpoint/2010/main" val="288247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5A89D1B-E5B2-DB40-A0D9-990B17C1894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105" t="24006" r="50548" b="19076"/>
          <a:stretch/>
        </p:blipFill>
        <p:spPr>
          <a:xfrm>
            <a:off x="7197754" y="1877975"/>
            <a:ext cx="1948254" cy="1476063"/>
          </a:xfrm>
          <a:prstGeom prst="rect">
            <a:avLst/>
          </a:prstGeom>
        </p:spPr>
      </p:pic>
      <p:pic>
        <p:nvPicPr>
          <p:cNvPr id="26" name="Picture 25">
            <a:extLst>
              <a:ext uri="{FF2B5EF4-FFF2-40B4-BE49-F238E27FC236}">
                <a16:creationId xmlns:a16="http://schemas.microsoft.com/office/drawing/2014/main" id="{2D28C3D0-9C71-B043-BBF9-81381129B9F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105" t="24006" r="50548" b="19076"/>
          <a:stretch/>
        </p:blipFill>
        <p:spPr>
          <a:xfrm>
            <a:off x="6971317" y="3538387"/>
            <a:ext cx="2359121" cy="1581841"/>
          </a:xfrm>
          <a:prstGeom prst="rect">
            <a:avLst/>
          </a:prstGeom>
        </p:spPr>
      </p:pic>
      <p:grpSp>
        <p:nvGrpSpPr>
          <p:cNvPr id="27" name="Group 26">
            <a:extLst>
              <a:ext uri="{FF2B5EF4-FFF2-40B4-BE49-F238E27FC236}">
                <a16:creationId xmlns:a16="http://schemas.microsoft.com/office/drawing/2014/main" id="{9E96966B-0BFF-0441-984E-A2F3F4784AA8}"/>
              </a:ext>
            </a:extLst>
          </p:cNvPr>
          <p:cNvGrpSpPr/>
          <p:nvPr/>
        </p:nvGrpSpPr>
        <p:grpSpPr>
          <a:xfrm>
            <a:off x="-10510" y="-3642"/>
            <a:ext cx="12050110" cy="6653557"/>
            <a:chOff x="-10510" y="-3642"/>
            <a:chExt cx="12050110" cy="6653557"/>
          </a:xfrm>
        </p:grpSpPr>
        <p:sp>
          <p:nvSpPr>
            <p:cNvPr id="29" name="TextBox 28">
              <a:extLst>
                <a:ext uri="{FF2B5EF4-FFF2-40B4-BE49-F238E27FC236}">
                  <a16:creationId xmlns:a16="http://schemas.microsoft.com/office/drawing/2014/main" id="{AFA0BE6E-DE80-C447-8934-D5F39A7B68F5}"/>
                </a:ext>
              </a:extLst>
            </p:cNvPr>
            <p:cNvSpPr txBox="1"/>
            <p:nvPr/>
          </p:nvSpPr>
          <p:spPr>
            <a:xfrm>
              <a:off x="2078267" y="445068"/>
              <a:ext cx="8451449" cy="769441"/>
            </a:xfrm>
            <a:prstGeom prst="rect">
              <a:avLst/>
            </a:prstGeom>
            <a:noFill/>
          </p:spPr>
          <p:txBody>
            <a:bodyPr wrap="square" rtlCol="0">
              <a:spAutoFit/>
            </a:bodyPr>
            <a:lstStyle/>
            <a:p>
              <a:r>
                <a:rPr lang="en-US" sz="4400" b="1" dirty="0">
                  <a:latin typeface="Tahoma" panose="020B0604030504040204" pitchFamily="34" charset="0"/>
                  <a:ea typeface="Tahoma" panose="020B0604030504040204" pitchFamily="34" charset="0"/>
                  <a:cs typeface="Tahoma" panose="020B0604030504040204" pitchFamily="34" charset="0"/>
                </a:rPr>
                <a:t>Video 4: </a:t>
              </a:r>
              <a:r>
                <a:rPr lang="en-US" sz="4400" b="1" dirty="0" err="1">
                  <a:latin typeface="Tahoma" panose="020B0604030504040204" pitchFamily="34" charset="0"/>
                  <a:ea typeface="Tahoma" panose="020B0604030504040204" pitchFamily="34" charset="0"/>
                  <a:cs typeface="Tahoma" panose="020B0604030504040204" pitchFamily="34" charset="0"/>
                </a:rPr>
                <a:t>pensar</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claramente</a:t>
              </a:r>
              <a:r>
                <a:rPr lang="en-US" sz="4400" b="1" dirty="0">
                  <a:latin typeface="Tahoma" panose="020B0604030504040204" pitchFamily="34" charset="0"/>
                  <a:ea typeface="Tahoma" panose="020B0604030504040204" pitchFamily="34" charset="0"/>
                  <a:cs typeface="Tahoma" panose="020B0604030504040204" pitchFamily="34" charset="0"/>
                </a:rPr>
                <a:t> </a:t>
              </a:r>
            </a:p>
          </p:txBody>
        </p:sp>
        <p:pic>
          <p:nvPicPr>
            <p:cNvPr id="30" name="Picture 29">
              <a:extLst>
                <a:ext uri="{FF2B5EF4-FFF2-40B4-BE49-F238E27FC236}">
                  <a16:creationId xmlns:a16="http://schemas.microsoft.com/office/drawing/2014/main" id="{F380275D-A222-E149-9613-0355DBBEED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39264" y="1196536"/>
              <a:ext cx="2951959" cy="2281059"/>
            </a:xfrm>
            <a:prstGeom prst="rect">
              <a:avLst/>
            </a:prstGeom>
          </p:spPr>
        </p:pic>
        <p:pic>
          <p:nvPicPr>
            <p:cNvPr id="31" name="Picture 30">
              <a:extLst>
                <a:ext uri="{FF2B5EF4-FFF2-40B4-BE49-F238E27FC236}">
                  <a16:creationId xmlns:a16="http://schemas.microsoft.com/office/drawing/2014/main" id="{9230B131-51AF-4248-B454-805B5366DBDD}"/>
                </a:ext>
              </a:extLst>
            </p:cNvPr>
            <p:cNvPicPr>
              <a:picLocks noChangeAspect="1"/>
            </p:cNvPicPr>
            <p:nvPr/>
          </p:nvPicPr>
          <p:blipFill>
            <a:blip r:embed="rId7"/>
            <a:stretch>
              <a:fillRect/>
            </a:stretch>
          </p:blipFill>
          <p:spPr>
            <a:xfrm>
              <a:off x="5423822" y="5627207"/>
              <a:ext cx="1033823" cy="1022708"/>
            </a:xfrm>
            <a:prstGeom prst="rect">
              <a:avLst/>
            </a:prstGeom>
          </p:spPr>
        </p:pic>
        <p:sp>
          <p:nvSpPr>
            <p:cNvPr id="32" name="TextBox 31">
              <a:extLst>
                <a:ext uri="{FF2B5EF4-FFF2-40B4-BE49-F238E27FC236}">
                  <a16:creationId xmlns:a16="http://schemas.microsoft.com/office/drawing/2014/main" id="{95EC3D7B-C69A-2A46-A06C-FB7B764987E2}"/>
                </a:ext>
              </a:extLst>
            </p:cNvPr>
            <p:cNvSpPr txBox="1"/>
            <p:nvPr/>
          </p:nvSpPr>
          <p:spPr>
            <a:xfrm>
              <a:off x="9330438" y="2051756"/>
              <a:ext cx="2709162" cy="584775"/>
            </a:xfrm>
            <a:prstGeom prst="rect">
              <a:avLst/>
            </a:prstGeom>
            <a:noFill/>
          </p:spPr>
          <p:txBody>
            <a:bodyPr wrap="square" rtlCol="0">
              <a:spAutoFit/>
            </a:bodyPr>
            <a:lstStyle/>
            <a:p>
              <a:r>
                <a:rPr lang="en-US" sz="3200" dirty="0" err="1">
                  <a:latin typeface="Tahoma" panose="020B0604030504040204" pitchFamily="34" charset="0"/>
                  <a:ea typeface="Tahoma" panose="020B0604030504040204" pitchFamily="34" charset="0"/>
                  <a:cs typeface="Tahoma" panose="020B0604030504040204" pitchFamily="34" charset="0"/>
                </a:rPr>
                <a:t>Despiertas</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33" name="TextBox 32">
              <a:extLst>
                <a:ext uri="{FF2B5EF4-FFF2-40B4-BE49-F238E27FC236}">
                  <a16:creationId xmlns:a16="http://schemas.microsoft.com/office/drawing/2014/main" id="{DE1F3FB4-6003-2446-9A67-9AEC0C4EFF36}"/>
                </a:ext>
              </a:extLst>
            </p:cNvPr>
            <p:cNvSpPr txBox="1"/>
            <p:nvPr/>
          </p:nvSpPr>
          <p:spPr>
            <a:xfrm>
              <a:off x="9432649" y="3458258"/>
              <a:ext cx="2490792" cy="1569660"/>
            </a:xfrm>
            <a:prstGeom prst="rect">
              <a:avLst/>
            </a:prstGeom>
            <a:noFill/>
          </p:spPr>
          <p:txBody>
            <a:bodyPr wrap="square" rtlCol="0">
              <a:spAutoFit/>
            </a:bodyPr>
            <a:lstStyle/>
            <a:p>
              <a:r>
                <a:rPr lang="en-US" sz="3200" dirty="0">
                  <a:latin typeface="Tahoma" panose="020B0604030504040204" pitchFamily="34" charset="0"/>
                  <a:ea typeface="Tahoma" panose="020B0604030504040204" pitchFamily="34" charset="0"/>
                  <a:cs typeface="Tahoma" panose="020B0604030504040204" pitchFamily="34" charset="0"/>
                </a:rPr>
                <a:t>Sin </a:t>
              </a:r>
              <a:r>
                <a:rPr lang="en-US" sz="3200" dirty="0" err="1">
                  <a:latin typeface="Tahoma" panose="020B0604030504040204" pitchFamily="34" charset="0"/>
                  <a:ea typeface="Tahoma" panose="020B0604030504040204" pitchFamily="34" charset="0"/>
                  <a:cs typeface="Tahoma" panose="020B0604030504040204" pitchFamily="34" charset="0"/>
                </a:rPr>
                <a:t>tomar</a:t>
              </a:r>
              <a:r>
                <a:rPr lang="en-US" sz="3200" dirty="0">
                  <a:latin typeface="Tahoma" panose="020B0604030504040204" pitchFamily="34" charset="0"/>
                  <a:ea typeface="Tahoma" panose="020B0604030504040204" pitchFamily="34" charset="0"/>
                  <a:cs typeface="Tahoma" panose="020B0604030504040204" pitchFamily="34" charset="0"/>
                </a:rPr>
                <a:t> alcohol </a:t>
              </a:r>
              <a:r>
                <a:rPr lang="en-US" sz="3200" dirty="0" err="1">
                  <a:latin typeface="Tahoma" panose="020B0604030504040204" pitchFamily="34" charset="0"/>
                  <a:ea typeface="Tahoma" panose="020B0604030504040204" pitchFamily="34" charset="0"/>
                  <a:cs typeface="Tahoma" panose="020B0604030504040204" pitchFamily="34" charset="0"/>
                </a:rPr>
                <a:t>ni</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drogas</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34" name="TextBox 33">
              <a:extLst>
                <a:ext uri="{FF2B5EF4-FFF2-40B4-BE49-F238E27FC236}">
                  <a16:creationId xmlns:a16="http://schemas.microsoft.com/office/drawing/2014/main" id="{58EC0931-7033-1942-A76D-F6E333290C8E}"/>
                </a:ext>
              </a:extLst>
            </p:cNvPr>
            <p:cNvSpPr txBox="1"/>
            <p:nvPr/>
          </p:nvSpPr>
          <p:spPr>
            <a:xfrm>
              <a:off x="6699431" y="5846173"/>
              <a:ext cx="4486113" cy="584775"/>
            </a:xfrm>
            <a:prstGeom prst="rect">
              <a:avLst/>
            </a:prstGeom>
            <a:noFill/>
          </p:spPr>
          <p:txBody>
            <a:bodyPr wrap="square" rtlCol="0">
              <a:spAutoFit/>
            </a:bodyPr>
            <a:lstStyle/>
            <a:p>
              <a:r>
                <a:rPr lang="en-US" sz="3200" dirty="0">
                  <a:latin typeface="Tahoma" panose="020B0604030504040204" pitchFamily="34" charset="0"/>
                  <a:ea typeface="Tahoma" panose="020B0604030504040204" pitchFamily="34" charset="0"/>
                  <a:cs typeface="Tahoma" panose="020B0604030504040204" pitchFamily="34" charset="0"/>
                </a:rPr>
                <a:t>¿</a:t>
              </a:r>
              <a:r>
                <a:rPr lang="en-US" sz="3200" dirty="0" err="1">
                  <a:latin typeface="Tahoma" panose="020B0604030504040204" pitchFamily="34" charset="0"/>
                  <a:ea typeface="Tahoma" panose="020B0604030504040204" pitchFamily="34" charset="0"/>
                  <a:cs typeface="Tahoma" panose="020B0604030504040204" pitchFamily="34" charset="0"/>
                </a:rPr>
                <a:t>Piensan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claramente</a:t>
              </a:r>
              <a:r>
                <a:rPr lang="en-US" sz="3200" dirty="0">
                  <a:latin typeface="Tahoma" panose="020B0604030504040204" pitchFamily="34" charset="0"/>
                  <a:ea typeface="Tahoma" panose="020B0604030504040204" pitchFamily="34" charset="0"/>
                  <a:cs typeface="Tahoma" panose="020B0604030504040204" pitchFamily="34" charset="0"/>
                </a:rPr>
                <a:t>?</a:t>
              </a:r>
            </a:p>
          </p:txBody>
        </p:sp>
        <p:pic>
          <p:nvPicPr>
            <p:cNvPr id="35" name="Picture 34">
              <a:extLst>
                <a:ext uri="{FF2B5EF4-FFF2-40B4-BE49-F238E27FC236}">
                  <a16:creationId xmlns:a16="http://schemas.microsoft.com/office/drawing/2014/main" id="{3776DCE6-30E6-DD41-95D3-DEA4BEF4CBD7}"/>
                </a:ext>
              </a:extLst>
            </p:cNvPr>
            <p:cNvPicPr>
              <a:picLocks noChangeAspect="1"/>
            </p:cNvPicPr>
            <p:nvPr/>
          </p:nvPicPr>
          <p:blipFill rotWithShape="1">
            <a:blip r:embed="rId8">
              <a:extLst>
                <a:ext uri="{28A0092B-C50C-407E-A947-70E740481C1C}">
                  <a14:useLocalDpi xmlns:a14="http://schemas.microsoft.com/office/drawing/2010/main" val="0"/>
                </a:ext>
              </a:extLst>
            </a:blip>
            <a:srcRect l="4832" t="6144" r="78000" b="69150"/>
            <a:stretch/>
          </p:blipFill>
          <p:spPr>
            <a:xfrm>
              <a:off x="-10510" y="-3642"/>
              <a:ext cx="2088777" cy="1694330"/>
            </a:xfrm>
            <a:prstGeom prst="rect">
              <a:avLst/>
            </a:prstGeom>
          </p:spPr>
        </p:pic>
        <p:pic>
          <p:nvPicPr>
            <p:cNvPr id="36" name="Picture 35">
              <a:extLst>
                <a:ext uri="{FF2B5EF4-FFF2-40B4-BE49-F238E27FC236}">
                  <a16:creationId xmlns:a16="http://schemas.microsoft.com/office/drawing/2014/main" id="{1ADEFBC3-C226-7940-8947-141B9BE7E2E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45338" y="3105365"/>
              <a:ext cx="3883136" cy="2655596"/>
            </a:xfrm>
            <a:prstGeom prst="rect">
              <a:avLst/>
            </a:prstGeom>
          </p:spPr>
        </p:pic>
      </p:grpSp>
      <p:pic>
        <p:nvPicPr>
          <p:cNvPr id="37" name="Picture 36">
            <a:extLst>
              <a:ext uri="{FF2B5EF4-FFF2-40B4-BE49-F238E27FC236}">
                <a16:creationId xmlns:a16="http://schemas.microsoft.com/office/drawing/2014/main" id="{09385E62-87A7-9B45-B778-FAA2CE1DEC6A}"/>
              </a:ext>
            </a:extLst>
          </p:cNvPr>
          <p:cNvPicPr>
            <a:picLocks noChangeAspect="1"/>
          </p:cNvPicPr>
          <p:nvPr/>
        </p:nvPicPr>
        <p:blipFill rotWithShape="1">
          <a:blip r:embed="rId10">
            <a:extLst>
              <a:ext uri="{28A0092B-C50C-407E-A947-70E740481C1C}">
                <a14:useLocalDpi xmlns:a14="http://schemas.microsoft.com/office/drawing/2010/main" val="0"/>
              </a:ext>
            </a:extLst>
          </a:blip>
          <a:srcRect l="67315" t="67058" r="20748" b="14772"/>
          <a:stretch/>
        </p:blipFill>
        <p:spPr>
          <a:xfrm>
            <a:off x="5590873" y="5367467"/>
            <a:ext cx="1452282" cy="1246094"/>
          </a:xfrm>
          <a:prstGeom prst="rect">
            <a:avLst/>
          </a:prstGeom>
        </p:spPr>
      </p:pic>
      <p:pic>
        <p:nvPicPr>
          <p:cNvPr id="38" name="Picture 37">
            <a:extLst>
              <a:ext uri="{FF2B5EF4-FFF2-40B4-BE49-F238E27FC236}">
                <a16:creationId xmlns:a16="http://schemas.microsoft.com/office/drawing/2014/main" id="{78003472-BF7E-AC44-9181-35177E5BF2DB}"/>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39" name="Footer Placeholder 3">
            <a:extLst>
              <a:ext uri="{FF2B5EF4-FFF2-40B4-BE49-F238E27FC236}">
                <a16:creationId xmlns:a16="http://schemas.microsoft.com/office/drawing/2014/main" id="{F2F4ED5F-25B6-9F42-8A99-8F6E9FD9062A}"/>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pic>
        <p:nvPicPr>
          <p:cNvPr id="17" name="Picture 16">
            <a:extLst>
              <a:ext uri="{FF2B5EF4-FFF2-40B4-BE49-F238E27FC236}">
                <a16:creationId xmlns:a16="http://schemas.microsoft.com/office/drawing/2014/main" id="{16C468DB-217A-3342-8492-04725693E1A7}"/>
              </a:ext>
            </a:extLst>
          </p:cNvPr>
          <p:cNvPicPr>
            <a:picLocks noChangeAspect="1"/>
          </p:cNvPicPr>
          <p:nvPr/>
        </p:nvPicPr>
        <p:blipFill rotWithShape="1">
          <a:blip r:embed="rId12">
            <a:extLst>
              <a:ext uri="{28A0092B-C50C-407E-A947-70E740481C1C}">
                <a14:useLocalDpi xmlns:a14="http://schemas.microsoft.com/office/drawing/2010/main" val="0"/>
              </a:ext>
            </a:extLst>
          </a:blip>
          <a:srcRect l="27474" r="20555" b="39894"/>
          <a:stretch/>
        </p:blipFill>
        <p:spPr>
          <a:xfrm>
            <a:off x="340585" y="2013794"/>
            <a:ext cx="4700643" cy="2967000"/>
          </a:xfrm>
          <a:prstGeom prst="rect">
            <a:avLst/>
          </a:prstGeom>
        </p:spPr>
      </p:pic>
      <p:sp>
        <p:nvSpPr>
          <p:cNvPr id="18" name="Content Placeholder 2">
            <a:extLst>
              <a:ext uri="{FF2B5EF4-FFF2-40B4-BE49-F238E27FC236}">
                <a16:creationId xmlns:a16="http://schemas.microsoft.com/office/drawing/2014/main" id="{945F415B-D687-574A-A299-41834A0DBAC9}"/>
              </a:ext>
            </a:extLst>
          </p:cNvPr>
          <p:cNvSpPr>
            <a:spLocks noGrp="1"/>
          </p:cNvSpPr>
          <p:nvPr>
            <p:ph idx="1"/>
          </p:nvPr>
        </p:nvSpPr>
        <p:spPr>
          <a:xfrm>
            <a:off x="191301" y="2563304"/>
            <a:ext cx="4068738" cy="2497999"/>
          </a:xfrm>
        </p:spPr>
        <p:txBody>
          <a:bodyPr>
            <a:normAutofit fontScale="92500" lnSpcReduction="20000"/>
          </a:bodyPr>
          <a:lstStyle/>
          <a:p>
            <a:endParaRPr lang="en-US" dirty="0"/>
          </a:p>
          <a:p>
            <a:pPr lvl="1"/>
            <a:r>
              <a:rPr lang="en-US" dirty="0"/>
              <a:t>(Place holder- does not need translation) Person one: “I was thinking that I’d like to have sex tonight. Are you in the mood?”</a:t>
            </a:r>
          </a:p>
          <a:p>
            <a:pPr lvl="1"/>
            <a:r>
              <a:rPr lang="en-US" dirty="0"/>
              <a:t>Person two: “Yeah, that sounds great.”</a:t>
            </a:r>
            <a:endParaRPr lang="en-US" sz="2000" dirty="0"/>
          </a:p>
          <a:p>
            <a:pPr lvl="1"/>
            <a:r>
              <a:rPr lang="en-US" dirty="0"/>
              <a:t>Person one: “Awesome!”</a:t>
            </a:r>
            <a:endParaRPr lang="en-US" sz="2000" dirty="0"/>
          </a:p>
          <a:p>
            <a:endParaRPr lang="en-US" dirty="0"/>
          </a:p>
        </p:txBody>
      </p:sp>
      <p:pic>
        <p:nvPicPr>
          <p:cNvPr id="19" name="19_45-48MRML_consent_4_Spanish.mp4" descr="19_45-48MRML_consent_4_Spanish.mp4">
            <a:hlinkClick r:id="" action="ppaction://media"/>
            <a:extLst>
              <a:ext uri="{FF2B5EF4-FFF2-40B4-BE49-F238E27FC236}">
                <a16:creationId xmlns:a16="http://schemas.microsoft.com/office/drawing/2014/main" id="{B3B15F6F-F279-414B-9B55-0911A9719A3B}"/>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515187" y="2359149"/>
            <a:ext cx="4351438" cy="2447684"/>
          </a:xfrm>
          <a:prstGeom prst="rect">
            <a:avLst/>
          </a:prstGeom>
        </p:spPr>
      </p:pic>
    </p:spTree>
    <p:extLst>
      <p:ext uri="{BB962C8B-B14F-4D97-AF65-F5344CB8AC3E}">
        <p14:creationId xmlns:p14="http://schemas.microsoft.com/office/powerpoint/2010/main" val="1472933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27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9"/>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9"/>
                                        </p:tgtEl>
                                      </p:cBhvr>
                                    </p:cmd>
                                  </p:childTnLst>
                                </p:cTn>
                              </p:par>
                            </p:childTnLst>
                          </p:cTn>
                        </p:par>
                      </p:childTnLst>
                    </p:cTn>
                  </p:par>
                </p:childTnLst>
              </p:cTn>
              <p:nextCondLst>
                <p:cond evt="onClick" delay="0">
                  <p:tgtEl>
                    <p:spTgt spid="19"/>
                  </p:tgtEl>
                </p:cond>
              </p:nextCondLst>
            </p:seq>
            <p:video>
              <p:cMediaNode vol="80000">
                <p:cTn id="16" fill="hold" display="0">
                  <p:stCondLst>
                    <p:cond delay="indefinite"/>
                  </p:stCondLst>
                </p:cTn>
                <p:tgtEl>
                  <p:spTgt spid="19"/>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2209F56-FE35-B34C-96EF-72DBC4D0B058}"/>
              </a:ext>
            </a:extLst>
          </p:cNvPr>
          <p:cNvPicPr>
            <a:picLocks noChangeAspect="1"/>
          </p:cNvPicPr>
          <p:nvPr/>
        </p:nvPicPr>
        <p:blipFill rotWithShape="1">
          <a:blip r:embed="rId5">
            <a:extLst>
              <a:ext uri="{28A0092B-C50C-407E-A947-70E740481C1C}">
                <a14:useLocalDpi xmlns:a14="http://schemas.microsoft.com/office/drawing/2010/main" val="0"/>
              </a:ext>
            </a:extLst>
          </a:blip>
          <a:srcRect l="36442" t="4183" r="46905" b="72287"/>
          <a:stretch/>
        </p:blipFill>
        <p:spPr>
          <a:xfrm>
            <a:off x="-21021" y="-10510"/>
            <a:ext cx="2026025" cy="1613647"/>
          </a:xfrm>
          <a:prstGeom prst="rect">
            <a:avLst/>
          </a:prstGeom>
        </p:spPr>
      </p:pic>
      <p:sp>
        <p:nvSpPr>
          <p:cNvPr id="25" name="TextBox 24">
            <a:extLst>
              <a:ext uri="{FF2B5EF4-FFF2-40B4-BE49-F238E27FC236}">
                <a16:creationId xmlns:a16="http://schemas.microsoft.com/office/drawing/2014/main" id="{1861B2A9-2C59-D647-A461-9CDF60C09B7D}"/>
              </a:ext>
            </a:extLst>
          </p:cNvPr>
          <p:cNvSpPr txBox="1"/>
          <p:nvPr/>
        </p:nvSpPr>
        <p:spPr>
          <a:xfrm>
            <a:off x="2159706" y="368124"/>
            <a:ext cx="9188464" cy="769441"/>
          </a:xfrm>
          <a:prstGeom prst="rect">
            <a:avLst/>
          </a:prstGeom>
          <a:noFill/>
        </p:spPr>
        <p:txBody>
          <a:bodyPr wrap="square" rtlCol="0">
            <a:spAutoFit/>
          </a:bodyPr>
          <a:lstStyle/>
          <a:p>
            <a:r>
              <a:rPr lang="en-US" sz="4400" b="1" dirty="0">
                <a:latin typeface="Tahoma" panose="020B0604030504040204" pitchFamily="34" charset="0"/>
                <a:ea typeface="Tahoma" panose="020B0604030504040204" pitchFamily="34" charset="0"/>
                <a:cs typeface="Tahoma" panose="020B0604030504040204" pitchFamily="34" charset="0"/>
              </a:rPr>
              <a:t>Video 4: SÍ, con </a:t>
            </a:r>
            <a:r>
              <a:rPr lang="en-US" sz="4400" b="1" dirty="0" err="1">
                <a:latin typeface="Tahoma" panose="020B0604030504040204" pitchFamily="34" charset="0"/>
                <a:ea typeface="Tahoma" panose="020B0604030504040204" pitchFamily="34" charset="0"/>
                <a:cs typeface="Tahoma" panose="020B0604030504040204" pitchFamily="34" charset="0"/>
              </a:rPr>
              <a:t>emoción</a:t>
            </a:r>
            <a:r>
              <a:rPr lang="en-US" sz="4400" b="1" dirty="0">
                <a:latin typeface="Tahoma" panose="020B0604030504040204" pitchFamily="34" charset="0"/>
                <a:ea typeface="Tahoma" panose="020B0604030504040204" pitchFamily="34" charset="0"/>
                <a:cs typeface="Tahoma" panose="020B0604030504040204" pitchFamily="34" charset="0"/>
              </a:rPr>
              <a:t> </a:t>
            </a:r>
          </a:p>
        </p:txBody>
      </p:sp>
      <p:pic>
        <p:nvPicPr>
          <p:cNvPr id="26" name="Picture 25">
            <a:extLst>
              <a:ext uri="{FF2B5EF4-FFF2-40B4-BE49-F238E27FC236}">
                <a16:creationId xmlns:a16="http://schemas.microsoft.com/office/drawing/2014/main" id="{043F1557-5D1B-A84A-8167-B2089C6A37E7}"/>
              </a:ext>
            </a:extLst>
          </p:cNvPr>
          <p:cNvPicPr>
            <a:picLocks noChangeAspect="1"/>
          </p:cNvPicPr>
          <p:nvPr/>
        </p:nvPicPr>
        <p:blipFill>
          <a:blip r:embed="rId6"/>
          <a:stretch>
            <a:fillRect/>
          </a:stretch>
        </p:blipFill>
        <p:spPr>
          <a:xfrm>
            <a:off x="5423822" y="5395979"/>
            <a:ext cx="1033823" cy="1022708"/>
          </a:xfrm>
          <a:prstGeom prst="rect">
            <a:avLst/>
          </a:prstGeom>
        </p:spPr>
      </p:pic>
      <p:pic>
        <p:nvPicPr>
          <p:cNvPr id="27" name="Picture 26">
            <a:extLst>
              <a:ext uri="{FF2B5EF4-FFF2-40B4-BE49-F238E27FC236}">
                <a16:creationId xmlns:a16="http://schemas.microsoft.com/office/drawing/2014/main" id="{7E713420-F2EE-7D45-9988-0F7DDFB115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57645" y="4229934"/>
            <a:ext cx="2754480" cy="2434934"/>
          </a:xfrm>
          <a:prstGeom prst="rect">
            <a:avLst/>
          </a:prstGeom>
        </p:spPr>
      </p:pic>
      <p:sp>
        <p:nvSpPr>
          <p:cNvPr id="28" name="TextBox 27">
            <a:extLst>
              <a:ext uri="{FF2B5EF4-FFF2-40B4-BE49-F238E27FC236}">
                <a16:creationId xmlns:a16="http://schemas.microsoft.com/office/drawing/2014/main" id="{23CECA3D-E72B-124C-9909-FBCFF5102F36}"/>
              </a:ext>
            </a:extLst>
          </p:cNvPr>
          <p:cNvSpPr txBox="1"/>
          <p:nvPr/>
        </p:nvSpPr>
        <p:spPr>
          <a:xfrm>
            <a:off x="6342518" y="2146349"/>
            <a:ext cx="4031568" cy="584775"/>
          </a:xfrm>
          <a:prstGeom prst="rect">
            <a:avLst/>
          </a:prstGeom>
          <a:noFill/>
        </p:spPr>
        <p:txBody>
          <a:bodyPr wrap="square" rtlCol="0">
            <a:spAutoFit/>
          </a:bodyPr>
          <a:lstStyle/>
          <a:p>
            <a:r>
              <a:rPr lang="en-US" sz="3200" dirty="0">
                <a:latin typeface="Tahoma" panose="020B0604030504040204" pitchFamily="34" charset="0"/>
                <a:ea typeface="Tahoma" panose="020B0604030504040204" pitchFamily="34" charset="0"/>
                <a:cs typeface="Tahoma" panose="020B0604030504040204" pitchFamily="34" charset="0"/>
              </a:rPr>
              <a:t>Palabras de </a:t>
            </a:r>
            <a:r>
              <a:rPr lang="en-US" sz="3200" dirty="0" err="1">
                <a:latin typeface="Tahoma" panose="020B0604030504040204" pitchFamily="34" charset="0"/>
                <a:ea typeface="Tahoma" panose="020B0604030504040204" pitchFamily="34" charset="0"/>
                <a:cs typeface="Tahoma" panose="020B0604030504040204" pitchFamily="34" charset="0"/>
              </a:rPr>
              <a:t>emoción</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29" name="TextBox 28">
            <a:extLst>
              <a:ext uri="{FF2B5EF4-FFF2-40B4-BE49-F238E27FC236}">
                <a16:creationId xmlns:a16="http://schemas.microsoft.com/office/drawing/2014/main" id="{1F174B2D-FDDF-2B4F-B5EA-A6136EA135D4}"/>
              </a:ext>
            </a:extLst>
          </p:cNvPr>
          <p:cNvSpPr txBox="1"/>
          <p:nvPr/>
        </p:nvSpPr>
        <p:spPr>
          <a:xfrm>
            <a:off x="6340101" y="3455469"/>
            <a:ext cx="5198755" cy="584775"/>
          </a:xfrm>
          <a:prstGeom prst="rect">
            <a:avLst/>
          </a:prstGeom>
          <a:noFill/>
        </p:spPr>
        <p:txBody>
          <a:bodyPr wrap="square" rtlCol="0">
            <a:spAutoFit/>
          </a:bodyPr>
          <a:lstStyle/>
          <a:p>
            <a:r>
              <a:rPr lang="en-US" sz="3200" dirty="0">
                <a:latin typeface="Tahoma" panose="020B0604030504040204" pitchFamily="34" charset="0"/>
                <a:ea typeface="Tahoma" panose="020B0604030504040204" pitchFamily="34" charset="0"/>
                <a:cs typeface="Tahoma" panose="020B0604030504040204" pitchFamily="34" charset="0"/>
              </a:rPr>
              <a:t>Cara y </a:t>
            </a:r>
            <a:r>
              <a:rPr lang="en-US" sz="3200" dirty="0" err="1">
                <a:latin typeface="Tahoma" panose="020B0604030504040204" pitchFamily="34" charset="0"/>
                <a:ea typeface="Tahoma" panose="020B0604030504040204" pitchFamily="34" charset="0"/>
                <a:cs typeface="Tahoma" panose="020B0604030504040204" pitchFamily="34" charset="0"/>
              </a:rPr>
              <a:t>cuerpo</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emocionados</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30" name="TextBox 29">
            <a:extLst>
              <a:ext uri="{FF2B5EF4-FFF2-40B4-BE49-F238E27FC236}">
                <a16:creationId xmlns:a16="http://schemas.microsoft.com/office/drawing/2014/main" id="{12FA5EDE-E0DC-1F43-AD06-3A40D705384E}"/>
              </a:ext>
            </a:extLst>
          </p:cNvPr>
          <p:cNvSpPr txBox="1"/>
          <p:nvPr/>
        </p:nvSpPr>
        <p:spPr>
          <a:xfrm>
            <a:off x="9032678" y="5574725"/>
            <a:ext cx="3159322" cy="584775"/>
          </a:xfrm>
          <a:prstGeom prst="rect">
            <a:avLst/>
          </a:prstGeom>
          <a:noFill/>
        </p:spPr>
        <p:txBody>
          <a:bodyPr wrap="square" rtlCol="0">
            <a:spAutoFit/>
          </a:bodyPr>
          <a:lstStyle/>
          <a:p>
            <a:r>
              <a:rPr lang="en-US" sz="3200" dirty="0">
                <a:latin typeface="Tahoma" panose="020B0604030504040204" pitchFamily="34" charset="0"/>
                <a:ea typeface="Tahoma" panose="020B0604030504040204" pitchFamily="34" charset="0"/>
                <a:cs typeface="Tahoma" panose="020B0604030504040204" pitchFamily="34" charset="0"/>
              </a:rPr>
              <a:t>SÍ, con </a:t>
            </a:r>
            <a:r>
              <a:rPr lang="en-US" sz="3200" dirty="0" err="1">
                <a:latin typeface="Tahoma" panose="020B0604030504040204" pitchFamily="34" charset="0"/>
                <a:ea typeface="Tahoma" panose="020B0604030504040204" pitchFamily="34" charset="0"/>
                <a:cs typeface="Tahoma" panose="020B0604030504040204" pitchFamily="34" charset="0"/>
              </a:rPr>
              <a:t>emoción</a:t>
            </a:r>
            <a:endParaRPr lang="en-US" sz="3200" dirty="0">
              <a:latin typeface="Tahoma" panose="020B0604030504040204" pitchFamily="34" charset="0"/>
              <a:ea typeface="Tahoma" panose="020B0604030504040204" pitchFamily="34" charset="0"/>
              <a:cs typeface="Tahoma" panose="020B0604030504040204" pitchFamily="34" charset="0"/>
            </a:endParaRPr>
          </a:p>
        </p:txBody>
      </p:sp>
      <p:pic>
        <p:nvPicPr>
          <p:cNvPr id="32" name="Picture 31">
            <a:extLst>
              <a:ext uri="{FF2B5EF4-FFF2-40B4-BE49-F238E27FC236}">
                <a16:creationId xmlns:a16="http://schemas.microsoft.com/office/drawing/2014/main" id="{80C71AC9-4FC4-BA40-AC34-ECABD04CA57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33" name="Footer Placeholder 3">
            <a:extLst>
              <a:ext uri="{FF2B5EF4-FFF2-40B4-BE49-F238E27FC236}">
                <a16:creationId xmlns:a16="http://schemas.microsoft.com/office/drawing/2014/main" id="{2FF9992D-F330-7246-95F3-EC371926F555}"/>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sp>
        <p:nvSpPr>
          <p:cNvPr id="34" name="Rectangle 33">
            <a:extLst>
              <a:ext uri="{FF2B5EF4-FFF2-40B4-BE49-F238E27FC236}">
                <a16:creationId xmlns:a16="http://schemas.microsoft.com/office/drawing/2014/main" id="{C8315F28-A56C-F547-9FB3-2998C0337791}"/>
              </a:ext>
            </a:extLst>
          </p:cNvPr>
          <p:cNvSpPr/>
          <p:nvPr/>
        </p:nvSpPr>
        <p:spPr>
          <a:xfrm>
            <a:off x="8071420" y="4100707"/>
            <a:ext cx="1140705" cy="10616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8CFB6594-48DA-564B-A216-2C57096F2EB5}"/>
              </a:ext>
            </a:extLst>
          </p:cNvPr>
          <p:cNvGrpSpPr/>
          <p:nvPr/>
        </p:nvGrpSpPr>
        <p:grpSpPr>
          <a:xfrm rot="242140">
            <a:off x="8047975" y="4058973"/>
            <a:ext cx="1238635" cy="1091090"/>
            <a:chOff x="3397541" y="1619623"/>
            <a:chExt cx="749241" cy="709468"/>
          </a:xfrm>
        </p:grpSpPr>
        <p:sp>
          <p:nvSpPr>
            <p:cNvPr id="36" name="Oval Callout 35">
              <a:extLst>
                <a:ext uri="{FF2B5EF4-FFF2-40B4-BE49-F238E27FC236}">
                  <a16:creationId xmlns:a16="http://schemas.microsoft.com/office/drawing/2014/main" id="{6DE2CC0D-2D40-B14B-8B21-96A1AD8CC82A}"/>
                </a:ext>
              </a:extLst>
            </p:cNvPr>
            <p:cNvSpPr/>
            <p:nvPr/>
          </p:nvSpPr>
          <p:spPr>
            <a:xfrm rot="1849273">
              <a:off x="3397541" y="1619623"/>
              <a:ext cx="749241" cy="709468"/>
            </a:xfrm>
            <a:prstGeom prst="wedgeEllipse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CDE282E4-7852-5E46-8FDB-8257C7A71E29}"/>
                </a:ext>
              </a:extLst>
            </p:cNvPr>
            <p:cNvSpPr txBox="1"/>
            <p:nvPr/>
          </p:nvSpPr>
          <p:spPr>
            <a:xfrm>
              <a:off x="3473155" y="1779729"/>
              <a:ext cx="641260" cy="420269"/>
            </a:xfrm>
            <a:prstGeom prst="rect">
              <a:avLst/>
            </a:prstGeom>
            <a:noFill/>
          </p:spPr>
          <p:txBody>
            <a:bodyPr wrap="square" rtlCol="0">
              <a:spAutoFit/>
            </a:bodyPr>
            <a:lstStyle/>
            <a:p>
              <a:r>
                <a:rPr lang="en-US" sz="3600" dirty="0">
                  <a:latin typeface="Tahoma" panose="020B0604030504040204" pitchFamily="34" charset="0"/>
                  <a:ea typeface="Tahoma" panose="020B0604030504040204" pitchFamily="34" charset="0"/>
                  <a:cs typeface="Tahoma" panose="020B0604030504040204" pitchFamily="34" charset="0"/>
                </a:rPr>
                <a:t>¡SÍ!</a:t>
              </a:r>
            </a:p>
          </p:txBody>
        </p:sp>
      </p:grpSp>
      <p:pic>
        <p:nvPicPr>
          <p:cNvPr id="38" name="Picture 37">
            <a:extLst>
              <a:ext uri="{FF2B5EF4-FFF2-40B4-BE49-F238E27FC236}">
                <a16:creationId xmlns:a16="http://schemas.microsoft.com/office/drawing/2014/main" id="{1895B107-84CB-D04C-A313-52104B7B2615}"/>
              </a:ext>
            </a:extLst>
          </p:cNvPr>
          <p:cNvPicPr>
            <a:picLocks noChangeAspect="1"/>
          </p:cNvPicPr>
          <p:nvPr/>
        </p:nvPicPr>
        <p:blipFill rotWithShape="1">
          <a:blip r:embed="rId9">
            <a:extLst>
              <a:ext uri="{28A0092B-C50C-407E-A947-70E740481C1C}">
                <a14:useLocalDpi xmlns:a14="http://schemas.microsoft.com/office/drawing/2010/main" val="0"/>
              </a:ext>
            </a:extLst>
          </a:blip>
          <a:srcRect l="67315" t="67058" r="20748" b="14772"/>
          <a:stretch/>
        </p:blipFill>
        <p:spPr>
          <a:xfrm>
            <a:off x="5456341" y="5170362"/>
            <a:ext cx="1452282" cy="1246094"/>
          </a:xfrm>
          <a:prstGeom prst="rect">
            <a:avLst/>
          </a:prstGeom>
        </p:spPr>
      </p:pic>
      <p:pic>
        <p:nvPicPr>
          <p:cNvPr id="17" name="Picture 16">
            <a:extLst>
              <a:ext uri="{FF2B5EF4-FFF2-40B4-BE49-F238E27FC236}">
                <a16:creationId xmlns:a16="http://schemas.microsoft.com/office/drawing/2014/main" id="{0E973C8C-637C-554D-BD48-0060623B22EA}"/>
              </a:ext>
            </a:extLst>
          </p:cNvPr>
          <p:cNvPicPr>
            <a:picLocks noChangeAspect="1"/>
          </p:cNvPicPr>
          <p:nvPr/>
        </p:nvPicPr>
        <p:blipFill rotWithShape="1">
          <a:blip r:embed="rId10">
            <a:extLst>
              <a:ext uri="{28A0092B-C50C-407E-A947-70E740481C1C}">
                <a14:useLocalDpi xmlns:a14="http://schemas.microsoft.com/office/drawing/2010/main" val="0"/>
              </a:ext>
            </a:extLst>
          </a:blip>
          <a:srcRect l="27474" r="20555" b="39894"/>
          <a:stretch/>
        </p:blipFill>
        <p:spPr>
          <a:xfrm>
            <a:off x="340585" y="2013794"/>
            <a:ext cx="4700643" cy="2967000"/>
          </a:xfrm>
          <a:prstGeom prst="rect">
            <a:avLst/>
          </a:prstGeom>
        </p:spPr>
      </p:pic>
      <p:sp>
        <p:nvSpPr>
          <p:cNvPr id="19" name="Content Placeholder 2">
            <a:extLst>
              <a:ext uri="{FF2B5EF4-FFF2-40B4-BE49-F238E27FC236}">
                <a16:creationId xmlns:a16="http://schemas.microsoft.com/office/drawing/2014/main" id="{25B1DCA9-1A70-4C4C-A616-A60FAAFDA57E}"/>
              </a:ext>
            </a:extLst>
          </p:cNvPr>
          <p:cNvSpPr>
            <a:spLocks noGrp="1"/>
          </p:cNvSpPr>
          <p:nvPr>
            <p:ph idx="1"/>
          </p:nvPr>
        </p:nvSpPr>
        <p:spPr>
          <a:xfrm>
            <a:off x="191301" y="2563304"/>
            <a:ext cx="4068738" cy="2497999"/>
          </a:xfrm>
        </p:spPr>
        <p:txBody>
          <a:bodyPr>
            <a:normAutofit fontScale="92500" lnSpcReduction="20000"/>
          </a:bodyPr>
          <a:lstStyle/>
          <a:p>
            <a:endParaRPr lang="en-US" dirty="0"/>
          </a:p>
          <a:p>
            <a:pPr lvl="1"/>
            <a:r>
              <a:rPr lang="en-US" dirty="0"/>
              <a:t>(Place holder- does not need translation) Person one: “I was thinking that I’d like to have sex tonight. Are you in the mood?”</a:t>
            </a:r>
          </a:p>
          <a:p>
            <a:pPr lvl="1"/>
            <a:r>
              <a:rPr lang="en-US" dirty="0"/>
              <a:t>Person two: “Yeah, that sounds great.”</a:t>
            </a:r>
            <a:endParaRPr lang="en-US" sz="2000" dirty="0"/>
          </a:p>
          <a:p>
            <a:pPr lvl="1"/>
            <a:r>
              <a:rPr lang="en-US" dirty="0"/>
              <a:t>Person one: “Awesome!”</a:t>
            </a:r>
            <a:endParaRPr lang="en-US" sz="2000" dirty="0"/>
          </a:p>
          <a:p>
            <a:endParaRPr lang="en-US" dirty="0"/>
          </a:p>
        </p:txBody>
      </p:sp>
      <p:pic>
        <p:nvPicPr>
          <p:cNvPr id="20" name="19_45-48MRML_consent_4_Spanish.mp4" descr="19_45-48MRML_consent_4_Spanish.mp4">
            <a:hlinkClick r:id="" action="ppaction://media"/>
            <a:extLst>
              <a:ext uri="{FF2B5EF4-FFF2-40B4-BE49-F238E27FC236}">
                <a16:creationId xmlns:a16="http://schemas.microsoft.com/office/drawing/2014/main" id="{036BA620-95D5-E54E-82A2-58CCD3F2A917}"/>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515187" y="2359149"/>
            <a:ext cx="4351438" cy="2447684"/>
          </a:xfrm>
          <a:prstGeom prst="rect">
            <a:avLst/>
          </a:prstGeom>
        </p:spPr>
      </p:pic>
    </p:spTree>
    <p:extLst>
      <p:ext uri="{BB962C8B-B14F-4D97-AF65-F5344CB8AC3E}">
        <p14:creationId xmlns:p14="http://schemas.microsoft.com/office/powerpoint/2010/main" val="1473793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27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0"/>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0"/>
                                        </p:tgtEl>
                                      </p:cBhvr>
                                    </p:cmd>
                                  </p:childTnLst>
                                </p:cTn>
                              </p:par>
                            </p:childTnLst>
                          </p:cTn>
                        </p:par>
                      </p:childTnLst>
                    </p:cTn>
                  </p:par>
                </p:childTnLst>
              </p:cTn>
              <p:nextCondLst>
                <p:cond evt="onClick" delay="0">
                  <p:tgtEl>
                    <p:spTgt spid="20"/>
                  </p:tgtEl>
                </p:cond>
              </p:nextCondLst>
            </p:seq>
            <p:video>
              <p:cMediaNode vol="80000">
                <p:cTn id="16" fill="hold" display="0">
                  <p:stCondLst>
                    <p:cond delay="indefinite"/>
                  </p:stCondLst>
                </p:cTn>
                <p:tgtEl>
                  <p:spTgt spid="20"/>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1EEAA988-531C-A94D-A29F-51166A1DD839}"/>
              </a:ext>
            </a:extLst>
          </p:cNvPr>
          <p:cNvPicPr>
            <a:picLocks noChangeAspect="1"/>
          </p:cNvPicPr>
          <p:nvPr/>
        </p:nvPicPr>
        <p:blipFill rotWithShape="1">
          <a:blip r:embed="rId5">
            <a:extLst>
              <a:ext uri="{28A0092B-C50C-407E-A947-70E740481C1C}">
                <a14:useLocalDpi xmlns:a14="http://schemas.microsoft.com/office/drawing/2010/main" val="0"/>
              </a:ext>
            </a:extLst>
          </a:blip>
          <a:srcRect l="36442" t="4183" r="46905" b="72287"/>
          <a:stretch/>
        </p:blipFill>
        <p:spPr>
          <a:xfrm>
            <a:off x="-21021" y="-10510"/>
            <a:ext cx="2026025" cy="1613647"/>
          </a:xfrm>
          <a:prstGeom prst="rect">
            <a:avLst/>
          </a:prstGeom>
        </p:spPr>
      </p:pic>
      <p:sp>
        <p:nvSpPr>
          <p:cNvPr id="37" name="TextBox 36">
            <a:extLst>
              <a:ext uri="{FF2B5EF4-FFF2-40B4-BE49-F238E27FC236}">
                <a16:creationId xmlns:a16="http://schemas.microsoft.com/office/drawing/2014/main" id="{C980614F-4A3D-F54E-83CC-3A02A9A9B2AA}"/>
              </a:ext>
            </a:extLst>
          </p:cNvPr>
          <p:cNvSpPr txBox="1"/>
          <p:nvPr/>
        </p:nvSpPr>
        <p:spPr>
          <a:xfrm>
            <a:off x="2551592" y="340073"/>
            <a:ext cx="9188464" cy="769441"/>
          </a:xfrm>
          <a:prstGeom prst="rect">
            <a:avLst/>
          </a:prstGeom>
          <a:noFill/>
        </p:spPr>
        <p:txBody>
          <a:bodyPr wrap="square" rtlCol="0">
            <a:spAutoFit/>
          </a:bodyPr>
          <a:lstStyle/>
          <a:p>
            <a:r>
              <a:rPr lang="en-US" sz="4400" b="1" dirty="0">
                <a:latin typeface="Tahoma" panose="020B0604030504040204" pitchFamily="34" charset="0"/>
                <a:ea typeface="Tahoma" panose="020B0604030504040204" pitchFamily="34" charset="0"/>
                <a:cs typeface="Tahoma" panose="020B0604030504040204" pitchFamily="34" charset="0"/>
              </a:rPr>
              <a:t>Video 3: sin </a:t>
            </a:r>
            <a:r>
              <a:rPr lang="en-US" sz="4400" b="1" dirty="0" err="1">
                <a:latin typeface="Tahoma" panose="020B0604030504040204" pitchFamily="34" charset="0"/>
                <a:ea typeface="Tahoma" panose="020B0604030504040204" pitchFamily="34" charset="0"/>
                <a:cs typeface="Tahoma" panose="020B0604030504040204" pitchFamily="34" charset="0"/>
              </a:rPr>
              <a:t>presión</a:t>
            </a:r>
            <a:endParaRPr lang="en-US" sz="4400" b="1" dirty="0">
              <a:latin typeface="Tahoma" panose="020B0604030504040204" pitchFamily="34" charset="0"/>
              <a:ea typeface="Tahoma" panose="020B0604030504040204" pitchFamily="34" charset="0"/>
              <a:cs typeface="Tahoma" panose="020B0604030504040204" pitchFamily="34" charset="0"/>
            </a:endParaRPr>
          </a:p>
        </p:txBody>
      </p:sp>
      <p:pic>
        <p:nvPicPr>
          <p:cNvPr id="38" name="Picture 37">
            <a:extLst>
              <a:ext uri="{FF2B5EF4-FFF2-40B4-BE49-F238E27FC236}">
                <a16:creationId xmlns:a16="http://schemas.microsoft.com/office/drawing/2014/main" id="{58CE9711-DC1E-BC43-9B78-30DEA11EBB07}"/>
              </a:ext>
            </a:extLst>
          </p:cNvPr>
          <p:cNvPicPr>
            <a:picLocks noChangeAspect="1"/>
          </p:cNvPicPr>
          <p:nvPr/>
        </p:nvPicPr>
        <p:blipFill>
          <a:blip r:embed="rId6"/>
          <a:stretch>
            <a:fillRect/>
          </a:stretch>
        </p:blipFill>
        <p:spPr>
          <a:xfrm>
            <a:off x="5154140" y="5724785"/>
            <a:ext cx="1033823" cy="1022708"/>
          </a:xfrm>
          <a:prstGeom prst="rect">
            <a:avLst/>
          </a:prstGeom>
        </p:spPr>
      </p:pic>
      <p:sp>
        <p:nvSpPr>
          <p:cNvPr id="39" name="TextBox 38">
            <a:extLst>
              <a:ext uri="{FF2B5EF4-FFF2-40B4-BE49-F238E27FC236}">
                <a16:creationId xmlns:a16="http://schemas.microsoft.com/office/drawing/2014/main" id="{D596CF89-1671-D641-9C14-FF1143F31939}"/>
              </a:ext>
            </a:extLst>
          </p:cNvPr>
          <p:cNvSpPr txBox="1"/>
          <p:nvPr/>
        </p:nvSpPr>
        <p:spPr>
          <a:xfrm>
            <a:off x="6216724" y="1514124"/>
            <a:ext cx="3159322" cy="584775"/>
          </a:xfrm>
          <a:prstGeom prst="rect">
            <a:avLst/>
          </a:prstGeom>
          <a:noFill/>
        </p:spPr>
        <p:txBody>
          <a:bodyPr wrap="square" rtlCol="0">
            <a:spAutoFit/>
          </a:bodyPr>
          <a:lstStyle/>
          <a:p>
            <a:r>
              <a:rPr lang="en-US" sz="3200" dirty="0" err="1">
                <a:latin typeface="Tahoma" panose="020B0604030504040204" pitchFamily="34" charset="0"/>
                <a:ea typeface="Tahoma" panose="020B0604030504040204" pitchFamily="34" charset="0"/>
                <a:cs typeface="Tahoma" panose="020B0604030504040204" pitchFamily="34" charset="0"/>
              </a:rPr>
              <a:t>Amenazas</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40" name="TextBox 39">
            <a:extLst>
              <a:ext uri="{FF2B5EF4-FFF2-40B4-BE49-F238E27FC236}">
                <a16:creationId xmlns:a16="http://schemas.microsoft.com/office/drawing/2014/main" id="{B3BC942A-C195-6149-A50A-B9AAB51E2794}"/>
              </a:ext>
            </a:extLst>
          </p:cNvPr>
          <p:cNvSpPr txBox="1"/>
          <p:nvPr/>
        </p:nvSpPr>
        <p:spPr>
          <a:xfrm>
            <a:off x="6231104" y="2560459"/>
            <a:ext cx="4036301" cy="584775"/>
          </a:xfrm>
          <a:prstGeom prst="rect">
            <a:avLst/>
          </a:prstGeom>
          <a:noFill/>
        </p:spPr>
        <p:txBody>
          <a:bodyPr wrap="square" rtlCol="0">
            <a:spAutoFit/>
          </a:bodyPr>
          <a:lstStyle/>
          <a:p>
            <a:r>
              <a:rPr lang="en-US" sz="3200" dirty="0">
                <a:latin typeface="Tahoma" panose="020B0604030504040204" pitchFamily="34" charset="0"/>
                <a:ea typeface="Tahoma" panose="020B0604030504040204" pitchFamily="34" charset="0"/>
                <a:cs typeface="Tahoma" panose="020B0604030504040204" pitchFamily="34" charset="0"/>
              </a:rPr>
              <a:t>La </a:t>
            </a:r>
            <a:r>
              <a:rPr lang="en-US" sz="3200" dirty="0" err="1">
                <a:latin typeface="Tahoma" panose="020B0604030504040204" pitchFamily="34" charset="0"/>
                <a:ea typeface="Tahoma" panose="020B0604030504040204" pitchFamily="34" charset="0"/>
                <a:cs typeface="Tahoma" panose="020B0604030504040204" pitchFamily="34" charset="0"/>
              </a:rPr>
              <a:t>hizo</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sentirse</a:t>
            </a:r>
            <a:r>
              <a:rPr lang="en-US" sz="3200" dirty="0">
                <a:latin typeface="Tahoma" panose="020B0604030504040204" pitchFamily="34" charset="0"/>
                <a:ea typeface="Tahoma" panose="020B0604030504040204" pitchFamily="34" charset="0"/>
                <a:cs typeface="Tahoma" panose="020B0604030504040204" pitchFamily="34" charset="0"/>
              </a:rPr>
              <a:t> mal</a:t>
            </a:r>
          </a:p>
        </p:txBody>
      </p:sp>
      <p:sp>
        <p:nvSpPr>
          <p:cNvPr id="41" name="TextBox 40">
            <a:extLst>
              <a:ext uri="{FF2B5EF4-FFF2-40B4-BE49-F238E27FC236}">
                <a16:creationId xmlns:a16="http://schemas.microsoft.com/office/drawing/2014/main" id="{9C251CA0-333A-4D43-8904-25717C688A25}"/>
              </a:ext>
            </a:extLst>
          </p:cNvPr>
          <p:cNvSpPr txBox="1"/>
          <p:nvPr/>
        </p:nvSpPr>
        <p:spPr>
          <a:xfrm>
            <a:off x="6231104" y="3606794"/>
            <a:ext cx="4650255" cy="584775"/>
          </a:xfrm>
          <a:prstGeom prst="rect">
            <a:avLst/>
          </a:prstGeom>
          <a:noFill/>
        </p:spPr>
        <p:txBody>
          <a:bodyPr wrap="square" rtlCol="0">
            <a:spAutoFit/>
          </a:bodyPr>
          <a:lstStyle/>
          <a:p>
            <a:r>
              <a:rPr lang="en-US" sz="3200" dirty="0" err="1">
                <a:latin typeface="Tahoma" panose="020B0604030504040204" pitchFamily="34" charset="0"/>
                <a:ea typeface="Tahoma" panose="020B0604030504040204" pitchFamily="34" charset="0"/>
                <a:cs typeface="Tahoma" panose="020B0604030504040204" pitchFamily="34" charset="0"/>
              </a:rPr>
              <a:t>Ofreció</a:t>
            </a:r>
            <a:r>
              <a:rPr lang="en-US" sz="3200" dirty="0">
                <a:latin typeface="Tahoma" panose="020B0604030504040204" pitchFamily="34" charset="0"/>
                <a:ea typeface="Tahoma" panose="020B0604030504040204" pitchFamily="34" charset="0"/>
                <a:cs typeface="Tahoma" panose="020B0604030504040204" pitchFamily="34" charset="0"/>
              </a:rPr>
              <a:t> algo bonito</a:t>
            </a:r>
          </a:p>
        </p:txBody>
      </p:sp>
      <p:sp>
        <p:nvSpPr>
          <p:cNvPr id="42" name="TextBox 41">
            <a:extLst>
              <a:ext uri="{FF2B5EF4-FFF2-40B4-BE49-F238E27FC236}">
                <a16:creationId xmlns:a16="http://schemas.microsoft.com/office/drawing/2014/main" id="{794AD49A-5C48-FA45-B16F-8923E1864010}"/>
              </a:ext>
            </a:extLst>
          </p:cNvPr>
          <p:cNvSpPr txBox="1"/>
          <p:nvPr/>
        </p:nvSpPr>
        <p:spPr>
          <a:xfrm>
            <a:off x="6216723" y="4742624"/>
            <a:ext cx="3580419" cy="584775"/>
          </a:xfrm>
          <a:prstGeom prst="rect">
            <a:avLst/>
          </a:prstGeom>
          <a:noFill/>
        </p:spPr>
        <p:txBody>
          <a:bodyPr wrap="square" rtlCol="0">
            <a:spAutoFit/>
          </a:bodyPr>
          <a:lstStyle/>
          <a:p>
            <a:r>
              <a:rPr lang="en-US" sz="3200" dirty="0" err="1">
                <a:latin typeface="Tahoma" panose="020B0604030504040204" pitchFamily="34" charset="0"/>
                <a:ea typeface="Tahoma" panose="020B0604030504040204" pitchFamily="34" charset="0"/>
                <a:cs typeface="Tahoma" panose="020B0604030504040204" pitchFamily="34" charset="0"/>
              </a:rPr>
              <a:t>Presión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física</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43" name="TextBox 42">
            <a:extLst>
              <a:ext uri="{FF2B5EF4-FFF2-40B4-BE49-F238E27FC236}">
                <a16:creationId xmlns:a16="http://schemas.microsoft.com/office/drawing/2014/main" id="{F7A00DEE-DA92-C44B-946C-D9C43CE58D37}"/>
              </a:ext>
            </a:extLst>
          </p:cNvPr>
          <p:cNvSpPr txBox="1"/>
          <p:nvPr/>
        </p:nvSpPr>
        <p:spPr>
          <a:xfrm>
            <a:off x="6291072" y="5913806"/>
            <a:ext cx="3159322" cy="584775"/>
          </a:xfrm>
          <a:prstGeom prst="rect">
            <a:avLst/>
          </a:prstGeom>
          <a:noFill/>
        </p:spPr>
        <p:txBody>
          <a:bodyPr wrap="square" rtlCol="0">
            <a:spAutoFit/>
          </a:bodyPr>
          <a:lstStyle/>
          <a:p>
            <a:r>
              <a:rPr lang="en-US" sz="3200" dirty="0">
                <a:latin typeface="Tahoma" panose="020B0604030504040204" pitchFamily="34" charset="0"/>
                <a:ea typeface="Tahoma" panose="020B0604030504040204" pitchFamily="34" charset="0"/>
                <a:cs typeface="Tahoma" panose="020B0604030504040204" pitchFamily="34" charset="0"/>
              </a:rPr>
              <a:t>Sin </a:t>
            </a:r>
            <a:r>
              <a:rPr lang="en-US" sz="3200" dirty="0" err="1">
                <a:latin typeface="Tahoma" panose="020B0604030504040204" pitchFamily="34" charset="0"/>
                <a:ea typeface="Tahoma" panose="020B0604030504040204" pitchFamily="34" charset="0"/>
                <a:cs typeface="Tahoma" panose="020B0604030504040204" pitchFamily="34" charset="0"/>
              </a:rPr>
              <a:t>presión</a:t>
            </a:r>
            <a:endParaRPr lang="en-US" sz="3200" dirty="0">
              <a:latin typeface="Tahoma" panose="020B0604030504040204" pitchFamily="34" charset="0"/>
              <a:ea typeface="Tahoma" panose="020B0604030504040204" pitchFamily="34" charset="0"/>
              <a:cs typeface="Tahoma" panose="020B0604030504040204" pitchFamily="34" charset="0"/>
            </a:endParaRPr>
          </a:p>
        </p:txBody>
      </p:sp>
      <p:pic>
        <p:nvPicPr>
          <p:cNvPr id="44" name="Picture 43">
            <a:extLst>
              <a:ext uri="{FF2B5EF4-FFF2-40B4-BE49-F238E27FC236}">
                <a16:creationId xmlns:a16="http://schemas.microsoft.com/office/drawing/2014/main" id="{5C500A7B-4586-E846-BADF-C6A64F0775E4}"/>
              </a:ext>
            </a:extLst>
          </p:cNvPr>
          <p:cNvPicPr>
            <a:picLocks noChangeAspect="1"/>
          </p:cNvPicPr>
          <p:nvPr/>
        </p:nvPicPr>
        <p:blipFill rotWithShape="1">
          <a:blip r:embed="rId7">
            <a:extLst>
              <a:ext uri="{28A0092B-C50C-407E-A947-70E740481C1C}">
                <a14:useLocalDpi xmlns:a14="http://schemas.microsoft.com/office/drawing/2010/main" val="0"/>
              </a:ext>
            </a:extLst>
          </a:blip>
          <a:srcRect l="67315" t="67058" r="20748" b="14772"/>
          <a:stretch/>
        </p:blipFill>
        <p:spPr>
          <a:xfrm>
            <a:off x="5291926" y="5476681"/>
            <a:ext cx="1452282" cy="1246094"/>
          </a:xfrm>
          <a:prstGeom prst="rect">
            <a:avLst/>
          </a:prstGeom>
        </p:spPr>
      </p:pic>
      <p:pic>
        <p:nvPicPr>
          <p:cNvPr id="45" name="Picture 44">
            <a:extLst>
              <a:ext uri="{FF2B5EF4-FFF2-40B4-BE49-F238E27FC236}">
                <a16:creationId xmlns:a16="http://schemas.microsoft.com/office/drawing/2014/main" id="{5C32234B-B7E2-3D4A-A157-35A10BC18FF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46" name="Footer Placeholder 3">
            <a:extLst>
              <a:ext uri="{FF2B5EF4-FFF2-40B4-BE49-F238E27FC236}">
                <a16:creationId xmlns:a16="http://schemas.microsoft.com/office/drawing/2014/main" id="{F4F152B4-0E05-744E-99D6-E266C5FAE629}"/>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pic>
        <p:nvPicPr>
          <p:cNvPr id="14" name="Picture 13">
            <a:extLst>
              <a:ext uri="{FF2B5EF4-FFF2-40B4-BE49-F238E27FC236}">
                <a16:creationId xmlns:a16="http://schemas.microsoft.com/office/drawing/2014/main" id="{9F8C63DE-C917-7644-8059-FBD1E53F299E}"/>
              </a:ext>
            </a:extLst>
          </p:cNvPr>
          <p:cNvPicPr>
            <a:picLocks noChangeAspect="1"/>
          </p:cNvPicPr>
          <p:nvPr/>
        </p:nvPicPr>
        <p:blipFill rotWithShape="1">
          <a:blip r:embed="rId9">
            <a:extLst>
              <a:ext uri="{28A0092B-C50C-407E-A947-70E740481C1C}">
                <a14:useLocalDpi xmlns:a14="http://schemas.microsoft.com/office/drawing/2010/main" val="0"/>
              </a:ext>
            </a:extLst>
          </a:blip>
          <a:srcRect l="27474" r="20555" b="39894"/>
          <a:stretch/>
        </p:blipFill>
        <p:spPr>
          <a:xfrm>
            <a:off x="340585" y="2013794"/>
            <a:ext cx="4700643" cy="2967000"/>
          </a:xfrm>
          <a:prstGeom prst="rect">
            <a:avLst/>
          </a:prstGeom>
        </p:spPr>
      </p:pic>
      <p:sp>
        <p:nvSpPr>
          <p:cNvPr id="15" name="Content Placeholder 2">
            <a:extLst>
              <a:ext uri="{FF2B5EF4-FFF2-40B4-BE49-F238E27FC236}">
                <a16:creationId xmlns:a16="http://schemas.microsoft.com/office/drawing/2014/main" id="{38265B97-2CA1-6D4B-8150-BAA4588C1865}"/>
              </a:ext>
            </a:extLst>
          </p:cNvPr>
          <p:cNvSpPr>
            <a:spLocks noGrp="1"/>
          </p:cNvSpPr>
          <p:nvPr>
            <p:ph idx="1"/>
          </p:nvPr>
        </p:nvSpPr>
        <p:spPr>
          <a:xfrm>
            <a:off x="191301" y="2563304"/>
            <a:ext cx="4068738" cy="2497999"/>
          </a:xfrm>
        </p:spPr>
        <p:txBody>
          <a:bodyPr>
            <a:normAutofit fontScale="92500" lnSpcReduction="20000"/>
          </a:bodyPr>
          <a:lstStyle/>
          <a:p>
            <a:endParaRPr lang="en-US" dirty="0"/>
          </a:p>
          <a:p>
            <a:pPr lvl="1"/>
            <a:r>
              <a:rPr lang="en-US" dirty="0"/>
              <a:t>(Place holder- does not need translation) Person one: “I was thinking that I’d like to have sex tonight. Are you in the mood?”</a:t>
            </a:r>
          </a:p>
          <a:p>
            <a:pPr lvl="1"/>
            <a:r>
              <a:rPr lang="en-US" dirty="0"/>
              <a:t>Person two: “Yeah, that sounds great.”</a:t>
            </a:r>
            <a:endParaRPr lang="en-US" sz="2000" dirty="0"/>
          </a:p>
          <a:p>
            <a:pPr lvl="1"/>
            <a:r>
              <a:rPr lang="en-US" dirty="0"/>
              <a:t>Person one: “Awesome!”</a:t>
            </a:r>
            <a:endParaRPr lang="en-US" sz="2000" dirty="0"/>
          </a:p>
          <a:p>
            <a:endParaRPr lang="en-US" dirty="0"/>
          </a:p>
        </p:txBody>
      </p:sp>
      <p:pic>
        <p:nvPicPr>
          <p:cNvPr id="16" name="19_45-48MRML_consent_4_Spanish.mp4" descr="19_45-48MRML_consent_4_Spanish.mp4">
            <a:hlinkClick r:id="" action="ppaction://media"/>
            <a:extLst>
              <a:ext uri="{FF2B5EF4-FFF2-40B4-BE49-F238E27FC236}">
                <a16:creationId xmlns:a16="http://schemas.microsoft.com/office/drawing/2014/main" id="{CBBC780B-3A17-D848-8912-E7919D60D14E}"/>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515187" y="2359149"/>
            <a:ext cx="4351438" cy="2447684"/>
          </a:xfrm>
          <a:prstGeom prst="rect">
            <a:avLst/>
          </a:prstGeom>
        </p:spPr>
      </p:pic>
    </p:spTree>
    <p:extLst>
      <p:ext uri="{BB962C8B-B14F-4D97-AF65-F5344CB8AC3E}">
        <p14:creationId xmlns:p14="http://schemas.microsoft.com/office/powerpoint/2010/main" val="367277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27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6"/>
                                        </p:tgtEl>
                                      </p:cBhvr>
                                    </p:cmd>
                                  </p:childTnLst>
                                </p:cTn>
                              </p:par>
                            </p:childTnLst>
                          </p:cTn>
                        </p:par>
                      </p:childTnLst>
                    </p:cTn>
                  </p:par>
                </p:childTnLst>
              </p:cTn>
              <p:nextCondLst>
                <p:cond evt="onClick" delay="0">
                  <p:tgtEl>
                    <p:spTgt spid="16"/>
                  </p:tgtEl>
                </p:cond>
              </p:nextCondLst>
            </p:seq>
            <p:video>
              <p:cMediaNode vol="80000">
                <p:cTn id="16" fill="hold" display="0">
                  <p:stCondLst>
                    <p:cond delay="indefinite"/>
                  </p:stCondLst>
                </p:cTn>
                <p:tgtEl>
                  <p:spTgt spid="16"/>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228A73A1-93B5-9E4C-8451-99C53A3664F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05" t="24006" r="50548" b="19076"/>
          <a:stretch/>
        </p:blipFill>
        <p:spPr>
          <a:xfrm>
            <a:off x="9005833" y="2956771"/>
            <a:ext cx="2013305" cy="1525347"/>
          </a:xfrm>
          <a:prstGeom prst="rect">
            <a:avLst/>
          </a:prstGeom>
        </p:spPr>
      </p:pic>
      <p:pic>
        <p:nvPicPr>
          <p:cNvPr id="44" name="Picture 43">
            <a:extLst>
              <a:ext uri="{FF2B5EF4-FFF2-40B4-BE49-F238E27FC236}">
                <a16:creationId xmlns:a16="http://schemas.microsoft.com/office/drawing/2014/main" id="{2590135E-DDC2-7B40-8D4E-8182517F391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105" t="24006" r="50548" b="19076"/>
          <a:stretch/>
        </p:blipFill>
        <p:spPr>
          <a:xfrm>
            <a:off x="1792526" y="3911954"/>
            <a:ext cx="1371559" cy="1039139"/>
          </a:xfrm>
          <a:prstGeom prst="rect">
            <a:avLst/>
          </a:prstGeom>
        </p:spPr>
      </p:pic>
      <p:pic>
        <p:nvPicPr>
          <p:cNvPr id="45" name="Picture 44">
            <a:extLst>
              <a:ext uri="{FF2B5EF4-FFF2-40B4-BE49-F238E27FC236}">
                <a16:creationId xmlns:a16="http://schemas.microsoft.com/office/drawing/2014/main" id="{49104BDA-7F76-C340-BB0B-498C2E0D758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105" t="24006" r="50548" b="19076"/>
          <a:stretch/>
        </p:blipFill>
        <p:spPr>
          <a:xfrm>
            <a:off x="1003686" y="2541536"/>
            <a:ext cx="1371559" cy="1039139"/>
          </a:xfrm>
          <a:prstGeom prst="rect">
            <a:avLst/>
          </a:prstGeom>
        </p:spPr>
      </p:pic>
      <p:sp>
        <p:nvSpPr>
          <p:cNvPr id="46" name="TextBox 45">
            <a:extLst>
              <a:ext uri="{FF2B5EF4-FFF2-40B4-BE49-F238E27FC236}">
                <a16:creationId xmlns:a16="http://schemas.microsoft.com/office/drawing/2014/main" id="{84E19532-BCFE-484E-9C7F-92326EB3A184}"/>
              </a:ext>
            </a:extLst>
          </p:cNvPr>
          <p:cNvSpPr txBox="1"/>
          <p:nvPr/>
        </p:nvSpPr>
        <p:spPr>
          <a:xfrm>
            <a:off x="191493" y="5561229"/>
            <a:ext cx="5698775" cy="923330"/>
          </a:xfrm>
          <a:prstGeom prst="rect">
            <a:avLst/>
          </a:prstGeom>
          <a:noFill/>
        </p:spPr>
        <p:txBody>
          <a:bodyPr wrap="square" rtlCol="0">
            <a:spAutoFit/>
          </a:bodyPr>
          <a:lstStyle/>
          <a:p>
            <a:r>
              <a:rPr lang="en-US" sz="5400" b="1" dirty="0" err="1">
                <a:latin typeface="Tahoma" panose="020B0604030504040204" pitchFamily="34" charset="0"/>
                <a:ea typeface="Tahoma" panose="020B0604030504040204" pitchFamily="34" charset="0"/>
                <a:cs typeface="Tahoma" panose="020B0604030504040204" pitchFamily="34" charset="0"/>
              </a:rPr>
              <a:t>Consentimiento</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pic>
        <p:nvPicPr>
          <p:cNvPr id="47" name="Picture 46">
            <a:extLst>
              <a:ext uri="{FF2B5EF4-FFF2-40B4-BE49-F238E27FC236}">
                <a16:creationId xmlns:a16="http://schemas.microsoft.com/office/drawing/2014/main" id="{1C168821-D2EA-054E-8E66-FD6BED3208CE}"/>
              </a:ext>
            </a:extLst>
          </p:cNvPr>
          <p:cNvPicPr>
            <a:picLocks noChangeAspect="1"/>
          </p:cNvPicPr>
          <p:nvPr/>
        </p:nvPicPr>
        <p:blipFill rotWithShape="1">
          <a:blip r:embed="rId5">
            <a:extLst>
              <a:ext uri="{28A0092B-C50C-407E-A947-70E740481C1C}">
                <a14:useLocalDpi xmlns:a14="http://schemas.microsoft.com/office/drawing/2010/main" val="0"/>
              </a:ext>
            </a:extLst>
          </a:blip>
          <a:srcRect l="4832" t="6144" r="78000" b="69150"/>
          <a:stretch/>
        </p:blipFill>
        <p:spPr>
          <a:xfrm>
            <a:off x="-10510" y="-121208"/>
            <a:ext cx="2088777" cy="1694330"/>
          </a:xfrm>
          <a:prstGeom prst="rect">
            <a:avLst/>
          </a:prstGeom>
        </p:spPr>
      </p:pic>
      <p:pic>
        <p:nvPicPr>
          <p:cNvPr id="48" name="Picture 47">
            <a:extLst>
              <a:ext uri="{FF2B5EF4-FFF2-40B4-BE49-F238E27FC236}">
                <a16:creationId xmlns:a16="http://schemas.microsoft.com/office/drawing/2014/main" id="{7CA5D23F-9EC7-DF42-B377-C4B80F8F17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79070" y="2162080"/>
            <a:ext cx="3236994" cy="2478624"/>
          </a:xfrm>
          <a:prstGeom prst="rect">
            <a:avLst/>
          </a:prstGeom>
        </p:spPr>
      </p:pic>
      <p:pic>
        <p:nvPicPr>
          <p:cNvPr id="49" name="Picture 48">
            <a:extLst>
              <a:ext uri="{FF2B5EF4-FFF2-40B4-BE49-F238E27FC236}">
                <a16:creationId xmlns:a16="http://schemas.microsoft.com/office/drawing/2014/main" id="{7F55C460-03E9-9047-90FA-1111515A845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7750" y="3200634"/>
            <a:ext cx="2230706" cy="1708091"/>
          </a:xfrm>
          <a:prstGeom prst="rect">
            <a:avLst/>
          </a:prstGeom>
        </p:spPr>
      </p:pic>
      <p:pic>
        <p:nvPicPr>
          <p:cNvPr id="50" name="Picture 49">
            <a:extLst>
              <a:ext uri="{FF2B5EF4-FFF2-40B4-BE49-F238E27FC236}">
                <a16:creationId xmlns:a16="http://schemas.microsoft.com/office/drawing/2014/main" id="{15933350-CDEE-C447-A375-5C8BC02A03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4152" y="1773977"/>
            <a:ext cx="3361886" cy="2574256"/>
          </a:xfrm>
          <a:prstGeom prst="rect">
            <a:avLst/>
          </a:prstGeom>
        </p:spPr>
      </p:pic>
      <p:pic>
        <p:nvPicPr>
          <p:cNvPr id="51" name="Picture 50">
            <a:extLst>
              <a:ext uri="{FF2B5EF4-FFF2-40B4-BE49-F238E27FC236}">
                <a16:creationId xmlns:a16="http://schemas.microsoft.com/office/drawing/2014/main" id="{CADF1783-2B18-464D-8A7E-548D57844BD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32124" y="2106498"/>
            <a:ext cx="2609048" cy="2285452"/>
          </a:xfrm>
          <a:prstGeom prst="rect">
            <a:avLst/>
          </a:prstGeom>
        </p:spPr>
      </p:pic>
      <p:pic>
        <p:nvPicPr>
          <p:cNvPr id="52" name="Picture 51">
            <a:extLst>
              <a:ext uri="{FF2B5EF4-FFF2-40B4-BE49-F238E27FC236}">
                <a16:creationId xmlns:a16="http://schemas.microsoft.com/office/drawing/2014/main" id="{E1360641-1BB9-9E4A-92BC-C3FDED33F962}"/>
              </a:ext>
            </a:extLst>
          </p:cNvPr>
          <p:cNvPicPr>
            <a:picLocks noChangeAspect="1"/>
          </p:cNvPicPr>
          <p:nvPr/>
        </p:nvPicPr>
        <p:blipFill>
          <a:blip r:embed="rId10"/>
          <a:stretch>
            <a:fillRect/>
          </a:stretch>
        </p:blipFill>
        <p:spPr>
          <a:xfrm>
            <a:off x="1805162" y="329172"/>
            <a:ext cx="1033823" cy="1022708"/>
          </a:xfrm>
          <a:prstGeom prst="rect">
            <a:avLst/>
          </a:prstGeom>
        </p:spPr>
      </p:pic>
      <p:pic>
        <p:nvPicPr>
          <p:cNvPr id="53" name="Picture 52">
            <a:extLst>
              <a:ext uri="{FF2B5EF4-FFF2-40B4-BE49-F238E27FC236}">
                <a16:creationId xmlns:a16="http://schemas.microsoft.com/office/drawing/2014/main" id="{14C6E6A4-316D-D54C-AD98-38F30251E951}"/>
              </a:ext>
            </a:extLst>
          </p:cNvPr>
          <p:cNvPicPr>
            <a:picLocks noChangeAspect="1"/>
          </p:cNvPicPr>
          <p:nvPr/>
        </p:nvPicPr>
        <p:blipFill>
          <a:blip r:embed="rId10"/>
          <a:stretch>
            <a:fillRect/>
          </a:stretch>
        </p:blipFill>
        <p:spPr>
          <a:xfrm>
            <a:off x="5713497" y="371323"/>
            <a:ext cx="1033823" cy="1022708"/>
          </a:xfrm>
          <a:prstGeom prst="rect">
            <a:avLst/>
          </a:prstGeom>
        </p:spPr>
      </p:pic>
      <p:pic>
        <p:nvPicPr>
          <p:cNvPr id="54" name="Picture 53">
            <a:extLst>
              <a:ext uri="{FF2B5EF4-FFF2-40B4-BE49-F238E27FC236}">
                <a16:creationId xmlns:a16="http://schemas.microsoft.com/office/drawing/2014/main" id="{9CCF9E8A-D1CC-9549-9B9E-73C172309683}"/>
              </a:ext>
            </a:extLst>
          </p:cNvPr>
          <p:cNvPicPr>
            <a:picLocks noChangeAspect="1"/>
          </p:cNvPicPr>
          <p:nvPr/>
        </p:nvPicPr>
        <p:blipFill>
          <a:blip r:embed="rId10"/>
          <a:stretch>
            <a:fillRect/>
          </a:stretch>
        </p:blipFill>
        <p:spPr>
          <a:xfrm>
            <a:off x="9168372" y="358922"/>
            <a:ext cx="1033823" cy="1022708"/>
          </a:xfrm>
          <a:prstGeom prst="rect">
            <a:avLst/>
          </a:prstGeom>
        </p:spPr>
      </p:pic>
      <p:pic>
        <p:nvPicPr>
          <p:cNvPr id="55" name="Picture 54">
            <a:extLst>
              <a:ext uri="{FF2B5EF4-FFF2-40B4-BE49-F238E27FC236}">
                <a16:creationId xmlns:a16="http://schemas.microsoft.com/office/drawing/2014/main" id="{B391A674-DD88-CD4B-BF7E-A62E296E24E0}"/>
              </a:ext>
            </a:extLst>
          </p:cNvPr>
          <p:cNvPicPr>
            <a:picLocks noChangeAspect="1"/>
          </p:cNvPicPr>
          <p:nvPr/>
        </p:nvPicPr>
        <p:blipFill rotWithShape="1">
          <a:blip r:embed="rId5">
            <a:extLst>
              <a:ext uri="{28A0092B-C50C-407E-A947-70E740481C1C}">
                <a14:useLocalDpi xmlns:a14="http://schemas.microsoft.com/office/drawing/2010/main" val="0"/>
              </a:ext>
            </a:extLst>
          </a:blip>
          <a:srcRect l="2884" t="48105" r="15620" b="40523"/>
          <a:stretch/>
        </p:blipFill>
        <p:spPr>
          <a:xfrm>
            <a:off x="304408" y="4621125"/>
            <a:ext cx="11666875" cy="779929"/>
          </a:xfrm>
          <a:prstGeom prst="rect">
            <a:avLst/>
          </a:prstGeom>
        </p:spPr>
      </p:pic>
      <p:grpSp>
        <p:nvGrpSpPr>
          <p:cNvPr id="56" name="Group 55">
            <a:extLst>
              <a:ext uri="{FF2B5EF4-FFF2-40B4-BE49-F238E27FC236}">
                <a16:creationId xmlns:a16="http://schemas.microsoft.com/office/drawing/2014/main" id="{F7F58C86-9DC0-EA46-A92F-96D6C5DFA310}"/>
              </a:ext>
            </a:extLst>
          </p:cNvPr>
          <p:cNvGrpSpPr/>
          <p:nvPr/>
        </p:nvGrpSpPr>
        <p:grpSpPr>
          <a:xfrm>
            <a:off x="6014019" y="5347239"/>
            <a:ext cx="5785154" cy="1089909"/>
            <a:chOff x="2920034" y="5120120"/>
            <a:chExt cx="7440110" cy="1655058"/>
          </a:xfrm>
        </p:grpSpPr>
        <p:sp>
          <p:nvSpPr>
            <p:cNvPr id="57" name="Rectangle 56">
              <a:extLst>
                <a:ext uri="{FF2B5EF4-FFF2-40B4-BE49-F238E27FC236}">
                  <a16:creationId xmlns:a16="http://schemas.microsoft.com/office/drawing/2014/main" id="{FFE929EA-BEC2-4741-9C7B-007F56B13ACE}"/>
                </a:ext>
              </a:extLst>
            </p:cNvPr>
            <p:cNvSpPr/>
            <p:nvPr/>
          </p:nvSpPr>
          <p:spPr>
            <a:xfrm>
              <a:off x="2920034" y="5120120"/>
              <a:ext cx="3564838" cy="1641138"/>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B40A43AE-72A1-484A-A6FA-6B477919F354}"/>
                </a:ext>
              </a:extLst>
            </p:cNvPr>
            <p:cNvSpPr/>
            <p:nvPr/>
          </p:nvSpPr>
          <p:spPr>
            <a:xfrm>
              <a:off x="6795309" y="5134041"/>
              <a:ext cx="3564835" cy="1641137"/>
            </a:xfrm>
            <a:prstGeom prst="rect">
              <a:avLst/>
            </a:prstGeom>
            <a:solidFill>
              <a:srgbClr val="FF5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9" name="Picture 58">
              <a:extLst>
                <a:ext uri="{FF2B5EF4-FFF2-40B4-BE49-F238E27FC236}">
                  <a16:creationId xmlns:a16="http://schemas.microsoft.com/office/drawing/2014/main" id="{96A334DF-8C66-6A45-A992-0E10604EEA6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4183" r="67947" b="43399"/>
            <a:stretch/>
          </p:blipFill>
          <p:spPr>
            <a:xfrm>
              <a:off x="3051396" y="5120120"/>
              <a:ext cx="1780288" cy="1641138"/>
            </a:xfrm>
            <a:prstGeom prst="rect">
              <a:avLst/>
            </a:prstGeom>
          </p:spPr>
        </p:pic>
        <p:pic>
          <p:nvPicPr>
            <p:cNvPr id="60" name="Picture 59">
              <a:extLst>
                <a:ext uri="{FF2B5EF4-FFF2-40B4-BE49-F238E27FC236}">
                  <a16:creationId xmlns:a16="http://schemas.microsoft.com/office/drawing/2014/main" id="{83F0D89B-3A36-544E-A0D0-F0E1C3AA3B2B}"/>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69863" t="8889" r="3242" b="38562"/>
            <a:stretch/>
          </p:blipFill>
          <p:spPr>
            <a:xfrm>
              <a:off x="6977036" y="5131623"/>
              <a:ext cx="1492283" cy="1643555"/>
            </a:xfrm>
            <a:prstGeom prst="rect">
              <a:avLst/>
            </a:prstGeom>
          </p:spPr>
        </p:pic>
        <p:sp>
          <p:nvSpPr>
            <p:cNvPr id="61" name="Title 1">
              <a:extLst>
                <a:ext uri="{FF2B5EF4-FFF2-40B4-BE49-F238E27FC236}">
                  <a16:creationId xmlns:a16="http://schemas.microsoft.com/office/drawing/2014/main" id="{BE8A78AF-66D6-434E-8B99-33D84AFA1CA0}"/>
                </a:ext>
              </a:extLst>
            </p:cNvPr>
            <p:cNvSpPr txBox="1">
              <a:spLocks/>
            </p:cNvSpPr>
            <p:nvPr/>
          </p:nvSpPr>
          <p:spPr>
            <a:xfrm>
              <a:off x="4787831" y="5463622"/>
              <a:ext cx="1530757" cy="1097000"/>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atin typeface="Tahoma" panose="020B0604030504040204" pitchFamily="34" charset="0"/>
                  <a:ea typeface="Tahoma" panose="020B0604030504040204" pitchFamily="34" charset="0"/>
                  <a:cs typeface="Tahoma" panose="020B0604030504040204" pitchFamily="34" charset="0"/>
                </a:rPr>
                <a:t>SÍ</a:t>
              </a:r>
            </a:p>
          </p:txBody>
        </p:sp>
        <p:sp>
          <p:nvSpPr>
            <p:cNvPr id="62" name="Title 1">
              <a:extLst>
                <a:ext uri="{FF2B5EF4-FFF2-40B4-BE49-F238E27FC236}">
                  <a16:creationId xmlns:a16="http://schemas.microsoft.com/office/drawing/2014/main" id="{518287AC-62E1-D144-AA7B-5C5ADB937CBF}"/>
                </a:ext>
              </a:extLst>
            </p:cNvPr>
            <p:cNvSpPr txBox="1">
              <a:spLocks/>
            </p:cNvSpPr>
            <p:nvPr/>
          </p:nvSpPr>
          <p:spPr>
            <a:xfrm>
              <a:off x="8578187" y="5463622"/>
              <a:ext cx="1530756" cy="1097000"/>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atin typeface="Tahoma" panose="020B0604030504040204" pitchFamily="34" charset="0"/>
                  <a:ea typeface="Tahoma" panose="020B0604030504040204" pitchFamily="34" charset="0"/>
                  <a:cs typeface="Tahoma" panose="020B0604030504040204" pitchFamily="34" charset="0"/>
                </a:rPr>
                <a:t>NO</a:t>
              </a:r>
            </a:p>
          </p:txBody>
        </p:sp>
      </p:grpSp>
      <p:sp>
        <p:nvSpPr>
          <p:cNvPr id="63" name="TextBox 62">
            <a:extLst>
              <a:ext uri="{FF2B5EF4-FFF2-40B4-BE49-F238E27FC236}">
                <a16:creationId xmlns:a16="http://schemas.microsoft.com/office/drawing/2014/main" id="{906EFA48-4DFE-B04A-9866-6A4AEFBCD620}"/>
              </a:ext>
            </a:extLst>
          </p:cNvPr>
          <p:cNvSpPr txBox="1"/>
          <p:nvPr/>
        </p:nvSpPr>
        <p:spPr>
          <a:xfrm>
            <a:off x="4856533" y="1473577"/>
            <a:ext cx="3159322" cy="523220"/>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SÍ, con </a:t>
            </a:r>
            <a:r>
              <a:rPr lang="en-US" sz="2800" dirty="0" err="1">
                <a:latin typeface="Tahoma" panose="020B0604030504040204" pitchFamily="34" charset="0"/>
                <a:ea typeface="Tahoma" panose="020B0604030504040204" pitchFamily="34" charset="0"/>
                <a:cs typeface="Tahoma" panose="020B0604030504040204" pitchFamily="34" charset="0"/>
              </a:rPr>
              <a:t>emoción</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64" name="TextBox 63">
            <a:extLst>
              <a:ext uri="{FF2B5EF4-FFF2-40B4-BE49-F238E27FC236}">
                <a16:creationId xmlns:a16="http://schemas.microsoft.com/office/drawing/2014/main" id="{E83A4E63-6CFC-3E44-8576-CEA057B0F925}"/>
              </a:ext>
            </a:extLst>
          </p:cNvPr>
          <p:cNvSpPr txBox="1"/>
          <p:nvPr/>
        </p:nvSpPr>
        <p:spPr>
          <a:xfrm>
            <a:off x="8744188" y="1551771"/>
            <a:ext cx="3159322" cy="523220"/>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Sin </a:t>
            </a:r>
            <a:r>
              <a:rPr lang="en-US" sz="2800" dirty="0" err="1">
                <a:latin typeface="Tahoma" panose="020B0604030504040204" pitchFamily="34" charset="0"/>
                <a:ea typeface="Tahoma" panose="020B0604030504040204" pitchFamily="34" charset="0"/>
                <a:cs typeface="Tahoma" panose="020B0604030504040204" pitchFamily="34" charset="0"/>
              </a:rPr>
              <a:t>presión</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65" name="TextBox 64">
            <a:extLst>
              <a:ext uri="{FF2B5EF4-FFF2-40B4-BE49-F238E27FC236}">
                <a16:creationId xmlns:a16="http://schemas.microsoft.com/office/drawing/2014/main" id="{9CF4719F-9E46-CF44-B689-55D457232448}"/>
              </a:ext>
            </a:extLst>
          </p:cNvPr>
          <p:cNvSpPr txBox="1"/>
          <p:nvPr/>
        </p:nvSpPr>
        <p:spPr>
          <a:xfrm>
            <a:off x="878965" y="1484210"/>
            <a:ext cx="3159322" cy="523220"/>
          </a:xfrm>
          <a:prstGeom prst="rect">
            <a:avLst/>
          </a:prstGeom>
          <a:noFill/>
        </p:spPr>
        <p:txBody>
          <a:bodyPr wrap="square" rtlCol="0">
            <a:spAutoFit/>
          </a:bodyPr>
          <a:lstStyle/>
          <a:p>
            <a:r>
              <a:rPr lang="en-US" sz="2800" dirty="0" err="1">
                <a:latin typeface="Tahoma" panose="020B0604030504040204" pitchFamily="34" charset="0"/>
                <a:ea typeface="Tahoma" panose="020B0604030504040204" pitchFamily="34" charset="0"/>
                <a:cs typeface="Tahoma" panose="020B0604030504040204" pitchFamily="34" charset="0"/>
              </a:rPr>
              <a:t>Pensar</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claramente</a:t>
            </a:r>
            <a:endParaRPr lang="en-US" sz="2800" dirty="0">
              <a:latin typeface="Tahoma" panose="020B0604030504040204" pitchFamily="34" charset="0"/>
              <a:ea typeface="Tahoma" panose="020B0604030504040204" pitchFamily="34" charset="0"/>
              <a:cs typeface="Tahoma" panose="020B0604030504040204" pitchFamily="34" charset="0"/>
            </a:endParaRPr>
          </a:p>
        </p:txBody>
      </p:sp>
      <p:pic>
        <p:nvPicPr>
          <p:cNvPr id="67" name="Picture 66">
            <a:extLst>
              <a:ext uri="{FF2B5EF4-FFF2-40B4-BE49-F238E27FC236}">
                <a16:creationId xmlns:a16="http://schemas.microsoft.com/office/drawing/2014/main" id="{2E60F831-03C9-2644-B39E-57B6995BF106}"/>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grpSp>
        <p:nvGrpSpPr>
          <p:cNvPr id="68" name="Group 67">
            <a:extLst>
              <a:ext uri="{FF2B5EF4-FFF2-40B4-BE49-F238E27FC236}">
                <a16:creationId xmlns:a16="http://schemas.microsoft.com/office/drawing/2014/main" id="{BA4DEC2D-D3D8-0A45-ACA6-853BC0FE626D}"/>
              </a:ext>
            </a:extLst>
          </p:cNvPr>
          <p:cNvGrpSpPr/>
          <p:nvPr/>
        </p:nvGrpSpPr>
        <p:grpSpPr>
          <a:xfrm>
            <a:off x="6239650" y="1963453"/>
            <a:ext cx="1176209" cy="1087151"/>
            <a:chOff x="3397541" y="1619623"/>
            <a:chExt cx="749241" cy="709468"/>
          </a:xfrm>
        </p:grpSpPr>
        <p:sp>
          <p:nvSpPr>
            <p:cNvPr id="69" name="Oval Callout 68">
              <a:extLst>
                <a:ext uri="{FF2B5EF4-FFF2-40B4-BE49-F238E27FC236}">
                  <a16:creationId xmlns:a16="http://schemas.microsoft.com/office/drawing/2014/main" id="{CB580461-5259-1544-80F6-FF4EC8CF9BF1}"/>
                </a:ext>
              </a:extLst>
            </p:cNvPr>
            <p:cNvSpPr/>
            <p:nvPr/>
          </p:nvSpPr>
          <p:spPr>
            <a:xfrm rot="1849273">
              <a:off x="3397541" y="1619623"/>
              <a:ext cx="749241" cy="709468"/>
            </a:xfrm>
            <a:prstGeom prst="wedgeEllipse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a:extLst>
                <a:ext uri="{FF2B5EF4-FFF2-40B4-BE49-F238E27FC236}">
                  <a16:creationId xmlns:a16="http://schemas.microsoft.com/office/drawing/2014/main" id="{A9E53DE7-B19C-A641-B9CD-F9E6F314EE22}"/>
                </a:ext>
              </a:extLst>
            </p:cNvPr>
            <p:cNvSpPr txBox="1"/>
            <p:nvPr/>
          </p:nvSpPr>
          <p:spPr>
            <a:xfrm>
              <a:off x="3473155" y="1832715"/>
              <a:ext cx="641260" cy="341450"/>
            </a:xfrm>
            <a:prstGeom prst="rect">
              <a:avLst/>
            </a:prstGeom>
            <a:noFill/>
          </p:spPr>
          <p:txBody>
            <a:bodyPr wrap="square" rtlCol="0">
              <a:spAutoFit/>
            </a:bodyPr>
            <a:lstStyle/>
            <a:p>
              <a:r>
                <a:rPr lang="en-US" sz="2800" b="1" dirty="0">
                  <a:latin typeface="Tahoma" panose="020B0604030504040204" pitchFamily="34" charset="0"/>
                  <a:ea typeface="Tahoma" panose="020B0604030504040204" pitchFamily="34" charset="0"/>
                  <a:cs typeface="Tahoma" panose="020B0604030504040204" pitchFamily="34" charset="0"/>
                </a:rPr>
                <a:t>¡SÍ!</a:t>
              </a:r>
            </a:p>
          </p:txBody>
        </p:sp>
      </p:grpSp>
      <p:sp>
        <p:nvSpPr>
          <p:cNvPr id="71" name="Footer Placeholder 3">
            <a:extLst>
              <a:ext uri="{FF2B5EF4-FFF2-40B4-BE49-F238E27FC236}">
                <a16:creationId xmlns:a16="http://schemas.microsoft.com/office/drawing/2014/main" id="{F8D3922C-D735-9B4D-BF6A-99E09CA43F70}"/>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pic>
        <p:nvPicPr>
          <p:cNvPr id="32" name="Picture 31"/>
          <p:cNvPicPr>
            <a:picLocks noChangeAspect="1"/>
          </p:cNvPicPr>
          <p:nvPr/>
        </p:nvPicPr>
        <p:blipFill rotWithShape="1">
          <a:blip r:embed="rId14">
            <a:extLst>
              <a:ext uri="{28A0092B-C50C-407E-A947-70E740481C1C}">
                <a14:useLocalDpi xmlns:a14="http://schemas.microsoft.com/office/drawing/2010/main" val="0"/>
              </a:ext>
            </a:extLst>
          </a:blip>
          <a:srcRect l="67315" t="67058" r="20748" b="14772"/>
          <a:stretch/>
        </p:blipFill>
        <p:spPr>
          <a:xfrm>
            <a:off x="1989805" y="50336"/>
            <a:ext cx="1452282" cy="1246094"/>
          </a:xfrm>
          <a:prstGeom prst="rect">
            <a:avLst/>
          </a:prstGeom>
        </p:spPr>
      </p:pic>
      <p:pic>
        <p:nvPicPr>
          <p:cNvPr id="33" name="Picture 32"/>
          <p:cNvPicPr>
            <a:picLocks noChangeAspect="1"/>
          </p:cNvPicPr>
          <p:nvPr/>
        </p:nvPicPr>
        <p:blipFill rotWithShape="1">
          <a:blip r:embed="rId14">
            <a:extLst>
              <a:ext uri="{28A0092B-C50C-407E-A947-70E740481C1C}">
                <a14:useLocalDpi xmlns:a14="http://schemas.microsoft.com/office/drawing/2010/main" val="0"/>
              </a:ext>
            </a:extLst>
          </a:blip>
          <a:srcRect l="67315" t="67058" r="20748" b="14772"/>
          <a:stretch/>
        </p:blipFill>
        <p:spPr>
          <a:xfrm>
            <a:off x="5748074" y="172633"/>
            <a:ext cx="1452282" cy="1246094"/>
          </a:xfrm>
          <a:prstGeom prst="rect">
            <a:avLst/>
          </a:prstGeom>
        </p:spPr>
      </p:pic>
      <p:pic>
        <p:nvPicPr>
          <p:cNvPr id="34" name="Picture 33"/>
          <p:cNvPicPr>
            <a:picLocks noChangeAspect="1"/>
          </p:cNvPicPr>
          <p:nvPr/>
        </p:nvPicPr>
        <p:blipFill rotWithShape="1">
          <a:blip r:embed="rId14">
            <a:extLst>
              <a:ext uri="{28A0092B-C50C-407E-A947-70E740481C1C}">
                <a14:useLocalDpi xmlns:a14="http://schemas.microsoft.com/office/drawing/2010/main" val="0"/>
              </a:ext>
            </a:extLst>
          </a:blip>
          <a:srcRect l="67315" t="67058" r="20748" b="14772"/>
          <a:stretch/>
        </p:blipFill>
        <p:spPr>
          <a:xfrm>
            <a:off x="9271426" y="181129"/>
            <a:ext cx="1452282" cy="1246094"/>
          </a:xfrm>
          <a:prstGeom prst="rect">
            <a:avLst/>
          </a:prstGeom>
        </p:spPr>
      </p:pic>
    </p:spTree>
    <p:extLst>
      <p:ext uri="{BB962C8B-B14F-4D97-AF65-F5344CB8AC3E}">
        <p14:creationId xmlns:p14="http://schemas.microsoft.com/office/powerpoint/2010/main" val="17119764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1903509" cy="6858000"/>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3" name="Footer Placeholder 3">
            <a:extLst>
              <a:ext uri="{FF2B5EF4-FFF2-40B4-BE49-F238E27FC236}">
                <a16:creationId xmlns:a16="http://schemas.microsoft.com/office/drawing/2014/main" id="{329AEA16-90A1-4697-9B1E-4940972629B5}"/>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sp>
        <p:nvSpPr>
          <p:cNvPr id="17" name="TextBox 16">
            <a:extLst>
              <a:ext uri="{FF2B5EF4-FFF2-40B4-BE49-F238E27FC236}">
                <a16:creationId xmlns:a16="http://schemas.microsoft.com/office/drawing/2014/main" id="{2AC0351A-C7BA-4531-95B9-8A0F58E376D1}"/>
              </a:ext>
            </a:extLst>
          </p:cNvPr>
          <p:cNvSpPr txBox="1"/>
          <p:nvPr/>
        </p:nvSpPr>
        <p:spPr>
          <a:xfrm>
            <a:off x="1760661" y="1809238"/>
            <a:ext cx="5131357" cy="1938992"/>
          </a:xfrm>
          <a:prstGeom prst="rect">
            <a:avLst/>
          </a:prstGeom>
          <a:noFill/>
          <a:ln w="57150">
            <a:solidFill>
              <a:schemeClr val="tx1"/>
            </a:solidFill>
          </a:ln>
        </p:spPr>
        <p:txBody>
          <a:bodyPr wrap="square" rtlCol="0">
            <a:spAutoFit/>
          </a:bodyPr>
          <a:lstStyle/>
          <a:p>
            <a:r>
              <a:rPr lang="es-MX" sz="2400" dirty="0">
                <a:latin typeface="Tahoma" panose="020B0604030504040204" pitchFamily="34" charset="0"/>
                <a:ea typeface="Tahoma" panose="020B0604030504040204" pitchFamily="34" charset="0"/>
                <a:cs typeface="Tahoma" panose="020B0604030504040204" pitchFamily="34" charset="0"/>
              </a:rPr>
              <a:t>Si alguien les lastima, yo tengo que conseguir ayuda. Consigo ayuda informando a Servicios de Protección a Adultos (</a:t>
            </a:r>
            <a:r>
              <a:rPr lang="es-MX" sz="2400" dirty="0" err="1">
                <a:latin typeface="Tahoma" panose="020B0604030504040204" pitchFamily="34" charset="0"/>
                <a:ea typeface="Tahoma" panose="020B0604030504040204" pitchFamily="34" charset="0"/>
                <a:cs typeface="Tahoma" panose="020B0604030504040204" pitchFamily="34" charset="0"/>
              </a:rPr>
              <a:t>Adult</a:t>
            </a:r>
            <a:r>
              <a:rPr lang="es-MX" sz="2400" dirty="0">
                <a:latin typeface="Tahoma" panose="020B0604030504040204" pitchFamily="34" charset="0"/>
                <a:ea typeface="Tahoma" panose="020B0604030504040204" pitchFamily="34" charset="0"/>
                <a:cs typeface="Tahoma" panose="020B0604030504040204" pitchFamily="34" charset="0"/>
              </a:rPr>
              <a:t> </a:t>
            </a:r>
            <a:r>
              <a:rPr lang="es-MX" sz="2400" dirty="0" err="1">
                <a:latin typeface="Tahoma" panose="020B0604030504040204" pitchFamily="34" charset="0"/>
                <a:ea typeface="Tahoma" panose="020B0604030504040204" pitchFamily="34" charset="0"/>
                <a:cs typeface="Tahoma" panose="020B0604030504040204" pitchFamily="34" charset="0"/>
              </a:rPr>
              <a:t>Protective</a:t>
            </a:r>
            <a:r>
              <a:rPr lang="es-MX" sz="2400" dirty="0">
                <a:latin typeface="Tahoma" panose="020B0604030504040204" pitchFamily="34" charset="0"/>
                <a:ea typeface="Tahoma" panose="020B0604030504040204" pitchFamily="34" charset="0"/>
                <a:cs typeface="Tahoma" panose="020B0604030504040204" pitchFamily="34" charset="0"/>
              </a:rPr>
              <a:t> </a:t>
            </a:r>
            <a:r>
              <a:rPr lang="es-MX" sz="2400" dirty="0" err="1">
                <a:latin typeface="Tahoma" panose="020B0604030504040204" pitchFamily="34" charset="0"/>
                <a:ea typeface="Tahoma" panose="020B0604030504040204" pitchFamily="34" charset="0"/>
                <a:cs typeface="Tahoma" panose="020B0604030504040204" pitchFamily="34" charset="0"/>
              </a:rPr>
              <a:t>Services</a:t>
            </a:r>
            <a:r>
              <a:rPr lang="es-MX" sz="2400" dirty="0">
                <a:latin typeface="Tahoma" panose="020B0604030504040204" pitchFamily="34" charset="0"/>
                <a:ea typeface="Tahoma" panose="020B0604030504040204" pitchFamily="34" charset="0"/>
                <a:cs typeface="Tahoma" panose="020B0604030504040204" pitchFamily="34" charset="0"/>
              </a:rPr>
              <a:t>, APS).</a:t>
            </a:r>
          </a:p>
        </p:txBody>
      </p:sp>
      <p:sp>
        <p:nvSpPr>
          <p:cNvPr id="18" name="TextBox 17">
            <a:extLst>
              <a:ext uri="{FF2B5EF4-FFF2-40B4-BE49-F238E27FC236}">
                <a16:creationId xmlns:a16="http://schemas.microsoft.com/office/drawing/2014/main" id="{3A4C5CB7-55E8-45A1-8B3F-DA6ED2B865C7}"/>
              </a:ext>
            </a:extLst>
          </p:cNvPr>
          <p:cNvSpPr txBox="1"/>
          <p:nvPr/>
        </p:nvSpPr>
        <p:spPr>
          <a:xfrm>
            <a:off x="206991" y="4383207"/>
            <a:ext cx="4119349" cy="1938992"/>
          </a:xfrm>
          <a:prstGeom prst="rect">
            <a:avLst/>
          </a:prstGeom>
          <a:noFill/>
        </p:spPr>
        <p:txBody>
          <a:bodyPr wrap="square" rtlCol="0">
            <a:spAutoFit/>
          </a:bodyPr>
          <a:lstStyle/>
          <a:p>
            <a:r>
              <a:rPr lang="es-MX" sz="2400" dirty="0">
                <a:latin typeface="Tahoma" panose="020B0604030504040204" pitchFamily="34" charset="0"/>
                <a:ea typeface="Tahoma" panose="020B0604030504040204" pitchFamily="34" charset="0"/>
                <a:cs typeface="Tahoma" panose="020B0604030504040204" pitchFamily="34" charset="0"/>
              </a:rPr>
              <a:t>Si necesito informar a APS, se lo diré primero a usted. Podemos hacer la denuncia por teléfono o por computadora.</a:t>
            </a:r>
          </a:p>
        </p:txBody>
      </p:sp>
      <p:sp>
        <p:nvSpPr>
          <p:cNvPr id="2" name="Rectangle 1">
            <a:extLst>
              <a:ext uri="{FF2B5EF4-FFF2-40B4-BE49-F238E27FC236}">
                <a16:creationId xmlns:a16="http://schemas.microsoft.com/office/drawing/2014/main" id="{69C11993-D43B-D845-953C-6F00712FF849}"/>
              </a:ext>
            </a:extLst>
          </p:cNvPr>
          <p:cNvSpPr/>
          <p:nvPr/>
        </p:nvSpPr>
        <p:spPr>
          <a:xfrm>
            <a:off x="2313156" y="277061"/>
            <a:ext cx="5724533" cy="422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5C46D323-85EA-4DB4-A12B-9358D79B3FF8}"/>
              </a:ext>
            </a:extLst>
          </p:cNvPr>
          <p:cNvGrpSpPr/>
          <p:nvPr/>
        </p:nvGrpSpPr>
        <p:grpSpPr>
          <a:xfrm>
            <a:off x="2266665" y="-631220"/>
            <a:ext cx="6790651" cy="1461009"/>
            <a:chOff x="2143433" y="287468"/>
            <a:chExt cx="3490452" cy="1461009"/>
          </a:xfrm>
        </p:grpSpPr>
        <p:sp>
          <p:nvSpPr>
            <p:cNvPr id="15" name="Rectangle 14">
              <a:extLst>
                <a:ext uri="{FF2B5EF4-FFF2-40B4-BE49-F238E27FC236}">
                  <a16:creationId xmlns:a16="http://schemas.microsoft.com/office/drawing/2014/main" id="{87782278-FD0E-4DB7-97E9-607FD556AC4C}"/>
                </a:ext>
              </a:extLst>
            </p:cNvPr>
            <p:cNvSpPr/>
            <p:nvPr/>
          </p:nvSpPr>
          <p:spPr>
            <a:xfrm>
              <a:off x="2143433" y="287468"/>
              <a:ext cx="3490452" cy="54232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ECDFD96-00B9-4383-AF16-E0A453E2F5FA}"/>
                </a:ext>
              </a:extLst>
            </p:cNvPr>
            <p:cNvSpPr txBox="1"/>
            <p:nvPr/>
          </p:nvSpPr>
          <p:spPr>
            <a:xfrm>
              <a:off x="2221271" y="1102146"/>
              <a:ext cx="2945180" cy="646331"/>
            </a:xfrm>
            <a:prstGeom prst="rect">
              <a:avLst/>
            </a:prstGeom>
            <a:noFill/>
          </p:spPr>
          <p:txBody>
            <a:bodyPr wrap="square" rtlCol="0">
              <a:spAutoFit/>
            </a:bodyPr>
            <a:lstStyle/>
            <a:p>
              <a:r>
                <a:rPr lang="es-MX" sz="3600" dirty="0">
                  <a:latin typeface="Marvin Round" panose="02000000000000000000" pitchFamily="2" charset="0"/>
                  <a:ea typeface="Open Sans Extrabold" panose="020B0906030804020204" pitchFamily="34" charset="0"/>
                  <a:cs typeface="Open Sans Extrabold" panose="020B0906030804020204" pitchFamily="34" charset="0"/>
                </a:rPr>
                <a:t>Denuncia obligatoria</a:t>
              </a:r>
            </a:p>
          </p:txBody>
        </p:sp>
      </p:grpSp>
    </p:spTree>
    <p:extLst>
      <p:ext uri="{BB962C8B-B14F-4D97-AF65-F5344CB8AC3E}">
        <p14:creationId xmlns:p14="http://schemas.microsoft.com/office/powerpoint/2010/main" val="11690198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75" y="13"/>
            <a:ext cx="12166314" cy="6858000"/>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47906" t="21534" r="21694" b="27520"/>
          <a:stretch/>
        </p:blipFill>
        <p:spPr>
          <a:xfrm>
            <a:off x="3008085" y="2409172"/>
            <a:ext cx="1294999" cy="1223320"/>
          </a:xfrm>
          <a:prstGeom prst="rect">
            <a:avLst/>
          </a:prstGeom>
        </p:spPr>
      </p:pic>
      <p:sp>
        <p:nvSpPr>
          <p:cNvPr id="13" name="TextBox 12"/>
          <p:cNvSpPr txBox="1"/>
          <p:nvPr/>
        </p:nvSpPr>
        <p:spPr>
          <a:xfrm>
            <a:off x="3843419" y="1292784"/>
            <a:ext cx="2404981" cy="830997"/>
          </a:xfrm>
          <a:prstGeom prst="rect">
            <a:avLst/>
          </a:prstGeom>
          <a:noFill/>
        </p:spPr>
        <p:txBody>
          <a:bodyPr wrap="square" rtlCol="0">
            <a:spAutoFit/>
          </a:bodyPr>
          <a:lstStyle/>
          <a:p>
            <a:pPr algn="ctr"/>
            <a:r>
              <a:rPr lang="en-US" sz="2400" b="1" dirty="0">
                <a:latin typeface="Tahoma" panose="020B0604030504040204" pitchFamily="34" charset="0"/>
                <a:ea typeface="Tahoma" panose="020B0604030504040204" pitchFamily="34" charset="0"/>
                <a:cs typeface="Tahoma" panose="020B0604030504040204" pitchFamily="34" charset="0"/>
              </a:rPr>
              <a:t>Lugar </a:t>
            </a:r>
            <a:r>
              <a:rPr lang="en-US" sz="2400" b="1" dirty="0" err="1">
                <a:latin typeface="Tahoma" panose="020B0604030504040204" pitchFamily="34" charset="0"/>
                <a:ea typeface="Tahoma" panose="020B0604030504040204" pitchFamily="34" charset="0"/>
                <a:cs typeface="Tahoma" panose="020B0604030504040204" pitchFamily="34" charset="0"/>
              </a:rPr>
              <a:t>seguro</a:t>
            </a:r>
            <a:r>
              <a:rPr lang="en-US" sz="2400" b="1" dirty="0">
                <a:latin typeface="Tahoma" panose="020B0604030504040204" pitchFamily="34" charset="0"/>
                <a:ea typeface="Tahoma" panose="020B0604030504040204" pitchFamily="34" charset="0"/>
                <a:cs typeface="Tahoma" panose="020B0604030504040204" pitchFamily="34" charset="0"/>
              </a:rPr>
              <a:t> y privado</a:t>
            </a:r>
          </a:p>
        </p:txBody>
      </p:sp>
      <p:sp>
        <p:nvSpPr>
          <p:cNvPr id="14" name="TextBox 13"/>
          <p:cNvSpPr txBox="1"/>
          <p:nvPr/>
        </p:nvSpPr>
        <p:spPr>
          <a:xfrm>
            <a:off x="4168420" y="2571609"/>
            <a:ext cx="2801340" cy="830997"/>
          </a:xfrm>
          <a:prstGeom prst="rect">
            <a:avLst/>
          </a:prstGeom>
          <a:noFill/>
        </p:spPr>
        <p:txBody>
          <a:bodyPr wrap="square" rtlCol="0">
            <a:spAutoFit/>
          </a:bodyPr>
          <a:lstStyle/>
          <a:p>
            <a:pPr algn="ctr"/>
            <a:r>
              <a:rPr lang="en-US" sz="2400" b="1" dirty="0">
                <a:latin typeface="Tahoma" panose="020B0604030504040204" pitchFamily="34" charset="0"/>
                <a:ea typeface="Tahoma" panose="020B0604030504040204" pitchFamily="34" charset="0"/>
                <a:cs typeface="Tahoma" panose="020B0604030504040204" pitchFamily="34" charset="0"/>
              </a:rPr>
              <a:t>Pareja sexual </a:t>
            </a:r>
            <a:r>
              <a:rPr lang="en-US" sz="2400" b="1" dirty="0" err="1">
                <a:latin typeface="Tahoma" panose="020B0604030504040204" pitchFamily="34" charset="0"/>
                <a:ea typeface="Tahoma" panose="020B0604030504040204" pitchFamily="34" charset="0"/>
                <a:cs typeface="Tahoma" panose="020B0604030504040204" pitchFamily="34" charset="0"/>
              </a:rPr>
              <a:t>más</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segura</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15" name="TextBox 14"/>
          <p:cNvSpPr txBox="1"/>
          <p:nvPr/>
        </p:nvSpPr>
        <p:spPr>
          <a:xfrm>
            <a:off x="5072529" y="4012763"/>
            <a:ext cx="2253039" cy="830997"/>
          </a:xfrm>
          <a:prstGeom prst="rect">
            <a:avLst/>
          </a:prstGeom>
          <a:noFill/>
        </p:spPr>
        <p:txBody>
          <a:bodyPr wrap="square" rtlCol="0">
            <a:spAutoFit/>
          </a:bodyPr>
          <a:lstStyle/>
          <a:p>
            <a:pPr algn="ctr"/>
            <a:r>
              <a:rPr lang="en-US" sz="2400" b="1" dirty="0" err="1">
                <a:latin typeface="Tahoma" panose="020B0604030504040204" pitchFamily="34" charset="0"/>
                <a:ea typeface="Tahoma" panose="020B0604030504040204" pitchFamily="34" charset="0"/>
                <a:cs typeface="Tahoma" panose="020B0604030504040204" pitchFamily="34" charset="0"/>
              </a:rPr>
              <a:t>Límites</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sexuales</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19" name="Picture 18"/>
          <p:cNvPicPr>
            <a:picLocks noChangeAspect="1"/>
          </p:cNvPicPr>
          <p:nvPr/>
        </p:nvPicPr>
        <p:blipFill>
          <a:blip r:embed="rId5"/>
          <a:stretch>
            <a:fillRect/>
          </a:stretch>
        </p:blipFill>
        <p:spPr>
          <a:xfrm>
            <a:off x="2557172" y="1149882"/>
            <a:ext cx="1286247" cy="1154015"/>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67315" t="67058" r="20748" b="14772"/>
          <a:stretch/>
        </p:blipFill>
        <p:spPr>
          <a:xfrm>
            <a:off x="1787375" y="794224"/>
            <a:ext cx="1452282" cy="1246094"/>
          </a:xfrm>
          <a:prstGeom prst="rect">
            <a:avLst/>
          </a:prstGeom>
        </p:spPr>
      </p:pic>
      <p:pic>
        <p:nvPicPr>
          <p:cNvPr id="20" name="Picture 19"/>
          <p:cNvPicPr>
            <a:picLocks noChangeAspect="1"/>
          </p:cNvPicPr>
          <p:nvPr/>
        </p:nvPicPr>
        <p:blipFill rotWithShape="1">
          <a:blip r:embed="rId6">
            <a:extLst>
              <a:ext uri="{28A0092B-C50C-407E-A947-70E740481C1C}">
                <a14:useLocalDpi xmlns:a14="http://schemas.microsoft.com/office/drawing/2010/main" val="0"/>
              </a:ext>
            </a:extLst>
          </a:blip>
          <a:srcRect l="67315" t="67058" r="20748" b="14772"/>
          <a:stretch/>
        </p:blipFill>
        <p:spPr>
          <a:xfrm>
            <a:off x="1831031" y="2303897"/>
            <a:ext cx="1452282" cy="1246094"/>
          </a:xfrm>
          <a:prstGeom prst="rect">
            <a:avLst/>
          </a:prstGeom>
        </p:spPr>
      </p:pic>
      <p:pic>
        <p:nvPicPr>
          <p:cNvPr id="21" name="Picture 20"/>
          <p:cNvPicPr>
            <a:picLocks noChangeAspect="1"/>
          </p:cNvPicPr>
          <p:nvPr/>
        </p:nvPicPr>
        <p:blipFill rotWithShape="1">
          <a:blip r:embed="rId6">
            <a:extLst>
              <a:ext uri="{28A0092B-C50C-407E-A947-70E740481C1C}">
                <a14:useLocalDpi xmlns:a14="http://schemas.microsoft.com/office/drawing/2010/main" val="0"/>
              </a:ext>
            </a:extLst>
          </a:blip>
          <a:srcRect l="67315" t="67058" r="20748" b="14772"/>
          <a:stretch/>
        </p:blipFill>
        <p:spPr>
          <a:xfrm>
            <a:off x="1831031" y="3723132"/>
            <a:ext cx="1452282" cy="1246094"/>
          </a:xfrm>
          <a:prstGeom prst="rect">
            <a:avLst/>
          </a:prstGeom>
        </p:spPr>
      </p:pic>
      <p:sp>
        <p:nvSpPr>
          <p:cNvPr id="23" name="TextBox 22"/>
          <p:cNvSpPr txBox="1"/>
          <p:nvPr/>
        </p:nvSpPr>
        <p:spPr>
          <a:xfrm>
            <a:off x="1721883" y="-11781"/>
            <a:ext cx="7569200" cy="892552"/>
          </a:xfrm>
          <a:prstGeom prst="rect">
            <a:avLst/>
          </a:prstGeom>
          <a:solidFill>
            <a:schemeClr val="bg1"/>
          </a:solidFill>
        </p:spPr>
        <p:txBody>
          <a:bodyPr wrap="square" rtlCol="0">
            <a:spAutoFit/>
          </a:bodyPr>
          <a:lstStyle/>
          <a:p>
            <a:r>
              <a:rPr lang="en-US" sz="2600" b="1" dirty="0">
                <a:latin typeface="Marvin Round" panose="02000000000000000000" pitchFamily="2" charset="0"/>
                <a:ea typeface="Tahoma" panose="020B0604030504040204" pitchFamily="34" charset="0"/>
                <a:cs typeface="Tahoma" panose="020B0604030504040204" pitchFamily="34" charset="0"/>
              </a:rPr>
              <a:t>LISTA DE VERIFICACIÓN PARA </a:t>
            </a:r>
          </a:p>
          <a:p>
            <a:r>
              <a:rPr lang="en-US" sz="2600" b="1" dirty="0">
                <a:latin typeface="Marvin Round" panose="02000000000000000000" pitchFamily="2" charset="0"/>
                <a:ea typeface="Tahoma" panose="020B0604030504040204" pitchFamily="34" charset="0"/>
                <a:cs typeface="Tahoma" panose="020B0604030504040204" pitchFamily="34" charset="0"/>
              </a:rPr>
              <a:t>SEXUALIDAD SEGURA</a:t>
            </a:r>
          </a:p>
        </p:txBody>
      </p:sp>
      <p:pic>
        <p:nvPicPr>
          <p:cNvPr id="24" name="Picture 23"/>
          <p:cNvPicPr>
            <a:picLocks noChangeAspect="1"/>
          </p:cNvPicPr>
          <p:nvPr/>
        </p:nvPicPr>
        <p:blipFill rotWithShape="1">
          <a:blip r:embed="rId6">
            <a:extLst>
              <a:ext uri="{28A0092B-C50C-407E-A947-70E740481C1C}">
                <a14:useLocalDpi xmlns:a14="http://schemas.microsoft.com/office/drawing/2010/main" val="0"/>
              </a:ext>
            </a:extLst>
          </a:blip>
          <a:srcRect l="67315" t="67058" r="20748" b="14772"/>
          <a:stretch/>
        </p:blipFill>
        <p:spPr>
          <a:xfrm>
            <a:off x="1853065" y="5452888"/>
            <a:ext cx="1452282" cy="1246094"/>
          </a:xfrm>
          <a:prstGeom prst="rect">
            <a:avLst/>
          </a:prstGeom>
        </p:spPr>
      </p:pic>
      <p:pic>
        <p:nvPicPr>
          <p:cNvPr id="26" name="Picture 25"/>
          <p:cNvPicPr>
            <a:picLocks noChangeAspect="1"/>
          </p:cNvPicPr>
          <p:nvPr/>
        </p:nvPicPr>
        <p:blipFill rotWithShape="1">
          <a:blip r:embed="rId7"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31" name="Footer Placeholder 3">
            <a:extLst>
              <a:ext uri="{FF2B5EF4-FFF2-40B4-BE49-F238E27FC236}">
                <a16:creationId xmlns:a16="http://schemas.microsoft.com/office/drawing/2014/main" id="{8AC37CE9-4901-4265-ADD7-BF2C3858948A}"/>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2021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sp>
        <p:nvSpPr>
          <p:cNvPr id="32" name="TextBox 31">
            <a:extLst>
              <a:ext uri="{FF2B5EF4-FFF2-40B4-BE49-F238E27FC236}">
                <a16:creationId xmlns:a16="http://schemas.microsoft.com/office/drawing/2014/main" id="{97743647-A400-4021-A646-0D4B63979BDB}"/>
              </a:ext>
            </a:extLst>
          </p:cNvPr>
          <p:cNvSpPr txBox="1"/>
          <p:nvPr/>
        </p:nvSpPr>
        <p:spPr>
          <a:xfrm>
            <a:off x="5352875" y="5791127"/>
            <a:ext cx="2663365" cy="461665"/>
          </a:xfrm>
          <a:prstGeom prst="rect">
            <a:avLst/>
          </a:prstGeom>
          <a:noFill/>
        </p:spPr>
        <p:txBody>
          <a:bodyPr wrap="square" rtlCol="0">
            <a:spAutoFit/>
          </a:bodyPr>
          <a:lstStyle/>
          <a:p>
            <a:pPr algn="ctr"/>
            <a:r>
              <a:rPr lang="en-US" sz="2400" b="1" dirty="0" err="1">
                <a:latin typeface="Tahoma" panose="020B0604030504040204" pitchFamily="34" charset="0"/>
                <a:ea typeface="Tahoma" panose="020B0604030504040204" pitchFamily="34" charset="0"/>
                <a:cs typeface="Tahoma" panose="020B0604030504040204" pitchFamily="34" charset="0"/>
              </a:rPr>
              <a:t>Consentimiento</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33" name="Picture 32">
            <a:extLst>
              <a:ext uri="{FF2B5EF4-FFF2-40B4-BE49-F238E27FC236}">
                <a16:creationId xmlns:a16="http://schemas.microsoft.com/office/drawing/2014/main" id="{0E0420D5-46D7-1B4D-952B-AEB213316AA8}"/>
              </a:ext>
            </a:extLst>
          </p:cNvPr>
          <p:cNvPicPr>
            <a:picLocks noChangeAspect="1"/>
          </p:cNvPicPr>
          <p:nvPr/>
        </p:nvPicPr>
        <p:blipFill>
          <a:blip r:embed="rId8"/>
          <a:srcRect l="21744"/>
          <a:stretch>
            <a:fillRect/>
          </a:stretch>
        </p:blipFill>
        <p:spPr>
          <a:xfrm>
            <a:off x="3008085" y="5206628"/>
            <a:ext cx="2506371" cy="1809146"/>
          </a:xfrm>
          <a:prstGeom prst="rect">
            <a:avLst/>
          </a:prstGeom>
        </p:spPr>
      </p:pic>
      <p:grpSp>
        <p:nvGrpSpPr>
          <p:cNvPr id="34" name="Group 33">
            <a:extLst>
              <a:ext uri="{FF2B5EF4-FFF2-40B4-BE49-F238E27FC236}">
                <a16:creationId xmlns:a16="http://schemas.microsoft.com/office/drawing/2014/main" id="{20B8B433-D4BB-3445-8FA5-FCFA0E575695}"/>
              </a:ext>
            </a:extLst>
          </p:cNvPr>
          <p:cNvGrpSpPr/>
          <p:nvPr/>
        </p:nvGrpSpPr>
        <p:grpSpPr>
          <a:xfrm>
            <a:off x="3126493" y="3978858"/>
            <a:ext cx="2353182" cy="881404"/>
            <a:chOff x="9074289" y="3532602"/>
            <a:chExt cx="2353182" cy="881404"/>
          </a:xfrm>
        </p:grpSpPr>
        <p:pic>
          <p:nvPicPr>
            <p:cNvPr id="35" name="Picture 34">
              <a:extLst>
                <a:ext uri="{FF2B5EF4-FFF2-40B4-BE49-F238E27FC236}">
                  <a16:creationId xmlns:a16="http://schemas.microsoft.com/office/drawing/2014/main" id="{9EB424E1-4E39-0D45-8969-5BC6B61BA48B}"/>
                </a:ext>
              </a:extLst>
            </p:cNvPr>
            <p:cNvPicPr>
              <a:picLocks noChangeAspect="1"/>
            </p:cNvPicPr>
            <p:nvPr/>
          </p:nvPicPr>
          <p:blipFill>
            <a:blip r:embed="rId9"/>
            <a:stretch>
              <a:fillRect/>
            </a:stretch>
          </p:blipFill>
          <p:spPr>
            <a:xfrm>
              <a:off x="9074289" y="3532602"/>
              <a:ext cx="2353182" cy="881404"/>
            </a:xfrm>
            <a:prstGeom prst="rect">
              <a:avLst/>
            </a:prstGeom>
          </p:spPr>
        </p:pic>
        <p:sp>
          <p:nvSpPr>
            <p:cNvPr id="36" name="TextBox 35">
              <a:extLst>
                <a:ext uri="{FF2B5EF4-FFF2-40B4-BE49-F238E27FC236}">
                  <a16:creationId xmlns:a16="http://schemas.microsoft.com/office/drawing/2014/main" id="{7259840E-D11C-894F-A085-6D65B397682D}"/>
                </a:ext>
              </a:extLst>
            </p:cNvPr>
            <p:cNvSpPr txBox="1"/>
            <p:nvPr/>
          </p:nvSpPr>
          <p:spPr>
            <a:xfrm>
              <a:off x="9565556" y="3834279"/>
              <a:ext cx="685324" cy="369332"/>
            </a:xfrm>
            <a:prstGeom prst="rect">
              <a:avLst/>
            </a:prstGeom>
            <a:noFill/>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¡SÍ!</a:t>
              </a:r>
            </a:p>
          </p:txBody>
        </p:sp>
      </p:grpSp>
      <p:sp>
        <p:nvSpPr>
          <p:cNvPr id="37" name="Rectangle 36">
            <a:extLst>
              <a:ext uri="{FF2B5EF4-FFF2-40B4-BE49-F238E27FC236}">
                <a16:creationId xmlns:a16="http://schemas.microsoft.com/office/drawing/2014/main" id="{ADDCB007-D5F4-7548-A8E4-57494BCA5817}"/>
              </a:ext>
            </a:extLst>
          </p:cNvPr>
          <p:cNvSpPr/>
          <p:nvPr/>
        </p:nvSpPr>
        <p:spPr>
          <a:xfrm>
            <a:off x="8201213" y="1444143"/>
            <a:ext cx="417352" cy="369332"/>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93879865-E4FA-FC49-8F15-08288FC49FF7}"/>
              </a:ext>
            </a:extLst>
          </p:cNvPr>
          <p:cNvSpPr txBox="1"/>
          <p:nvPr/>
        </p:nvSpPr>
        <p:spPr>
          <a:xfrm>
            <a:off x="8039327" y="1373206"/>
            <a:ext cx="685324" cy="369332"/>
          </a:xfrm>
          <a:prstGeom prst="rect">
            <a:avLst/>
          </a:prstGeom>
          <a:noFill/>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¡NO!</a:t>
            </a:r>
          </a:p>
        </p:txBody>
      </p:sp>
    </p:spTree>
    <p:extLst>
      <p:ext uri="{BB962C8B-B14F-4D97-AF65-F5344CB8AC3E}">
        <p14:creationId xmlns:p14="http://schemas.microsoft.com/office/powerpoint/2010/main" val="18855760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9FD1E502-CEB1-AD40-8240-A55ACA0E8E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52" y="-39189"/>
            <a:ext cx="12166314" cy="6858000"/>
          </a:xfrm>
          <a:prstGeom prst="rect">
            <a:avLst/>
          </a:prstGeom>
        </p:spPr>
      </p:pic>
      <p:sp>
        <p:nvSpPr>
          <p:cNvPr id="38" name="TextBox 37">
            <a:extLst>
              <a:ext uri="{FF2B5EF4-FFF2-40B4-BE49-F238E27FC236}">
                <a16:creationId xmlns:a16="http://schemas.microsoft.com/office/drawing/2014/main" id="{D810FAAE-FEA1-F546-8E47-71A0EFCA4FF6}"/>
              </a:ext>
            </a:extLst>
          </p:cNvPr>
          <p:cNvSpPr txBox="1"/>
          <p:nvPr/>
        </p:nvSpPr>
        <p:spPr>
          <a:xfrm>
            <a:off x="8950960" y="974798"/>
            <a:ext cx="2580640" cy="1384995"/>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Los </a:t>
            </a:r>
            <a:r>
              <a:rPr lang="en-US" sz="2800" dirty="0" err="1">
                <a:latin typeface="Tahoma" panose="020B0604030504040204" pitchFamily="34" charset="0"/>
                <a:ea typeface="Tahoma" panose="020B0604030504040204" pitchFamily="34" charset="0"/>
                <a:cs typeface="Tahoma" panose="020B0604030504040204" pitchFamily="34" charset="0"/>
              </a:rPr>
              <a:t>límites</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sexuales</a:t>
            </a:r>
            <a:r>
              <a:rPr lang="en-US" sz="2800" dirty="0">
                <a:latin typeface="Tahoma" panose="020B0604030504040204" pitchFamily="34" charset="0"/>
                <a:ea typeface="Tahoma" panose="020B0604030504040204" pitchFamily="34" charset="0"/>
                <a:cs typeface="Tahoma" panose="020B0604030504040204" pitchFamily="34" charset="0"/>
              </a:rPr>
              <a:t> y </a:t>
            </a:r>
            <a:r>
              <a:rPr lang="en-US" sz="2800" dirty="0" err="1">
                <a:latin typeface="Tahoma" panose="020B0604030504040204" pitchFamily="34" charset="0"/>
                <a:ea typeface="Tahoma" panose="020B0604030504040204" pitchFamily="34" charset="0"/>
                <a:cs typeface="Tahoma" panose="020B0604030504040204" pitchFamily="34" charset="0"/>
              </a:rPr>
              <a:t>el</a:t>
            </a:r>
            <a:r>
              <a:rPr lang="en-US" sz="2800" dirty="0">
                <a:latin typeface="Tahoma" panose="020B0604030504040204" pitchFamily="34" charset="0"/>
                <a:ea typeface="Tahoma" panose="020B0604030504040204" pitchFamily="34" charset="0"/>
                <a:cs typeface="Tahoma" panose="020B0604030504040204" pitchFamily="34" charset="0"/>
              </a:rPr>
              <a:t> </a:t>
            </a:r>
          </a:p>
          <a:p>
            <a:r>
              <a:rPr lang="en-US" sz="2800" dirty="0" err="1">
                <a:latin typeface="Tahoma" panose="020B0604030504040204" pitchFamily="34" charset="0"/>
                <a:ea typeface="Tahoma" panose="020B0604030504040204" pitchFamily="34" charset="0"/>
                <a:cs typeface="Tahoma" panose="020B0604030504040204" pitchFamily="34" charset="0"/>
              </a:rPr>
              <a:t>consentimiento</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39" name="TextBox 38">
            <a:extLst>
              <a:ext uri="{FF2B5EF4-FFF2-40B4-BE49-F238E27FC236}">
                <a16:creationId xmlns:a16="http://schemas.microsoft.com/office/drawing/2014/main" id="{4543FF61-9400-C84C-9DA3-D795B19347FD}"/>
              </a:ext>
            </a:extLst>
          </p:cNvPr>
          <p:cNvSpPr txBox="1"/>
          <p:nvPr/>
        </p:nvSpPr>
        <p:spPr>
          <a:xfrm>
            <a:off x="4133760" y="2316724"/>
            <a:ext cx="5213440" cy="523220"/>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Las 4 </a:t>
            </a:r>
            <a:r>
              <a:rPr lang="en-US" sz="2800" dirty="0" err="1">
                <a:latin typeface="Tahoma" panose="020B0604030504040204" pitchFamily="34" charset="0"/>
                <a:ea typeface="Tahoma" panose="020B0604030504040204" pitchFamily="34" charset="0"/>
                <a:cs typeface="Tahoma" panose="020B0604030504040204" pitchFamily="34" charset="0"/>
              </a:rPr>
              <a:t>partes</a:t>
            </a:r>
            <a:r>
              <a:rPr lang="en-US" sz="2800" dirty="0">
                <a:latin typeface="Tahoma" panose="020B0604030504040204" pitchFamily="34" charset="0"/>
                <a:ea typeface="Tahoma" panose="020B0604030504040204" pitchFamily="34" charset="0"/>
                <a:cs typeface="Tahoma" panose="020B0604030504040204" pitchFamily="34" charset="0"/>
              </a:rPr>
              <a:t> del </a:t>
            </a:r>
            <a:r>
              <a:rPr lang="en-US" sz="2800" dirty="0" err="1">
                <a:latin typeface="Tahoma" panose="020B0604030504040204" pitchFamily="34" charset="0"/>
                <a:ea typeface="Tahoma" panose="020B0604030504040204" pitchFamily="34" charset="0"/>
                <a:cs typeface="Tahoma" panose="020B0604030504040204" pitchFamily="34" charset="0"/>
              </a:rPr>
              <a:t>consentimiento</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40" name="TextBox 39">
            <a:extLst>
              <a:ext uri="{FF2B5EF4-FFF2-40B4-BE49-F238E27FC236}">
                <a16:creationId xmlns:a16="http://schemas.microsoft.com/office/drawing/2014/main" id="{2F071482-A47A-B846-B87E-F7244C05B54D}"/>
              </a:ext>
            </a:extLst>
          </p:cNvPr>
          <p:cNvSpPr txBox="1"/>
          <p:nvPr/>
        </p:nvSpPr>
        <p:spPr>
          <a:xfrm>
            <a:off x="4161838" y="4754167"/>
            <a:ext cx="5429202" cy="523220"/>
          </a:xfrm>
          <a:prstGeom prst="rect">
            <a:avLst/>
          </a:prstGeom>
          <a:noFill/>
        </p:spPr>
        <p:txBody>
          <a:bodyPr wrap="square" rtlCol="0">
            <a:spAutoFit/>
          </a:bodyPr>
          <a:lstStyle/>
          <a:p>
            <a:r>
              <a:rPr lang="en-US" sz="2800" dirty="0" err="1">
                <a:latin typeface="Tahoma" panose="020B0604030504040204" pitchFamily="34" charset="0"/>
                <a:ea typeface="Tahoma" panose="020B0604030504040204" pitchFamily="34" charset="0"/>
                <a:cs typeface="Tahoma" panose="020B0604030504040204" pitchFamily="34" charset="0"/>
              </a:rPr>
              <a:t>Juego</a:t>
            </a:r>
            <a:r>
              <a:rPr lang="en-US" sz="2800" dirty="0">
                <a:latin typeface="Tahoma" panose="020B0604030504040204" pitchFamily="34" charset="0"/>
                <a:ea typeface="Tahoma" panose="020B0604030504040204" pitchFamily="34" charset="0"/>
                <a:cs typeface="Tahoma" panose="020B0604030504040204" pitchFamily="34" charset="0"/>
              </a:rPr>
              <a:t> de </a:t>
            </a:r>
            <a:r>
              <a:rPr lang="en-US" sz="2800" dirty="0" err="1">
                <a:latin typeface="Tahoma" panose="020B0604030504040204" pitchFamily="34" charset="0"/>
                <a:ea typeface="Tahoma" panose="020B0604030504040204" pitchFamily="34" charset="0"/>
                <a:cs typeface="Tahoma" panose="020B0604030504040204" pitchFamily="34" charset="0"/>
              </a:rPr>
              <a:t>consentimiento</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41" name="TextBox 40">
            <a:extLst>
              <a:ext uri="{FF2B5EF4-FFF2-40B4-BE49-F238E27FC236}">
                <a16:creationId xmlns:a16="http://schemas.microsoft.com/office/drawing/2014/main" id="{314B8D94-DF77-5941-B85B-74E96EA2D14A}"/>
              </a:ext>
            </a:extLst>
          </p:cNvPr>
          <p:cNvSpPr txBox="1"/>
          <p:nvPr/>
        </p:nvSpPr>
        <p:spPr>
          <a:xfrm>
            <a:off x="7955965" y="5685806"/>
            <a:ext cx="2442631" cy="523220"/>
          </a:xfrm>
          <a:prstGeom prst="rect">
            <a:avLst/>
          </a:prstGeom>
          <a:noFill/>
        </p:spPr>
        <p:txBody>
          <a:bodyPr wrap="square" rtlCol="0">
            <a:spAutoFit/>
          </a:bodyPr>
          <a:lstStyle/>
          <a:p>
            <a:r>
              <a:rPr lang="en-US" sz="2800" dirty="0" err="1">
                <a:latin typeface="Tahoma" panose="020B0604030504040204" pitchFamily="34" charset="0"/>
                <a:ea typeface="Tahoma" panose="020B0604030504040204" pitchFamily="34" charset="0"/>
                <a:cs typeface="Tahoma" panose="020B0604030504040204" pitchFamily="34" charset="0"/>
              </a:rPr>
              <a:t>Asalto</a:t>
            </a:r>
            <a:r>
              <a:rPr lang="en-US" sz="2800" dirty="0">
                <a:latin typeface="Tahoma" panose="020B0604030504040204" pitchFamily="34" charset="0"/>
                <a:ea typeface="Tahoma" panose="020B0604030504040204" pitchFamily="34" charset="0"/>
                <a:cs typeface="Tahoma" panose="020B0604030504040204" pitchFamily="34" charset="0"/>
              </a:rPr>
              <a:t> sexual</a:t>
            </a:r>
          </a:p>
        </p:txBody>
      </p:sp>
      <p:pic>
        <p:nvPicPr>
          <p:cNvPr id="42" name="Picture 41">
            <a:extLst>
              <a:ext uri="{FF2B5EF4-FFF2-40B4-BE49-F238E27FC236}">
                <a16:creationId xmlns:a16="http://schemas.microsoft.com/office/drawing/2014/main" id="{970F07C8-A272-AA40-99C7-94591E60A3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4215" y="1722232"/>
            <a:ext cx="1720904" cy="1521263"/>
          </a:xfrm>
          <a:prstGeom prst="rect">
            <a:avLst/>
          </a:prstGeom>
        </p:spPr>
      </p:pic>
      <p:sp>
        <p:nvSpPr>
          <p:cNvPr id="43" name="TextBox 42">
            <a:extLst>
              <a:ext uri="{FF2B5EF4-FFF2-40B4-BE49-F238E27FC236}">
                <a16:creationId xmlns:a16="http://schemas.microsoft.com/office/drawing/2014/main" id="{BCCA963E-9436-D14A-9AFC-506D04944221}"/>
              </a:ext>
            </a:extLst>
          </p:cNvPr>
          <p:cNvSpPr txBox="1"/>
          <p:nvPr/>
        </p:nvSpPr>
        <p:spPr>
          <a:xfrm>
            <a:off x="4220433" y="3603908"/>
            <a:ext cx="4354607" cy="523220"/>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Descanso para </a:t>
            </a:r>
            <a:r>
              <a:rPr lang="en-US" sz="2800" dirty="0" err="1">
                <a:latin typeface="Tahoma" panose="020B0604030504040204" pitchFamily="34" charset="0"/>
                <a:ea typeface="Tahoma" panose="020B0604030504040204" pitchFamily="34" charset="0"/>
                <a:cs typeface="Tahoma" panose="020B0604030504040204" pitchFamily="34" charset="0"/>
              </a:rPr>
              <a:t>el</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cerebro</a:t>
            </a:r>
            <a:endParaRPr lang="en-US" sz="2800" dirty="0">
              <a:latin typeface="Tahoma" panose="020B0604030504040204" pitchFamily="34" charset="0"/>
              <a:ea typeface="Tahoma" panose="020B0604030504040204" pitchFamily="34" charset="0"/>
              <a:cs typeface="Tahoma" panose="020B0604030504040204" pitchFamily="34" charset="0"/>
            </a:endParaRPr>
          </a:p>
        </p:txBody>
      </p:sp>
      <p:pic>
        <p:nvPicPr>
          <p:cNvPr id="44" name="Picture 43">
            <a:extLst>
              <a:ext uri="{FF2B5EF4-FFF2-40B4-BE49-F238E27FC236}">
                <a16:creationId xmlns:a16="http://schemas.microsoft.com/office/drawing/2014/main" id="{92355A58-754F-C042-81A4-8D63E06B3620}"/>
              </a:ext>
            </a:extLst>
          </p:cNvPr>
          <p:cNvPicPr>
            <a:picLocks noChangeAspect="1"/>
          </p:cNvPicPr>
          <p:nvPr/>
        </p:nvPicPr>
        <p:blipFill>
          <a:blip r:embed="rId5"/>
          <a:stretch>
            <a:fillRect/>
          </a:stretch>
        </p:blipFill>
        <p:spPr>
          <a:xfrm>
            <a:off x="2407068" y="3243495"/>
            <a:ext cx="1813365" cy="1269928"/>
          </a:xfrm>
          <a:prstGeom prst="rect">
            <a:avLst/>
          </a:prstGeom>
        </p:spPr>
      </p:pic>
      <p:pic>
        <p:nvPicPr>
          <p:cNvPr id="45" name="Picture 44">
            <a:extLst>
              <a:ext uri="{FF2B5EF4-FFF2-40B4-BE49-F238E27FC236}">
                <a16:creationId xmlns:a16="http://schemas.microsoft.com/office/drawing/2014/main" id="{046274EF-B971-8242-9E6D-1C90E25CC8D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 r="42702" b="11749"/>
          <a:stretch/>
        </p:blipFill>
        <p:spPr>
          <a:xfrm>
            <a:off x="6585318" y="5277387"/>
            <a:ext cx="1349208" cy="1537284"/>
          </a:xfrm>
          <a:prstGeom prst="rect">
            <a:avLst/>
          </a:prstGeom>
        </p:spPr>
      </p:pic>
      <p:grpSp>
        <p:nvGrpSpPr>
          <p:cNvPr id="46" name="Group 45">
            <a:extLst>
              <a:ext uri="{FF2B5EF4-FFF2-40B4-BE49-F238E27FC236}">
                <a16:creationId xmlns:a16="http://schemas.microsoft.com/office/drawing/2014/main" id="{5258C1A5-2D4B-344E-9C4B-86E50F95123A}"/>
              </a:ext>
            </a:extLst>
          </p:cNvPr>
          <p:cNvGrpSpPr/>
          <p:nvPr/>
        </p:nvGrpSpPr>
        <p:grpSpPr>
          <a:xfrm>
            <a:off x="2358061" y="4470126"/>
            <a:ext cx="1757058" cy="1122053"/>
            <a:chOff x="1927411" y="412376"/>
            <a:chExt cx="7377954" cy="4572001"/>
          </a:xfrm>
        </p:grpSpPr>
        <p:pic>
          <p:nvPicPr>
            <p:cNvPr id="47" name="Picture 46">
              <a:extLst>
                <a:ext uri="{FF2B5EF4-FFF2-40B4-BE49-F238E27FC236}">
                  <a16:creationId xmlns:a16="http://schemas.microsoft.com/office/drawing/2014/main" id="{C66E3170-1384-2340-8558-C47C389F12F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183" r="67947" b="43399"/>
            <a:stretch/>
          </p:blipFill>
          <p:spPr>
            <a:xfrm>
              <a:off x="1927411" y="412376"/>
              <a:ext cx="3899647" cy="3594847"/>
            </a:xfrm>
            <a:prstGeom prst="rect">
              <a:avLst/>
            </a:prstGeom>
          </p:spPr>
        </p:pic>
        <p:pic>
          <p:nvPicPr>
            <p:cNvPr id="48" name="Picture 47">
              <a:extLst>
                <a:ext uri="{FF2B5EF4-FFF2-40B4-BE49-F238E27FC236}">
                  <a16:creationId xmlns:a16="http://schemas.microsoft.com/office/drawing/2014/main" id="{1A07420D-DDEC-CD4C-ADAF-5D1BC66DF1C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9863" t="8889" r="3242" b="38562"/>
            <a:stretch/>
          </p:blipFill>
          <p:spPr>
            <a:xfrm>
              <a:off x="6033246" y="1380565"/>
              <a:ext cx="3272119" cy="3603812"/>
            </a:xfrm>
            <a:prstGeom prst="rect">
              <a:avLst/>
            </a:prstGeom>
          </p:spPr>
        </p:pic>
      </p:grpSp>
      <p:pic>
        <p:nvPicPr>
          <p:cNvPr id="49" name="Picture 48">
            <a:extLst>
              <a:ext uri="{FF2B5EF4-FFF2-40B4-BE49-F238E27FC236}">
                <a16:creationId xmlns:a16="http://schemas.microsoft.com/office/drawing/2014/main" id="{7DFA3D4C-6787-2444-A83B-6A340FB4203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7147" t="37681" r="37800" b="44734"/>
          <a:stretch/>
        </p:blipFill>
        <p:spPr>
          <a:xfrm>
            <a:off x="10532810" y="309239"/>
            <a:ext cx="1370700" cy="542321"/>
          </a:xfrm>
          <a:prstGeom prst="rect">
            <a:avLst/>
          </a:prstGeom>
        </p:spPr>
      </p:pic>
      <p:grpSp>
        <p:nvGrpSpPr>
          <p:cNvPr id="50" name="Group 49">
            <a:extLst>
              <a:ext uri="{FF2B5EF4-FFF2-40B4-BE49-F238E27FC236}">
                <a16:creationId xmlns:a16="http://schemas.microsoft.com/office/drawing/2014/main" id="{C5D57424-B16A-6D4A-A7F4-CC62CC890D5C}"/>
              </a:ext>
            </a:extLst>
          </p:cNvPr>
          <p:cNvGrpSpPr/>
          <p:nvPr/>
        </p:nvGrpSpPr>
        <p:grpSpPr>
          <a:xfrm>
            <a:off x="1915834" y="180833"/>
            <a:ext cx="5213440" cy="1200329"/>
            <a:chOff x="2143433" y="259759"/>
            <a:chExt cx="3490452" cy="1200329"/>
          </a:xfrm>
        </p:grpSpPr>
        <p:sp>
          <p:nvSpPr>
            <p:cNvPr id="51" name="Rectangle 50">
              <a:extLst>
                <a:ext uri="{FF2B5EF4-FFF2-40B4-BE49-F238E27FC236}">
                  <a16:creationId xmlns:a16="http://schemas.microsoft.com/office/drawing/2014/main" id="{E20D94EE-6900-2F4E-999E-E56ECA7C40CD}"/>
                </a:ext>
              </a:extLst>
            </p:cNvPr>
            <p:cNvSpPr/>
            <p:nvPr/>
          </p:nvSpPr>
          <p:spPr>
            <a:xfrm>
              <a:off x="2143433" y="287468"/>
              <a:ext cx="3490452" cy="542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Marvin Round" panose="02000000000000000000" pitchFamily="2" charset="0"/>
              </a:endParaRPr>
            </a:p>
          </p:txBody>
        </p:sp>
        <p:sp>
          <p:nvSpPr>
            <p:cNvPr id="52" name="TextBox 51">
              <a:extLst>
                <a:ext uri="{FF2B5EF4-FFF2-40B4-BE49-F238E27FC236}">
                  <a16:creationId xmlns:a16="http://schemas.microsoft.com/office/drawing/2014/main" id="{85ABA2E6-B4B0-2744-9139-23A289528E42}"/>
                </a:ext>
              </a:extLst>
            </p:cNvPr>
            <p:cNvSpPr txBox="1"/>
            <p:nvPr/>
          </p:nvSpPr>
          <p:spPr>
            <a:xfrm>
              <a:off x="2143433" y="259759"/>
              <a:ext cx="3184585" cy="1200329"/>
            </a:xfrm>
            <a:prstGeom prst="rect">
              <a:avLst/>
            </a:prstGeom>
            <a:noFill/>
          </p:spPr>
          <p:txBody>
            <a:bodyPr wrap="square" rtlCol="0">
              <a:spAutoFit/>
            </a:bodyPr>
            <a:lstStyle/>
            <a:p>
              <a:r>
                <a:rPr lang="en-US" sz="3600" dirty="0">
                  <a:latin typeface="Marvin Round" panose="02000000000000000000" pitchFamily="2" charset="0"/>
                  <a:ea typeface="Open Sans Extrabold" panose="020B0906030804020204" pitchFamily="34" charset="0"/>
                  <a:cs typeface="Open Sans Extrabold" panose="020B0906030804020204" pitchFamily="34" charset="0"/>
                </a:rPr>
                <a:t>La </a:t>
              </a:r>
              <a:r>
                <a:rPr lang="en-US" sz="3600" dirty="0" err="1">
                  <a:latin typeface="Marvin Round" panose="02000000000000000000" pitchFamily="2" charset="0"/>
                  <a:ea typeface="Open Sans Extrabold" panose="020B0906030804020204" pitchFamily="34" charset="0"/>
                  <a:cs typeface="Open Sans Extrabold" panose="020B0906030804020204" pitchFamily="34" charset="0"/>
                </a:rPr>
                <a:t>clase</a:t>
              </a:r>
              <a:r>
                <a:rPr lang="en-US" sz="3600" dirty="0">
                  <a:latin typeface="Marvin Round" panose="02000000000000000000" pitchFamily="2" charset="0"/>
                  <a:ea typeface="Open Sans Extrabold" panose="020B0906030804020204" pitchFamily="34" charset="0"/>
                  <a:cs typeface="Open Sans Extrabold" panose="020B0906030804020204" pitchFamily="34" charset="0"/>
                </a:rPr>
                <a:t> de hoy</a:t>
              </a:r>
            </a:p>
          </p:txBody>
        </p:sp>
      </p:grpSp>
      <p:grpSp>
        <p:nvGrpSpPr>
          <p:cNvPr id="53" name="Group 52">
            <a:extLst>
              <a:ext uri="{FF2B5EF4-FFF2-40B4-BE49-F238E27FC236}">
                <a16:creationId xmlns:a16="http://schemas.microsoft.com/office/drawing/2014/main" id="{E970BE4D-9403-2942-8828-610F6154D9DF}"/>
              </a:ext>
            </a:extLst>
          </p:cNvPr>
          <p:cNvGrpSpPr/>
          <p:nvPr/>
        </p:nvGrpSpPr>
        <p:grpSpPr>
          <a:xfrm>
            <a:off x="3397541" y="1619623"/>
            <a:ext cx="764297" cy="709468"/>
            <a:chOff x="3397541" y="1619623"/>
            <a:chExt cx="764297" cy="709468"/>
          </a:xfrm>
        </p:grpSpPr>
        <p:sp>
          <p:nvSpPr>
            <p:cNvPr id="54" name="Oval Callout 53">
              <a:extLst>
                <a:ext uri="{FF2B5EF4-FFF2-40B4-BE49-F238E27FC236}">
                  <a16:creationId xmlns:a16="http://schemas.microsoft.com/office/drawing/2014/main" id="{E0BB6AB8-1F25-7142-9515-C304F9D18620}"/>
                </a:ext>
              </a:extLst>
            </p:cNvPr>
            <p:cNvSpPr/>
            <p:nvPr/>
          </p:nvSpPr>
          <p:spPr>
            <a:xfrm rot="1849273">
              <a:off x="3397541" y="1619623"/>
              <a:ext cx="749241" cy="709468"/>
            </a:xfrm>
            <a:prstGeom prst="wedgeEllipse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31E0267B-873B-6A41-90E3-B5E16B6C7234}"/>
                </a:ext>
              </a:extLst>
            </p:cNvPr>
            <p:cNvSpPr txBox="1"/>
            <p:nvPr/>
          </p:nvSpPr>
          <p:spPr>
            <a:xfrm>
              <a:off x="3520578" y="1804617"/>
              <a:ext cx="641260" cy="461665"/>
            </a:xfrm>
            <a:prstGeom prst="rect">
              <a:avLst/>
            </a:prstGeom>
            <a:noFill/>
          </p:spPr>
          <p:txBody>
            <a:bodyPr wrap="square" rtlCol="0">
              <a:spAutoFit/>
            </a:bodyPr>
            <a:lstStyle/>
            <a:p>
              <a:r>
                <a:rPr lang="en-US" sz="2400" dirty="0">
                  <a:latin typeface="Smoothy" pitchFamily="2" charset="77"/>
                </a:rPr>
                <a:t>¡SÍ!</a:t>
              </a:r>
            </a:p>
          </p:txBody>
        </p:sp>
      </p:grpSp>
      <p:sp>
        <p:nvSpPr>
          <p:cNvPr id="56" name="TextBox 55">
            <a:extLst>
              <a:ext uri="{FF2B5EF4-FFF2-40B4-BE49-F238E27FC236}">
                <a16:creationId xmlns:a16="http://schemas.microsoft.com/office/drawing/2014/main" id="{08B94E32-6240-D041-9189-2F8057C16B4B}"/>
              </a:ext>
            </a:extLst>
          </p:cNvPr>
          <p:cNvSpPr txBox="1"/>
          <p:nvPr/>
        </p:nvSpPr>
        <p:spPr>
          <a:xfrm>
            <a:off x="6207760" y="6297468"/>
            <a:ext cx="2084324" cy="369332"/>
          </a:xfrm>
          <a:prstGeom prst="rect">
            <a:avLst/>
          </a:prstGeom>
          <a:solidFill>
            <a:schemeClr val="bg1"/>
          </a:solidFill>
          <a:ln w="28575">
            <a:solidFill>
              <a:srgbClr val="FF0000"/>
            </a:solidFill>
          </a:ln>
        </p:spPr>
        <p:txBody>
          <a:bodyPr wrap="square" rtlCol="0">
            <a:spAutoFit/>
          </a:bodyPr>
          <a:lstStyle/>
          <a:p>
            <a:r>
              <a:rPr lang="en-US" dirty="0" err="1"/>
              <a:t>Siempre</a:t>
            </a:r>
            <a:r>
              <a:rPr lang="en-US" dirty="0"/>
              <a:t> hay </a:t>
            </a:r>
            <a:r>
              <a:rPr lang="en-US" dirty="0" err="1"/>
              <a:t>alguien</a:t>
            </a:r>
            <a:endParaRPr lang="en-US" dirty="0"/>
          </a:p>
        </p:txBody>
      </p:sp>
      <p:sp>
        <p:nvSpPr>
          <p:cNvPr id="57" name="Footer Placeholder 3">
            <a:extLst>
              <a:ext uri="{FF2B5EF4-FFF2-40B4-BE49-F238E27FC236}">
                <a16:creationId xmlns:a16="http://schemas.microsoft.com/office/drawing/2014/main" id="{74C3EE27-CB4D-B64C-B028-62FCB4BA6423}"/>
              </a:ext>
            </a:extLst>
          </p:cNvPr>
          <p:cNvSpPr txBox="1">
            <a:spLocks/>
          </p:cNvSpPr>
          <p:nvPr/>
        </p:nvSpPr>
        <p:spPr>
          <a:xfrm>
            <a:off x="6390167" y="6665503"/>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grpSp>
        <p:nvGrpSpPr>
          <p:cNvPr id="58" name="Group 57">
            <a:extLst>
              <a:ext uri="{FF2B5EF4-FFF2-40B4-BE49-F238E27FC236}">
                <a16:creationId xmlns:a16="http://schemas.microsoft.com/office/drawing/2014/main" id="{8D2CB7A1-DF5D-5947-88D8-3DE8772B11B9}"/>
              </a:ext>
            </a:extLst>
          </p:cNvPr>
          <p:cNvGrpSpPr/>
          <p:nvPr/>
        </p:nvGrpSpPr>
        <p:grpSpPr>
          <a:xfrm>
            <a:off x="6419984" y="1133608"/>
            <a:ext cx="2353182" cy="881404"/>
            <a:chOff x="9074289" y="3532602"/>
            <a:chExt cx="2353182" cy="881404"/>
          </a:xfrm>
        </p:grpSpPr>
        <p:pic>
          <p:nvPicPr>
            <p:cNvPr id="59" name="Picture 58">
              <a:extLst>
                <a:ext uri="{FF2B5EF4-FFF2-40B4-BE49-F238E27FC236}">
                  <a16:creationId xmlns:a16="http://schemas.microsoft.com/office/drawing/2014/main" id="{77E78EB0-0369-1449-B2DD-FE3BA44BE8AC}"/>
                </a:ext>
              </a:extLst>
            </p:cNvPr>
            <p:cNvPicPr>
              <a:picLocks noChangeAspect="1"/>
            </p:cNvPicPr>
            <p:nvPr/>
          </p:nvPicPr>
          <p:blipFill>
            <a:blip r:embed="rId10"/>
            <a:stretch>
              <a:fillRect/>
            </a:stretch>
          </p:blipFill>
          <p:spPr>
            <a:xfrm>
              <a:off x="9074289" y="3532602"/>
              <a:ext cx="2353182" cy="881404"/>
            </a:xfrm>
            <a:prstGeom prst="rect">
              <a:avLst/>
            </a:prstGeom>
          </p:spPr>
        </p:pic>
        <p:sp>
          <p:nvSpPr>
            <p:cNvPr id="60" name="TextBox 59">
              <a:extLst>
                <a:ext uri="{FF2B5EF4-FFF2-40B4-BE49-F238E27FC236}">
                  <a16:creationId xmlns:a16="http://schemas.microsoft.com/office/drawing/2014/main" id="{406D2819-3575-2A46-A258-DB97DCD39E73}"/>
                </a:ext>
              </a:extLst>
            </p:cNvPr>
            <p:cNvSpPr txBox="1"/>
            <p:nvPr/>
          </p:nvSpPr>
          <p:spPr>
            <a:xfrm>
              <a:off x="9565556" y="3834279"/>
              <a:ext cx="685324" cy="369332"/>
            </a:xfrm>
            <a:prstGeom prst="rect">
              <a:avLst/>
            </a:prstGeom>
            <a:noFill/>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¡SÍ!</a:t>
              </a:r>
            </a:p>
          </p:txBody>
        </p:sp>
      </p:grpSp>
      <p:sp>
        <p:nvSpPr>
          <p:cNvPr id="61" name="Rectangle 60">
            <a:extLst>
              <a:ext uri="{FF2B5EF4-FFF2-40B4-BE49-F238E27FC236}">
                <a16:creationId xmlns:a16="http://schemas.microsoft.com/office/drawing/2014/main" id="{FF8839BF-2CFC-E349-A80A-41878F562826}"/>
              </a:ext>
            </a:extLst>
          </p:cNvPr>
          <p:cNvSpPr/>
          <p:nvPr/>
        </p:nvSpPr>
        <p:spPr>
          <a:xfrm>
            <a:off x="8201213" y="1444143"/>
            <a:ext cx="417352" cy="369332"/>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D4571B61-7D40-734C-8CAA-CC4CA4C1F1E0}"/>
              </a:ext>
            </a:extLst>
          </p:cNvPr>
          <p:cNvSpPr txBox="1"/>
          <p:nvPr/>
        </p:nvSpPr>
        <p:spPr>
          <a:xfrm>
            <a:off x="8039327" y="1373206"/>
            <a:ext cx="685324" cy="369332"/>
          </a:xfrm>
          <a:prstGeom prst="rect">
            <a:avLst/>
          </a:prstGeom>
          <a:noFill/>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¡NO!</a:t>
            </a:r>
          </a:p>
        </p:txBody>
      </p:sp>
      <p:pic>
        <p:nvPicPr>
          <p:cNvPr id="23" name="Picture 22"/>
          <p:cNvPicPr>
            <a:picLocks noChangeAspect="1"/>
          </p:cNvPicPr>
          <p:nvPr/>
        </p:nvPicPr>
        <p:blipFill rotWithShape="1">
          <a:blip r:embed="rId11">
            <a:extLst>
              <a:ext uri="{28A0092B-C50C-407E-A947-70E740481C1C}">
                <a14:useLocalDpi xmlns:a14="http://schemas.microsoft.com/office/drawing/2010/main" val="0"/>
              </a:ext>
            </a:extLst>
          </a:blip>
          <a:srcRect l="67315" t="67058" r="20748" b="14772"/>
          <a:stretch/>
        </p:blipFill>
        <p:spPr>
          <a:xfrm>
            <a:off x="1385187" y="998594"/>
            <a:ext cx="1452282" cy="1246094"/>
          </a:xfrm>
          <a:prstGeom prst="rect">
            <a:avLst/>
          </a:prstGeom>
        </p:spPr>
      </p:pic>
      <p:pic>
        <p:nvPicPr>
          <p:cNvPr id="24" name="Picture 23"/>
          <p:cNvPicPr>
            <a:picLocks noChangeAspect="1"/>
          </p:cNvPicPr>
          <p:nvPr/>
        </p:nvPicPr>
        <p:blipFill rotWithShape="1">
          <a:blip r:embed="rId11">
            <a:extLst>
              <a:ext uri="{28A0092B-C50C-407E-A947-70E740481C1C}">
                <a14:useLocalDpi xmlns:a14="http://schemas.microsoft.com/office/drawing/2010/main" val="0"/>
              </a:ext>
            </a:extLst>
          </a:blip>
          <a:srcRect l="67315" t="67058" r="20748" b="14772"/>
          <a:stretch/>
        </p:blipFill>
        <p:spPr>
          <a:xfrm>
            <a:off x="1403828" y="2052485"/>
            <a:ext cx="1452282" cy="1246094"/>
          </a:xfrm>
          <a:prstGeom prst="rect">
            <a:avLst/>
          </a:prstGeom>
        </p:spPr>
      </p:pic>
      <p:pic>
        <p:nvPicPr>
          <p:cNvPr id="25" name="Picture 24"/>
          <p:cNvPicPr>
            <a:picLocks noChangeAspect="1"/>
          </p:cNvPicPr>
          <p:nvPr/>
        </p:nvPicPr>
        <p:blipFill rotWithShape="1">
          <a:blip r:embed="rId11">
            <a:extLst>
              <a:ext uri="{28A0092B-C50C-407E-A947-70E740481C1C}">
                <a14:useLocalDpi xmlns:a14="http://schemas.microsoft.com/office/drawing/2010/main" val="0"/>
              </a:ext>
            </a:extLst>
          </a:blip>
          <a:srcRect l="67315" t="67058" r="20748" b="14772"/>
          <a:stretch/>
        </p:blipFill>
        <p:spPr>
          <a:xfrm>
            <a:off x="1417526" y="3150417"/>
            <a:ext cx="1452282" cy="1246094"/>
          </a:xfrm>
          <a:prstGeom prst="rect">
            <a:avLst/>
          </a:prstGeom>
        </p:spPr>
      </p:pic>
      <p:pic>
        <p:nvPicPr>
          <p:cNvPr id="26" name="Picture 25"/>
          <p:cNvPicPr>
            <a:picLocks noChangeAspect="1"/>
          </p:cNvPicPr>
          <p:nvPr/>
        </p:nvPicPr>
        <p:blipFill rotWithShape="1">
          <a:blip r:embed="rId11">
            <a:extLst>
              <a:ext uri="{28A0092B-C50C-407E-A947-70E740481C1C}">
                <a14:useLocalDpi xmlns:a14="http://schemas.microsoft.com/office/drawing/2010/main" val="0"/>
              </a:ext>
            </a:extLst>
          </a:blip>
          <a:srcRect l="67315" t="67058" r="20748" b="14772"/>
          <a:stretch/>
        </p:blipFill>
        <p:spPr>
          <a:xfrm>
            <a:off x="1453586" y="4164633"/>
            <a:ext cx="1452282" cy="1246094"/>
          </a:xfrm>
          <a:prstGeom prst="rect">
            <a:avLst/>
          </a:prstGeom>
        </p:spPr>
      </p:pic>
    </p:spTree>
    <p:extLst>
      <p:ext uri="{BB962C8B-B14F-4D97-AF65-F5344CB8AC3E}">
        <p14:creationId xmlns:p14="http://schemas.microsoft.com/office/powerpoint/2010/main" val="31144140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379" b="4214"/>
          <a:stretch/>
        </p:blipFill>
        <p:spPr>
          <a:xfrm>
            <a:off x="3273398" y="8377"/>
            <a:ext cx="8875059" cy="6663559"/>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4832" t="6144" r="78000" b="69150"/>
          <a:stretch/>
        </p:blipFill>
        <p:spPr>
          <a:xfrm>
            <a:off x="-21020" y="0"/>
            <a:ext cx="2088777" cy="169433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86769" r="8073" b="22092"/>
          <a:stretch/>
        </p:blipFill>
        <p:spPr>
          <a:xfrm>
            <a:off x="3201512" y="-157655"/>
            <a:ext cx="627531" cy="6740841"/>
          </a:xfrm>
          <a:prstGeom prst="rect">
            <a:avLst/>
          </a:prstGeom>
        </p:spPr>
      </p:pic>
      <p:sp>
        <p:nvSpPr>
          <p:cNvPr id="8" name="TextBox 7"/>
          <p:cNvSpPr txBox="1"/>
          <p:nvPr/>
        </p:nvSpPr>
        <p:spPr>
          <a:xfrm>
            <a:off x="-33140" y="1423637"/>
            <a:ext cx="3548417" cy="5493812"/>
          </a:xfrm>
          <a:prstGeom prst="rect">
            <a:avLst/>
          </a:prstGeom>
          <a:noFill/>
        </p:spPr>
        <p:txBody>
          <a:bodyPr wrap="square" rtlCol="0">
            <a:spAutoFit/>
          </a:bodyPr>
          <a:lstStyle/>
          <a:p>
            <a:pPr marL="285750" indent="-285750">
              <a:buFont typeface="Arial" panose="020B0604020202020204" pitchFamily="34" charset="0"/>
              <a:buChar char="•"/>
            </a:pPr>
            <a:r>
              <a:rPr lang="es-MX" sz="2700" dirty="0">
                <a:latin typeface="Tahoma" panose="020B0604030504040204" pitchFamily="34" charset="0"/>
                <a:ea typeface="Tahoma" panose="020B0604030504040204" pitchFamily="34" charset="0"/>
                <a:cs typeface="Tahoma" panose="020B0604030504040204" pitchFamily="34" charset="0"/>
              </a:rPr>
              <a:t>El asalto sexual es cuando alguien les toca de manera sexual sin su consentimiento.</a:t>
            </a:r>
          </a:p>
          <a:p>
            <a:pPr marL="285750" indent="-285750">
              <a:buFont typeface="Arial" panose="020B0604020202020204" pitchFamily="34" charset="0"/>
              <a:buChar char="•"/>
            </a:pPr>
            <a:endParaRPr lang="es-MX" sz="27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s-MX" sz="2700" dirty="0">
                <a:latin typeface="Tahoma" panose="020B0604030504040204" pitchFamily="34" charset="0"/>
                <a:ea typeface="Tahoma" panose="020B0604030504040204" pitchFamily="34" charset="0"/>
                <a:cs typeface="Tahoma" panose="020B0604030504040204" pitchFamily="34" charset="0"/>
              </a:rPr>
              <a:t>El sexo sin consentimiento se llama “violación”.</a:t>
            </a:r>
          </a:p>
          <a:p>
            <a:pPr marL="285750" indent="-285750">
              <a:buFont typeface="Arial" panose="020B0604020202020204" pitchFamily="34" charset="0"/>
              <a:buChar char="•"/>
            </a:pPr>
            <a:endParaRPr lang="es-MX" sz="27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s-MX" sz="2700" dirty="0">
                <a:latin typeface="Tahoma" panose="020B0604030504040204" pitchFamily="34" charset="0"/>
                <a:ea typeface="Tahoma" panose="020B0604030504040204" pitchFamily="34" charset="0"/>
                <a:cs typeface="Tahoma" panose="020B0604030504040204" pitchFamily="34" charset="0"/>
              </a:rPr>
              <a:t>El asalto sexual y la violación están mal y son ilegales.</a:t>
            </a:r>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1" name="Footer Placeholder 3">
            <a:extLst>
              <a:ext uri="{FF2B5EF4-FFF2-40B4-BE49-F238E27FC236}">
                <a16:creationId xmlns:a16="http://schemas.microsoft.com/office/drawing/2014/main" id="{100B4D87-531A-4897-A19B-C470F9287496}"/>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spTree>
    <p:extLst>
      <p:ext uri="{BB962C8B-B14F-4D97-AF65-F5344CB8AC3E}">
        <p14:creationId xmlns:p14="http://schemas.microsoft.com/office/powerpoint/2010/main" val="6019506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42702"/>
          <a:stretch/>
        </p:blipFill>
        <p:spPr>
          <a:xfrm>
            <a:off x="4164258" y="54623"/>
            <a:ext cx="4978503" cy="6427664"/>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4832" t="6144" r="78000" b="69150"/>
          <a:stretch/>
        </p:blipFill>
        <p:spPr>
          <a:xfrm>
            <a:off x="-21020" y="0"/>
            <a:ext cx="2088777" cy="1694330"/>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86769" r="8073" b="22092"/>
          <a:stretch/>
        </p:blipFill>
        <p:spPr>
          <a:xfrm>
            <a:off x="3401332" y="-136634"/>
            <a:ext cx="627531" cy="6740841"/>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64153" t="51705"/>
          <a:stretch/>
        </p:blipFill>
        <p:spPr>
          <a:xfrm>
            <a:off x="8839200" y="847165"/>
            <a:ext cx="3114679" cy="3104263"/>
          </a:xfrm>
          <a:prstGeom prst="rect">
            <a:avLst/>
          </a:prstGeom>
        </p:spPr>
      </p:pic>
      <p:sp>
        <p:nvSpPr>
          <p:cNvPr id="12" name="TextBox 11"/>
          <p:cNvSpPr txBox="1"/>
          <p:nvPr/>
        </p:nvSpPr>
        <p:spPr>
          <a:xfrm>
            <a:off x="125966" y="2026515"/>
            <a:ext cx="3589131" cy="3708708"/>
          </a:xfrm>
          <a:prstGeom prst="rect">
            <a:avLst/>
          </a:prstGeom>
          <a:noFill/>
        </p:spPr>
        <p:txBody>
          <a:bodyPr wrap="square" rtlCol="0">
            <a:spAutoFit/>
          </a:bodyPr>
          <a:lstStyle/>
          <a:p>
            <a:pPr marL="285750" indent="-285750">
              <a:buFont typeface="Arial" panose="020B0604020202020204" pitchFamily="34" charset="0"/>
              <a:buChar char="•"/>
            </a:pPr>
            <a:r>
              <a:rPr lang="es-MX" sz="2800" dirty="0">
                <a:latin typeface="Tahoma" panose="020B0604030504040204" pitchFamily="34" charset="0"/>
                <a:ea typeface="Tahoma" panose="020B0604030504040204" pitchFamily="34" charset="0"/>
                <a:cs typeface="Tahoma" panose="020B0604030504040204" pitchFamily="34" charset="0"/>
              </a:rPr>
              <a:t>No es su culpa. No hizo nada malo.</a:t>
            </a:r>
          </a:p>
          <a:p>
            <a:pPr marL="285750" indent="-285750">
              <a:buFont typeface="Arial" panose="020B0604020202020204" pitchFamily="34" charset="0"/>
              <a:buChar char="•"/>
            </a:pPr>
            <a:endParaRPr lang="es-MX" sz="20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s-MX" sz="2800" dirty="0">
                <a:latin typeface="Tahoma" panose="020B0604030504040204" pitchFamily="34" charset="0"/>
                <a:ea typeface="Tahoma" panose="020B0604030504040204" pitchFamily="34" charset="0"/>
                <a:cs typeface="Tahoma" panose="020B0604030504040204" pitchFamily="34" charset="0"/>
              </a:rPr>
              <a:t>Siempre hay alguien quien le apoya.</a:t>
            </a:r>
          </a:p>
          <a:p>
            <a:pPr marL="285750" indent="-285750">
              <a:buFont typeface="Arial" panose="020B0604020202020204" pitchFamily="34" charset="0"/>
              <a:buChar char="•"/>
            </a:pPr>
            <a:endParaRPr lang="es-MX" sz="20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s-MX" sz="2800" dirty="0">
                <a:latin typeface="Tahoma" panose="020B0604030504040204" pitchFamily="34" charset="0"/>
                <a:ea typeface="Tahoma" panose="020B0604030504040204" pitchFamily="34" charset="0"/>
                <a:cs typeface="Tahoma" panose="020B0604030504040204" pitchFamily="34" charset="0"/>
              </a:rPr>
              <a:t>Puede pedir ayuda. </a:t>
            </a:r>
          </a:p>
          <a:p>
            <a:pPr marL="285750" indent="-285750">
              <a:buFont typeface="Arial" panose="020B0604020202020204" pitchFamily="34" charset="0"/>
              <a:buChar char="•"/>
            </a:pPr>
            <a:endParaRPr lang="es-MX" sz="2700" dirty="0">
              <a:latin typeface="Tahoma" panose="020B0604030504040204" pitchFamily="34" charset="0"/>
              <a:ea typeface="Tahoma" panose="020B0604030504040204" pitchFamily="34" charset="0"/>
              <a:cs typeface="Tahoma" panose="020B0604030504040204" pitchFamily="34" charset="0"/>
            </a:endParaRPr>
          </a:p>
        </p:txBody>
      </p:sp>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7" name="Footer Placeholder 3">
            <a:extLst>
              <a:ext uri="{FF2B5EF4-FFF2-40B4-BE49-F238E27FC236}">
                <a16:creationId xmlns:a16="http://schemas.microsoft.com/office/drawing/2014/main" id="{1DED784D-8D5D-4274-B63E-1F09F130526B}"/>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sp>
        <p:nvSpPr>
          <p:cNvPr id="2" name="Freeform 1">
            <a:extLst>
              <a:ext uri="{FF2B5EF4-FFF2-40B4-BE49-F238E27FC236}">
                <a16:creationId xmlns:a16="http://schemas.microsoft.com/office/drawing/2014/main" id="{82710EEB-B230-8840-858C-0C23AC3E7CCE}"/>
              </a:ext>
            </a:extLst>
          </p:cNvPr>
          <p:cNvSpPr/>
          <p:nvPr/>
        </p:nvSpPr>
        <p:spPr>
          <a:xfrm>
            <a:off x="9809343" y="1053296"/>
            <a:ext cx="1441249" cy="914400"/>
          </a:xfrm>
          <a:custGeom>
            <a:avLst/>
            <a:gdLst>
              <a:gd name="connsiteX0" fmla="*/ 5989 w 1441249"/>
              <a:gd name="connsiteY0" fmla="*/ 57874 h 914400"/>
              <a:gd name="connsiteX1" fmla="*/ 121735 w 1441249"/>
              <a:gd name="connsiteY1" fmla="*/ 46299 h 914400"/>
              <a:gd name="connsiteX2" fmla="*/ 237482 w 1441249"/>
              <a:gd name="connsiteY2" fmla="*/ 11575 h 914400"/>
              <a:gd name="connsiteX3" fmla="*/ 503700 w 1441249"/>
              <a:gd name="connsiteY3" fmla="*/ 0 h 914400"/>
              <a:gd name="connsiteX4" fmla="*/ 631022 w 1441249"/>
              <a:gd name="connsiteY4" fmla="*/ 23150 h 914400"/>
              <a:gd name="connsiteX5" fmla="*/ 665746 w 1441249"/>
              <a:gd name="connsiteY5" fmla="*/ 34724 h 914400"/>
              <a:gd name="connsiteX6" fmla="*/ 839366 w 1441249"/>
              <a:gd name="connsiteY6" fmla="*/ 46299 h 914400"/>
              <a:gd name="connsiteX7" fmla="*/ 1024561 w 1441249"/>
              <a:gd name="connsiteY7" fmla="*/ 69448 h 914400"/>
              <a:gd name="connsiteX8" fmla="*/ 1059285 w 1441249"/>
              <a:gd name="connsiteY8" fmla="*/ 57874 h 914400"/>
              <a:gd name="connsiteX9" fmla="*/ 1232905 w 1441249"/>
              <a:gd name="connsiteY9" fmla="*/ 69448 h 914400"/>
              <a:gd name="connsiteX10" fmla="*/ 1302353 w 1441249"/>
              <a:gd name="connsiteY10" fmla="*/ 92598 h 914400"/>
              <a:gd name="connsiteX11" fmla="*/ 1337077 w 1441249"/>
              <a:gd name="connsiteY11" fmla="*/ 104172 h 914400"/>
              <a:gd name="connsiteX12" fmla="*/ 1371801 w 1441249"/>
              <a:gd name="connsiteY12" fmla="*/ 115747 h 914400"/>
              <a:gd name="connsiteX13" fmla="*/ 1418100 w 1441249"/>
              <a:gd name="connsiteY13" fmla="*/ 254643 h 914400"/>
              <a:gd name="connsiteX14" fmla="*/ 1429675 w 1441249"/>
              <a:gd name="connsiteY14" fmla="*/ 289367 h 914400"/>
              <a:gd name="connsiteX15" fmla="*/ 1441249 w 1441249"/>
              <a:gd name="connsiteY15" fmla="*/ 324091 h 914400"/>
              <a:gd name="connsiteX16" fmla="*/ 1418100 w 1441249"/>
              <a:gd name="connsiteY16" fmla="*/ 451413 h 914400"/>
              <a:gd name="connsiteX17" fmla="*/ 1406525 w 1441249"/>
              <a:gd name="connsiteY17" fmla="*/ 509286 h 914400"/>
              <a:gd name="connsiteX18" fmla="*/ 1383376 w 1441249"/>
              <a:gd name="connsiteY18" fmla="*/ 578734 h 914400"/>
              <a:gd name="connsiteX19" fmla="*/ 1360227 w 1441249"/>
              <a:gd name="connsiteY19" fmla="*/ 659757 h 914400"/>
              <a:gd name="connsiteX20" fmla="*/ 1337077 w 1441249"/>
              <a:gd name="connsiteY20" fmla="*/ 682907 h 914400"/>
              <a:gd name="connsiteX21" fmla="*/ 1313928 w 1441249"/>
              <a:gd name="connsiteY21" fmla="*/ 752355 h 914400"/>
              <a:gd name="connsiteX22" fmla="*/ 1290779 w 1441249"/>
              <a:gd name="connsiteY22" fmla="*/ 787079 h 914400"/>
              <a:gd name="connsiteX23" fmla="*/ 1256054 w 1441249"/>
              <a:gd name="connsiteY23" fmla="*/ 844952 h 914400"/>
              <a:gd name="connsiteX24" fmla="*/ 1186606 w 1441249"/>
              <a:gd name="connsiteY24" fmla="*/ 868101 h 914400"/>
              <a:gd name="connsiteX25" fmla="*/ 1151882 w 1441249"/>
              <a:gd name="connsiteY25" fmla="*/ 879676 h 914400"/>
              <a:gd name="connsiteX26" fmla="*/ 1117158 w 1441249"/>
              <a:gd name="connsiteY26" fmla="*/ 891251 h 914400"/>
              <a:gd name="connsiteX27" fmla="*/ 1012986 w 1441249"/>
              <a:gd name="connsiteY27" fmla="*/ 914400 h 914400"/>
              <a:gd name="connsiteX28" fmla="*/ 874090 w 1441249"/>
              <a:gd name="connsiteY28" fmla="*/ 902826 h 914400"/>
              <a:gd name="connsiteX29" fmla="*/ 839366 w 1441249"/>
              <a:gd name="connsiteY29" fmla="*/ 891251 h 914400"/>
              <a:gd name="connsiteX30" fmla="*/ 723619 w 1441249"/>
              <a:gd name="connsiteY30" fmla="*/ 868101 h 914400"/>
              <a:gd name="connsiteX31" fmla="*/ 665746 w 1441249"/>
              <a:gd name="connsiteY31" fmla="*/ 856527 h 914400"/>
              <a:gd name="connsiteX32" fmla="*/ 619447 w 1441249"/>
              <a:gd name="connsiteY32" fmla="*/ 844952 h 914400"/>
              <a:gd name="connsiteX33" fmla="*/ 515275 w 1441249"/>
              <a:gd name="connsiteY33" fmla="*/ 833377 h 914400"/>
              <a:gd name="connsiteX34" fmla="*/ 457401 w 1441249"/>
              <a:gd name="connsiteY34" fmla="*/ 821803 h 914400"/>
              <a:gd name="connsiteX35" fmla="*/ 295356 w 1441249"/>
              <a:gd name="connsiteY35" fmla="*/ 810228 h 914400"/>
              <a:gd name="connsiteX36" fmla="*/ 260632 w 1441249"/>
              <a:gd name="connsiteY36" fmla="*/ 798653 h 914400"/>
              <a:gd name="connsiteX37" fmla="*/ 191184 w 1441249"/>
              <a:gd name="connsiteY37" fmla="*/ 763929 h 914400"/>
              <a:gd name="connsiteX38" fmla="*/ 133310 w 1441249"/>
              <a:gd name="connsiteY38" fmla="*/ 717631 h 914400"/>
              <a:gd name="connsiteX39" fmla="*/ 87011 w 1441249"/>
              <a:gd name="connsiteY39" fmla="*/ 671332 h 914400"/>
              <a:gd name="connsiteX40" fmla="*/ 63862 w 1441249"/>
              <a:gd name="connsiteY40" fmla="*/ 648182 h 914400"/>
              <a:gd name="connsiteX41" fmla="*/ 29138 w 1441249"/>
              <a:gd name="connsiteY41" fmla="*/ 532436 h 914400"/>
              <a:gd name="connsiteX42" fmla="*/ 17563 w 1441249"/>
              <a:gd name="connsiteY42" fmla="*/ 474562 h 914400"/>
              <a:gd name="connsiteX43" fmla="*/ 5989 w 1441249"/>
              <a:gd name="connsiteY43" fmla="*/ 57874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41249" h="914400">
                <a:moveTo>
                  <a:pt x="5989" y="57874"/>
                </a:moveTo>
                <a:cubicBezTo>
                  <a:pt x="23351" y="-13503"/>
                  <a:pt x="83714" y="53903"/>
                  <a:pt x="121735" y="46299"/>
                </a:cubicBezTo>
                <a:cubicBezTo>
                  <a:pt x="161234" y="38399"/>
                  <a:pt x="197494" y="16422"/>
                  <a:pt x="237482" y="11575"/>
                </a:cubicBezTo>
                <a:cubicBezTo>
                  <a:pt x="325660" y="887"/>
                  <a:pt x="414961" y="3858"/>
                  <a:pt x="503700" y="0"/>
                </a:cubicBezTo>
                <a:cubicBezTo>
                  <a:pt x="534662" y="5161"/>
                  <a:pt x="598665" y="15061"/>
                  <a:pt x="631022" y="23150"/>
                </a:cubicBezTo>
                <a:cubicBezTo>
                  <a:pt x="642858" y="26109"/>
                  <a:pt x="653620" y="33377"/>
                  <a:pt x="665746" y="34724"/>
                </a:cubicBezTo>
                <a:cubicBezTo>
                  <a:pt x="723393" y="41129"/>
                  <a:pt x="781493" y="42441"/>
                  <a:pt x="839366" y="46299"/>
                </a:cubicBezTo>
                <a:cubicBezTo>
                  <a:pt x="875245" y="51425"/>
                  <a:pt x="995378" y="69448"/>
                  <a:pt x="1024561" y="69448"/>
                </a:cubicBezTo>
                <a:cubicBezTo>
                  <a:pt x="1036762" y="69448"/>
                  <a:pt x="1047710" y="61732"/>
                  <a:pt x="1059285" y="57874"/>
                </a:cubicBezTo>
                <a:cubicBezTo>
                  <a:pt x="1117158" y="61732"/>
                  <a:pt x="1175486" y="61245"/>
                  <a:pt x="1232905" y="69448"/>
                </a:cubicBezTo>
                <a:cubicBezTo>
                  <a:pt x="1257061" y="72899"/>
                  <a:pt x="1279204" y="84882"/>
                  <a:pt x="1302353" y="92598"/>
                </a:cubicBezTo>
                <a:lnTo>
                  <a:pt x="1337077" y="104172"/>
                </a:lnTo>
                <a:lnTo>
                  <a:pt x="1371801" y="115747"/>
                </a:lnTo>
                <a:lnTo>
                  <a:pt x="1418100" y="254643"/>
                </a:lnTo>
                <a:lnTo>
                  <a:pt x="1429675" y="289367"/>
                </a:lnTo>
                <a:lnTo>
                  <a:pt x="1441249" y="324091"/>
                </a:lnTo>
                <a:cubicBezTo>
                  <a:pt x="1421188" y="464530"/>
                  <a:pt x="1439929" y="353184"/>
                  <a:pt x="1418100" y="451413"/>
                </a:cubicBezTo>
                <a:cubicBezTo>
                  <a:pt x="1413832" y="470618"/>
                  <a:pt x="1411701" y="490306"/>
                  <a:pt x="1406525" y="509286"/>
                </a:cubicBezTo>
                <a:cubicBezTo>
                  <a:pt x="1400105" y="532828"/>
                  <a:pt x="1389294" y="555061"/>
                  <a:pt x="1383376" y="578734"/>
                </a:cubicBezTo>
                <a:cubicBezTo>
                  <a:pt x="1381215" y="587378"/>
                  <a:pt x="1367342" y="647899"/>
                  <a:pt x="1360227" y="659757"/>
                </a:cubicBezTo>
                <a:cubicBezTo>
                  <a:pt x="1354612" y="669115"/>
                  <a:pt x="1344794" y="675190"/>
                  <a:pt x="1337077" y="682907"/>
                </a:cubicBezTo>
                <a:cubicBezTo>
                  <a:pt x="1329361" y="706056"/>
                  <a:pt x="1327463" y="732052"/>
                  <a:pt x="1313928" y="752355"/>
                </a:cubicBezTo>
                <a:cubicBezTo>
                  <a:pt x="1306212" y="763930"/>
                  <a:pt x="1297000" y="774637"/>
                  <a:pt x="1290779" y="787079"/>
                </a:cubicBezTo>
                <a:cubicBezTo>
                  <a:pt x="1277578" y="813480"/>
                  <a:pt x="1286199" y="829880"/>
                  <a:pt x="1256054" y="844952"/>
                </a:cubicBezTo>
                <a:cubicBezTo>
                  <a:pt x="1234229" y="855864"/>
                  <a:pt x="1209755" y="860385"/>
                  <a:pt x="1186606" y="868101"/>
                </a:cubicBezTo>
                <a:lnTo>
                  <a:pt x="1151882" y="879676"/>
                </a:lnTo>
                <a:cubicBezTo>
                  <a:pt x="1140307" y="883534"/>
                  <a:pt x="1129193" y="889245"/>
                  <a:pt x="1117158" y="891251"/>
                </a:cubicBezTo>
                <a:cubicBezTo>
                  <a:pt x="1035675" y="904832"/>
                  <a:pt x="1069974" y="895405"/>
                  <a:pt x="1012986" y="914400"/>
                </a:cubicBezTo>
                <a:cubicBezTo>
                  <a:pt x="966687" y="910542"/>
                  <a:pt x="920142" y="908966"/>
                  <a:pt x="874090" y="902826"/>
                </a:cubicBezTo>
                <a:cubicBezTo>
                  <a:pt x="861996" y="901214"/>
                  <a:pt x="851254" y="893995"/>
                  <a:pt x="839366" y="891251"/>
                </a:cubicBezTo>
                <a:cubicBezTo>
                  <a:pt x="801027" y="882403"/>
                  <a:pt x="762201" y="875817"/>
                  <a:pt x="723619" y="868101"/>
                </a:cubicBezTo>
                <a:cubicBezTo>
                  <a:pt x="704328" y="864243"/>
                  <a:pt x="684832" y="861298"/>
                  <a:pt x="665746" y="856527"/>
                </a:cubicBezTo>
                <a:cubicBezTo>
                  <a:pt x="650313" y="852669"/>
                  <a:pt x="635170" y="847371"/>
                  <a:pt x="619447" y="844952"/>
                </a:cubicBezTo>
                <a:cubicBezTo>
                  <a:pt x="584916" y="839639"/>
                  <a:pt x="549862" y="838318"/>
                  <a:pt x="515275" y="833377"/>
                </a:cubicBezTo>
                <a:cubicBezTo>
                  <a:pt x="495799" y="830595"/>
                  <a:pt x="476966" y="823862"/>
                  <a:pt x="457401" y="821803"/>
                </a:cubicBezTo>
                <a:cubicBezTo>
                  <a:pt x="403546" y="816134"/>
                  <a:pt x="349371" y="814086"/>
                  <a:pt x="295356" y="810228"/>
                </a:cubicBezTo>
                <a:cubicBezTo>
                  <a:pt x="283781" y="806370"/>
                  <a:pt x="271545" y="804109"/>
                  <a:pt x="260632" y="798653"/>
                </a:cubicBezTo>
                <a:cubicBezTo>
                  <a:pt x="170881" y="753777"/>
                  <a:pt x="278464" y="793023"/>
                  <a:pt x="191184" y="763929"/>
                </a:cubicBezTo>
                <a:cubicBezTo>
                  <a:pt x="112366" y="685114"/>
                  <a:pt x="235537" y="805254"/>
                  <a:pt x="133310" y="717631"/>
                </a:cubicBezTo>
                <a:cubicBezTo>
                  <a:pt x="116739" y="703427"/>
                  <a:pt x="102444" y="686765"/>
                  <a:pt x="87011" y="671332"/>
                </a:cubicBezTo>
                <a:lnTo>
                  <a:pt x="63862" y="648182"/>
                </a:lnTo>
                <a:cubicBezTo>
                  <a:pt x="44629" y="590482"/>
                  <a:pt x="40799" y="584910"/>
                  <a:pt x="29138" y="532436"/>
                </a:cubicBezTo>
                <a:cubicBezTo>
                  <a:pt x="24870" y="513231"/>
                  <a:pt x="18067" y="494229"/>
                  <a:pt x="17563" y="474562"/>
                </a:cubicBezTo>
                <a:cubicBezTo>
                  <a:pt x="14200" y="343425"/>
                  <a:pt x="-11373" y="129251"/>
                  <a:pt x="5989" y="5787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BC57C224-FCB6-B946-BC56-BDF0B8A8FD23}"/>
              </a:ext>
            </a:extLst>
          </p:cNvPr>
          <p:cNvSpPr/>
          <p:nvPr/>
        </p:nvSpPr>
        <p:spPr>
          <a:xfrm>
            <a:off x="4062714" y="3507129"/>
            <a:ext cx="5127585" cy="2095018"/>
          </a:xfrm>
          <a:custGeom>
            <a:avLst/>
            <a:gdLst>
              <a:gd name="connsiteX0" fmla="*/ 208344 w 5127585"/>
              <a:gd name="connsiteY0" fmla="*/ 266218 h 2095018"/>
              <a:gd name="connsiteX1" fmla="*/ 439838 w 5127585"/>
              <a:gd name="connsiteY1" fmla="*/ 347241 h 2095018"/>
              <a:gd name="connsiteX2" fmla="*/ 532435 w 5127585"/>
              <a:gd name="connsiteY2" fmla="*/ 393539 h 2095018"/>
              <a:gd name="connsiteX3" fmla="*/ 625033 w 5127585"/>
              <a:gd name="connsiteY3" fmla="*/ 416689 h 2095018"/>
              <a:gd name="connsiteX4" fmla="*/ 752354 w 5127585"/>
              <a:gd name="connsiteY4" fmla="*/ 405114 h 2095018"/>
              <a:gd name="connsiteX5" fmla="*/ 960699 w 5127585"/>
              <a:gd name="connsiteY5" fmla="*/ 381965 h 2095018"/>
              <a:gd name="connsiteX6" fmla="*/ 1145894 w 5127585"/>
              <a:gd name="connsiteY6" fmla="*/ 428263 h 2095018"/>
              <a:gd name="connsiteX7" fmla="*/ 1180618 w 5127585"/>
              <a:gd name="connsiteY7" fmla="*/ 439838 h 2095018"/>
              <a:gd name="connsiteX8" fmla="*/ 1215342 w 5127585"/>
              <a:gd name="connsiteY8" fmla="*/ 462987 h 2095018"/>
              <a:gd name="connsiteX9" fmla="*/ 1273215 w 5127585"/>
              <a:gd name="connsiteY9" fmla="*/ 474562 h 2095018"/>
              <a:gd name="connsiteX10" fmla="*/ 1307939 w 5127585"/>
              <a:gd name="connsiteY10" fmla="*/ 486137 h 2095018"/>
              <a:gd name="connsiteX11" fmla="*/ 1423686 w 5127585"/>
              <a:gd name="connsiteY11" fmla="*/ 509286 h 2095018"/>
              <a:gd name="connsiteX12" fmla="*/ 1493134 w 5127585"/>
              <a:gd name="connsiteY12" fmla="*/ 532436 h 2095018"/>
              <a:gd name="connsiteX13" fmla="*/ 1516283 w 5127585"/>
              <a:gd name="connsiteY13" fmla="*/ 567160 h 2095018"/>
              <a:gd name="connsiteX14" fmla="*/ 1539433 w 5127585"/>
              <a:gd name="connsiteY14" fmla="*/ 590309 h 2095018"/>
              <a:gd name="connsiteX15" fmla="*/ 1562582 w 5127585"/>
              <a:gd name="connsiteY15" fmla="*/ 659757 h 2095018"/>
              <a:gd name="connsiteX16" fmla="*/ 1574157 w 5127585"/>
              <a:gd name="connsiteY16" fmla="*/ 694481 h 2095018"/>
              <a:gd name="connsiteX17" fmla="*/ 1620456 w 5127585"/>
              <a:gd name="connsiteY17" fmla="*/ 752355 h 2095018"/>
              <a:gd name="connsiteX18" fmla="*/ 1655180 w 5127585"/>
              <a:gd name="connsiteY18" fmla="*/ 775504 h 2095018"/>
              <a:gd name="connsiteX19" fmla="*/ 1678329 w 5127585"/>
              <a:gd name="connsiteY19" fmla="*/ 810228 h 2095018"/>
              <a:gd name="connsiteX20" fmla="*/ 1713053 w 5127585"/>
              <a:gd name="connsiteY20" fmla="*/ 821803 h 2095018"/>
              <a:gd name="connsiteX21" fmla="*/ 1782501 w 5127585"/>
              <a:gd name="connsiteY21" fmla="*/ 856527 h 2095018"/>
              <a:gd name="connsiteX22" fmla="*/ 1805651 w 5127585"/>
              <a:gd name="connsiteY22" fmla="*/ 879676 h 2095018"/>
              <a:gd name="connsiteX23" fmla="*/ 1886673 w 5127585"/>
              <a:gd name="connsiteY23" fmla="*/ 902825 h 2095018"/>
              <a:gd name="connsiteX24" fmla="*/ 1967696 w 5127585"/>
              <a:gd name="connsiteY24" fmla="*/ 949124 h 2095018"/>
              <a:gd name="connsiteX25" fmla="*/ 2060294 w 5127585"/>
              <a:gd name="connsiteY25" fmla="*/ 972274 h 2095018"/>
              <a:gd name="connsiteX26" fmla="*/ 2199190 w 5127585"/>
              <a:gd name="connsiteY26" fmla="*/ 1006998 h 2095018"/>
              <a:gd name="connsiteX27" fmla="*/ 2245489 w 5127585"/>
              <a:gd name="connsiteY27" fmla="*/ 1018572 h 2095018"/>
              <a:gd name="connsiteX28" fmla="*/ 2338086 w 5127585"/>
              <a:gd name="connsiteY28" fmla="*/ 1041722 h 2095018"/>
              <a:gd name="connsiteX29" fmla="*/ 2430683 w 5127585"/>
              <a:gd name="connsiteY29" fmla="*/ 1030147 h 2095018"/>
              <a:gd name="connsiteX30" fmla="*/ 2639028 w 5127585"/>
              <a:gd name="connsiteY30" fmla="*/ 1053296 h 2095018"/>
              <a:gd name="connsiteX31" fmla="*/ 2673752 w 5127585"/>
              <a:gd name="connsiteY31" fmla="*/ 1041722 h 2095018"/>
              <a:gd name="connsiteX32" fmla="*/ 2743200 w 5127585"/>
              <a:gd name="connsiteY32" fmla="*/ 995423 h 2095018"/>
              <a:gd name="connsiteX33" fmla="*/ 2789499 w 5127585"/>
              <a:gd name="connsiteY33" fmla="*/ 937549 h 2095018"/>
              <a:gd name="connsiteX34" fmla="*/ 2812648 w 5127585"/>
              <a:gd name="connsiteY34" fmla="*/ 902825 h 2095018"/>
              <a:gd name="connsiteX35" fmla="*/ 2847372 w 5127585"/>
              <a:gd name="connsiteY35" fmla="*/ 879676 h 2095018"/>
              <a:gd name="connsiteX36" fmla="*/ 2893671 w 5127585"/>
              <a:gd name="connsiteY36" fmla="*/ 821803 h 2095018"/>
              <a:gd name="connsiteX37" fmla="*/ 2916820 w 5127585"/>
              <a:gd name="connsiteY37" fmla="*/ 787079 h 2095018"/>
              <a:gd name="connsiteX38" fmla="*/ 2974694 w 5127585"/>
              <a:gd name="connsiteY38" fmla="*/ 740780 h 2095018"/>
              <a:gd name="connsiteX39" fmla="*/ 2997843 w 5127585"/>
              <a:gd name="connsiteY39" fmla="*/ 706056 h 2095018"/>
              <a:gd name="connsiteX40" fmla="*/ 3009418 w 5127585"/>
              <a:gd name="connsiteY40" fmla="*/ 671332 h 2095018"/>
              <a:gd name="connsiteX41" fmla="*/ 3102015 w 5127585"/>
              <a:gd name="connsiteY41" fmla="*/ 578734 h 2095018"/>
              <a:gd name="connsiteX42" fmla="*/ 3136739 w 5127585"/>
              <a:gd name="connsiteY42" fmla="*/ 544010 h 2095018"/>
              <a:gd name="connsiteX43" fmla="*/ 3159889 w 5127585"/>
              <a:gd name="connsiteY43" fmla="*/ 509286 h 2095018"/>
              <a:gd name="connsiteX44" fmla="*/ 3229337 w 5127585"/>
              <a:gd name="connsiteY44" fmla="*/ 474562 h 2095018"/>
              <a:gd name="connsiteX45" fmla="*/ 3264061 w 5127585"/>
              <a:gd name="connsiteY45" fmla="*/ 451413 h 2095018"/>
              <a:gd name="connsiteX46" fmla="*/ 3391382 w 5127585"/>
              <a:gd name="connsiteY46" fmla="*/ 428263 h 2095018"/>
              <a:gd name="connsiteX47" fmla="*/ 3426106 w 5127585"/>
              <a:gd name="connsiteY47" fmla="*/ 416689 h 2095018"/>
              <a:gd name="connsiteX48" fmla="*/ 3808071 w 5127585"/>
              <a:gd name="connsiteY48" fmla="*/ 416689 h 2095018"/>
              <a:gd name="connsiteX49" fmla="*/ 3993266 w 5127585"/>
              <a:gd name="connsiteY49" fmla="*/ 405114 h 2095018"/>
              <a:gd name="connsiteX50" fmla="*/ 4062714 w 5127585"/>
              <a:gd name="connsiteY50" fmla="*/ 358815 h 2095018"/>
              <a:gd name="connsiteX51" fmla="*/ 4085863 w 5127585"/>
              <a:gd name="connsiteY51" fmla="*/ 324091 h 2095018"/>
              <a:gd name="connsiteX52" fmla="*/ 4120587 w 5127585"/>
              <a:gd name="connsiteY52" fmla="*/ 300942 h 2095018"/>
              <a:gd name="connsiteX53" fmla="*/ 4166886 w 5127585"/>
              <a:gd name="connsiteY53" fmla="*/ 254643 h 2095018"/>
              <a:gd name="connsiteX54" fmla="*/ 4213185 w 5127585"/>
              <a:gd name="connsiteY54" fmla="*/ 196770 h 2095018"/>
              <a:gd name="connsiteX55" fmla="*/ 4224759 w 5127585"/>
              <a:gd name="connsiteY55" fmla="*/ 162046 h 2095018"/>
              <a:gd name="connsiteX56" fmla="*/ 4294208 w 5127585"/>
              <a:gd name="connsiteY56" fmla="*/ 104172 h 2095018"/>
              <a:gd name="connsiteX57" fmla="*/ 4340506 w 5127585"/>
              <a:gd name="connsiteY57" fmla="*/ 57874 h 2095018"/>
              <a:gd name="connsiteX58" fmla="*/ 4363656 w 5127585"/>
              <a:gd name="connsiteY58" fmla="*/ 34724 h 2095018"/>
              <a:gd name="connsiteX59" fmla="*/ 4456253 w 5127585"/>
              <a:gd name="connsiteY59" fmla="*/ 11575 h 2095018"/>
              <a:gd name="connsiteX60" fmla="*/ 4490977 w 5127585"/>
              <a:gd name="connsiteY60" fmla="*/ 0 h 2095018"/>
              <a:gd name="connsiteX61" fmla="*/ 4734045 w 5127585"/>
              <a:gd name="connsiteY61" fmla="*/ 11575 h 2095018"/>
              <a:gd name="connsiteX62" fmla="*/ 4896091 w 5127585"/>
              <a:gd name="connsiteY62" fmla="*/ 34724 h 2095018"/>
              <a:gd name="connsiteX63" fmla="*/ 4930815 w 5127585"/>
              <a:gd name="connsiteY63" fmla="*/ 46299 h 2095018"/>
              <a:gd name="connsiteX64" fmla="*/ 4965539 w 5127585"/>
              <a:gd name="connsiteY64" fmla="*/ 69448 h 2095018"/>
              <a:gd name="connsiteX65" fmla="*/ 5000263 w 5127585"/>
              <a:gd name="connsiteY65" fmla="*/ 127322 h 2095018"/>
              <a:gd name="connsiteX66" fmla="*/ 5011838 w 5127585"/>
              <a:gd name="connsiteY66" fmla="*/ 162046 h 2095018"/>
              <a:gd name="connsiteX67" fmla="*/ 5034987 w 5127585"/>
              <a:gd name="connsiteY67" fmla="*/ 196770 h 2095018"/>
              <a:gd name="connsiteX68" fmla="*/ 5058137 w 5127585"/>
              <a:gd name="connsiteY68" fmla="*/ 266218 h 2095018"/>
              <a:gd name="connsiteX69" fmla="*/ 5081286 w 5127585"/>
              <a:gd name="connsiteY69" fmla="*/ 300942 h 2095018"/>
              <a:gd name="connsiteX70" fmla="*/ 5104435 w 5127585"/>
              <a:gd name="connsiteY70" fmla="*/ 347241 h 2095018"/>
              <a:gd name="connsiteX71" fmla="*/ 5127585 w 5127585"/>
              <a:gd name="connsiteY71" fmla="*/ 416689 h 2095018"/>
              <a:gd name="connsiteX72" fmla="*/ 5104435 w 5127585"/>
              <a:gd name="connsiteY72" fmla="*/ 601884 h 2095018"/>
              <a:gd name="connsiteX73" fmla="*/ 5092861 w 5127585"/>
              <a:gd name="connsiteY73" fmla="*/ 659757 h 2095018"/>
              <a:gd name="connsiteX74" fmla="*/ 5069711 w 5127585"/>
              <a:gd name="connsiteY74" fmla="*/ 694481 h 2095018"/>
              <a:gd name="connsiteX75" fmla="*/ 5034987 w 5127585"/>
              <a:gd name="connsiteY75" fmla="*/ 763929 h 2095018"/>
              <a:gd name="connsiteX76" fmla="*/ 5000263 w 5127585"/>
              <a:gd name="connsiteY76" fmla="*/ 821803 h 2095018"/>
              <a:gd name="connsiteX77" fmla="*/ 4965539 w 5127585"/>
              <a:gd name="connsiteY77" fmla="*/ 891251 h 2095018"/>
              <a:gd name="connsiteX78" fmla="*/ 4884516 w 5127585"/>
              <a:gd name="connsiteY78" fmla="*/ 972274 h 2095018"/>
              <a:gd name="connsiteX79" fmla="*/ 4826643 w 5127585"/>
              <a:gd name="connsiteY79" fmla="*/ 1030147 h 2095018"/>
              <a:gd name="connsiteX80" fmla="*/ 4803494 w 5127585"/>
              <a:gd name="connsiteY80" fmla="*/ 1064871 h 2095018"/>
              <a:gd name="connsiteX81" fmla="*/ 4780344 w 5127585"/>
              <a:gd name="connsiteY81" fmla="*/ 1111170 h 2095018"/>
              <a:gd name="connsiteX82" fmla="*/ 4745620 w 5127585"/>
              <a:gd name="connsiteY82" fmla="*/ 1145894 h 2095018"/>
              <a:gd name="connsiteX83" fmla="*/ 4722471 w 5127585"/>
              <a:gd name="connsiteY83" fmla="*/ 1180618 h 2095018"/>
              <a:gd name="connsiteX84" fmla="*/ 4687747 w 5127585"/>
              <a:gd name="connsiteY84" fmla="*/ 1215342 h 2095018"/>
              <a:gd name="connsiteX85" fmla="*/ 4664597 w 5127585"/>
              <a:gd name="connsiteY85" fmla="*/ 1250066 h 2095018"/>
              <a:gd name="connsiteX86" fmla="*/ 4595149 w 5127585"/>
              <a:gd name="connsiteY86" fmla="*/ 1307939 h 2095018"/>
              <a:gd name="connsiteX87" fmla="*/ 4560425 w 5127585"/>
              <a:gd name="connsiteY87" fmla="*/ 1354238 h 2095018"/>
              <a:gd name="connsiteX88" fmla="*/ 4514127 w 5127585"/>
              <a:gd name="connsiteY88" fmla="*/ 1388962 h 2095018"/>
              <a:gd name="connsiteX89" fmla="*/ 4456253 w 5127585"/>
              <a:gd name="connsiteY89" fmla="*/ 1446836 h 2095018"/>
              <a:gd name="connsiteX90" fmla="*/ 4386805 w 5127585"/>
              <a:gd name="connsiteY90" fmla="*/ 1493134 h 2095018"/>
              <a:gd name="connsiteX91" fmla="*/ 4363656 w 5127585"/>
              <a:gd name="connsiteY91" fmla="*/ 1527858 h 2095018"/>
              <a:gd name="connsiteX92" fmla="*/ 4294208 w 5127585"/>
              <a:gd name="connsiteY92" fmla="*/ 1574157 h 2095018"/>
              <a:gd name="connsiteX93" fmla="*/ 4271058 w 5127585"/>
              <a:gd name="connsiteY93" fmla="*/ 1608881 h 2095018"/>
              <a:gd name="connsiteX94" fmla="*/ 4236334 w 5127585"/>
              <a:gd name="connsiteY94" fmla="*/ 1632030 h 2095018"/>
              <a:gd name="connsiteX95" fmla="*/ 4213185 w 5127585"/>
              <a:gd name="connsiteY95" fmla="*/ 1655180 h 2095018"/>
              <a:gd name="connsiteX96" fmla="*/ 4178461 w 5127585"/>
              <a:gd name="connsiteY96" fmla="*/ 1678329 h 2095018"/>
              <a:gd name="connsiteX97" fmla="*/ 4120587 w 5127585"/>
              <a:gd name="connsiteY97" fmla="*/ 1724628 h 2095018"/>
              <a:gd name="connsiteX98" fmla="*/ 4074289 w 5127585"/>
              <a:gd name="connsiteY98" fmla="*/ 1736203 h 2095018"/>
              <a:gd name="connsiteX99" fmla="*/ 3993266 w 5127585"/>
              <a:gd name="connsiteY99" fmla="*/ 1770927 h 2095018"/>
              <a:gd name="connsiteX100" fmla="*/ 3946967 w 5127585"/>
              <a:gd name="connsiteY100" fmla="*/ 1794076 h 2095018"/>
              <a:gd name="connsiteX101" fmla="*/ 3877519 w 5127585"/>
              <a:gd name="connsiteY101" fmla="*/ 1817225 h 2095018"/>
              <a:gd name="connsiteX102" fmla="*/ 3796496 w 5127585"/>
              <a:gd name="connsiteY102" fmla="*/ 1840375 h 2095018"/>
              <a:gd name="connsiteX103" fmla="*/ 3727048 w 5127585"/>
              <a:gd name="connsiteY103" fmla="*/ 1875099 h 2095018"/>
              <a:gd name="connsiteX104" fmla="*/ 3622876 w 5127585"/>
              <a:gd name="connsiteY104" fmla="*/ 1898248 h 2095018"/>
              <a:gd name="connsiteX105" fmla="*/ 3530278 w 5127585"/>
              <a:gd name="connsiteY105" fmla="*/ 1932972 h 2095018"/>
              <a:gd name="connsiteX106" fmla="*/ 3483980 w 5127585"/>
              <a:gd name="connsiteY106" fmla="*/ 1956122 h 2095018"/>
              <a:gd name="connsiteX107" fmla="*/ 3298785 w 5127585"/>
              <a:gd name="connsiteY107" fmla="*/ 1990846 h 2095018"/>
              <a:gd name="connsiteX108" fmla="*/ 3240911 w 5127585"/>
              <a:gd name="connsiteY108" fmla="*/ 2013995 h 2095018"/>
              <a:gd name="connsiteX109" fmla="*/ 3113590 w 5127585"/>
              <a:gd name="connsiteY109" fmla="*/ 2037144 h 2095018"/>
              <a:gd name="connsiteX110" fmla="*/ 2893671 w 5127585"/>
              <a:gd name="connsiteY110" fmla="*/ 2060294 h 2095018"/>
              <a:gd name="connsiteX111" fmla="*/ 2835797 w 5127585"/>
              <a:gd name="connsiteY111" fmla="*/ 2071868 h 2095018"/>
              <a:gd name="connsiteX112" fmla="*/ 2523281 w 5127585"/>
              <a:gd name="connsiteY112" fmla="*/ 2095018 h 2095018"/>
              <a:gd name="connsiteX113" fmla="*/ 2268638 w 5127585"/>
              <a:gd name="connsiteY113" fmla="*/ 2083443 h 2095018"/>
              <a:gd name="connsiteX114" fmla="*/ 2152891 w 5127585"/>
              <a:gd name="connsiteY114" fmla="*/ 2071868 h 2095018"/>
              <a:gd name="connsiteX115" fmla="*/ 2106592 w 5127585"/>
              <a:gd name="connsiteY115" fmla="*/ 2060294 h 2095018"/>
              <a:gd name="connsiteX116" fmla="*/ 1944547 w 5127585"/>
              <a:gd name="connsiteY116" fmla="*/ 2048719 h 2095018"/>
              <a:gd name="connsiteX117" fmla="*/ 1759352 w 5127585"/>
              <a:gd name="connsiteY117" fmla="*/ 2013995 h 2095018"/>
              <a:gd name="connsiteX118" fmla="*/ 1678329 w 5127585"/>
              <a:gd name="connsiteY118" fmla="*/ 1990846 h 2095018"/>
              <a:gd name="connsiteX119" fmla="*/ 1620456 w 5127585"/>
              <a:gd name="connsiteY119" fmla="*/ 1967696 h 2095018"/>
              <a:gd name="connsiteX120" fmla="*/ 1585732 w 5127585"/>
              <a:gd name="connsiteY120" fmla="*/ 1956122 h 2095018"/>
              <a:gd name="connsiteX121" fmla="*/ 1504709 w 5127585"/>
              <a:gd name="connsiteY121" fmla="*/ 1921398 h 2095018"/>
              <a:gd name="connsiteX122" fmla="*/ 1469985 w 5127585"/>
              <a:gd name="connsiteY122" fmla="*/ 1898248 h 2095018"/>
              <a:gd name="connsiteX123" fmla="*/ 1319514 w 5127585"/>
              <a:gd name="connsiteY123" fmla="*/ 1828800 h 2095018"/>
              <a:gd name="connsiteX124" fmla="*/ 1284790 w 5127585"/>
              <a:gd name="connsiteY124" fmla="*/ 1805651 h 2095018"/>
              <a:gd name="connsiteX125" fmla="*/ 1215342 w 5127585"/>
              <a:gd name="connsiteY125" fmla="*/ 1782501 h 2095018"/>
              <a:gd name="connsiteX126" fmla="*/ 1099595 w 5127585"/>
              <a:gd name="connsiteY126" fmla="*/ 1701479 h 2095018"/>
              <a:gd name="connsiteX127" fmla="*/ 1041721 w 5127585"/>
              <a:gd name="connsiteY127" fmla="*/ 1689904 h 2095018"/>
              <a:gd name="connsiteX128" fmla="*/ 995423 w 5127585"/>
              <a:gd name="connsiteY128" fmla="*/ 1666755 h 2095018"/>
              <a:gd name="connsiteX129" fmla="*/ 879676 w 5127585"/>
              <a:gd name="connsiteY129" fmla="*/ 1632030 h 2095018"/>
              <a:gd name="connsiteX130" fmla="*/ 844952 w 5127585"/>
              <a:gd name="connsiteY130" fmla="*/ 1620456 h 2095018"/>
              <a:gd name="connsiteX131" fmla="*/ 810228 w 5127585"/>
              <a:gd name="connsiteY131" fmla="*/ 1597306 h 2095018"/>
              <a:gd name="connsiteX132" fmla="*/ 671332 w 5127585"/>
              <a:gd name="connsiteY132" fmla="*/ 1562582 h 2095018"/>
              <a:gd name="connsiteX133" fmla="*/ 625033 w 5127585"/>
              <a:gd name="connsiteY133" fmla="*/ 1551008 h 2095018"/>
              <a:gd name="connsiteX134" fmla="*/ 497711 w 5127585"/>
              <a:gd name="connsiteY134" fmla="*/ 1527858 h 2095018"/>
              <a:gd name="connsiteX135" fmla="*/ 462987 w 5127585"/>
              <a:gd name="connsiteY135" fmla="*/ 1516284 h 2095018"/>
              <a:gd name="connsiteX136" fmla="*/ 416689 w 5127585"/>
              <a:gd name="connsiteY136" fmla="*/ 1504709 h 2095018"/>
              <a:gd name="connsiteX137" fmla="*/ 312516 w 5127585"/>
              <a:gd name="connsiteY137" fmla="*/ 1446836 h 2095018"/>
              <a:gd name="connsiteX138" fmla="*/ 254643 w 5127585"/>
              <a:gd name="connsiteY138" fmla="*/ 1400537 h 2095018"/>
              <a:gd name="connsiteX139" fmla="*/ 185195 w 5127585"/>
              <a:gd name="connsiteY139" fmla="*/ 1319514 h 2095018"/>
              <a:gd name="connsiteX140" fmla="*/ 138896 w 5127585"/>
              <a:gd name="connsiteY140" fmla="*/ 1284790 h 2095018"/>
              <a:gd name="connsiteX141" fmla="*/ 115747 w 5127585"/>
              <a:gd name="connsiteY141" fmla="*/ 1250066 h 2095018"/>
              <a:gd name="connsiteX142" fmla="*/ 92597 w 5127585"/>
              <a:gd name="connsiteY142" fmla="*/ 1088020 h 2095018"/>
              <a:gd name="connsiteX143" fmla="*/ 69448 w 5127585"/>
              <a:gd name="connsiteY143" fmla="*/ 1041722 h 2095018"/>
              <a:gd name="connsiteX144" fmla="*/ 57873 w 5127585"/>
              <a:gd name="connsiteY144" fmla="*/ 1006998 h 2095018"/>
              <a:gd name="connsiteX145" fmla="*/ 34724 w 5127585"/>
              <a:gd name="connsiteY145" fmla="*/ 983848 h 2095018"/>
              <a:gd name="connsiteX146" fmla="*/ 11575 w 5127585"/>
              <a:gd name="connsiteY146" fmla="*/ 949124 h 2095018"/>
              <a:gd name="connsiteX147" fmla="*/ 0 w 5127585"/>
              <a:gd name="connsiteY147" fmla="*/ 891251 h 2095018"/>
              <a:gd name="connsiteX148" fmla="*/ 23149 w 5127585"/>
              <a:gd name="connsiteY148" fmla="*/ 775504 h 2095018"/>
              <a:gd name="connsiteX149" fmla="*/ 34724 w 5127585"/>
              <a:gd name="connsiteY149" fmla="*/ 706056 h 2095018"/>
              <a:gd name="connsiteX150" fmla="*/ 57873 w 5127585"/>
              <a:gd name="connsiteY150" fmla="*/ 636608 h 2095018"/>
              <a:gd name="connsiteX151" fmla="*/ 81023 w 5127585"/>
              <a:gd name="connsiteY151" fmla="*/ 555585 h 2095018"/>
              <a:gd name="connsiteX152" fmla="*/ 104172 w 5127585"/>
              <a:gd name="connsiteY152" fmla="*/ 451413 h 2095018"/>
              <a:gd name="connsiteX153" fmla="*/ 127321 w 5127585"/>
              <a:gd name="connsiteY153" fmla="*/ 381965 h 2095018"/>
              <a:gd name="connsiteX154" fmla="*/ 150471 w 5127585"/>
              <a:gd name="connsiteY154" fmla="*/ 347241 h 2095018"/>
              <a:gd name="connsiteX155" fmla="*/ 162045 w 5127585"/>
              <a:gd name="connsiteY155" fmla="*/ 312517 h 2095018"/>
              <a:gd name="connsiteX156" fmla="*/ 208344 w 5127585"/>
              <a:gd name="connsiteY156" fmla="*/ 266218 h 209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5127585" h="2095018">
                <a:moveTo>
                  <a:pt x="208344" y="266218"/>
                </a:moveTo>
                <a:cubicBezTo>
                  <a:pt x="254643" y="272005"/>
                  <a:pt x="363745" y="317347"/>
                  <a:pt x="439838" y="347241"/>
                </a:cubicBezTo>
                <a:cubicBezTo>
                  <a:pt x="471957" y="359859"/>
                  <a:pt x="501019" y="379259"/>
                  <a:pt x="532435" y="393539"/>
                </a:cubicBezTo>
                <a:cubicBezTo>
                  <a:pt x="560402" y="406251"/>
                  <a:pt x="596186" y="410919"/>
                  <a:pt x="625033" y="416689"/>
                </a:cubicBezTo>
                <a:lnTo>
                  <a:pt x="752354" y="405114"/>
                </a:lnTo>
                <a:cubicBezTo>
                  <a:pt x="931788" y="390161"/>
                  <a:pt x="849841" y="404135"/>
                  <a:pt x="960699" y="381965"/>
                </a:cubicBezTo>
                <a:cubicBezTo>
                  <a:pt x="1100365" y="409898"/>
                  <a:pt x="1039123" y="392673"/>
                  <a:pt x="1145894" y="428263"/>
                </a:cubicBezTo>
                <a:cubicBezTo>
                  <a:pt x="1157469" y="432121"/>
                  <a:pt x="1170466" y="433070"/>
                  <a:pt x="1180618" y="439838"/>
                </a:cubicBezTo>
                <a:cubicBezTo>
                  <a:pt x="1192193" y="447554"/>
                  <a:pt x="1202317" y="458103"/>
                  <a:pt x="1215342" y="462987"/>
                </a:cubicBezTo>
                <a:cubicBezTo>
                  <a:pt x="1233762" y="469895"/>
                  <a:pt x="1254129" y="469790"/>
                  <a:pt x="1273215" y="474562"/>
                </a:cubicBezTo>
                <a:cubicBezTo>
                  <a:pt x="1285051" y="477521"/>
                  <a:pt x="1296029" y="483490"/>
                  <a:pt x="1307939" y="486137"/>
                </a:cubicBezTo>
                <a:cubicBezTo>
                  <a:pt x="1388371" y="504011"/>
                  <a:pt x="1357810" y="489523"/>
                  <a:pt x="1423686" y="509286"/>
                </a:cubicBezTo>
                <a:cubicBezTo>
                  <a:pt x="1447059" y="516298"/>
                  <a:pt x="1493134" y="532436"/>
                  <a:pt x="1493134" y="532436"/>
                </a:cubicBezTo>
                <a:cubicBezTo>
                  <a:pt x="1500850" y="544011"/>
                  <a:pt x="1507593" y="556297"/>
                  <a:pt x="1516283" y="567160"/>
                </a:cubicBezTo>
                <a:cubicBezTo>
                  <a:pt x="1523100" y="575681"/>
                  <a:pt x="1534553" y="580548"/>
                  <a:pt x="1539433" y="590309"/>
                </a:cubicBezTo>
                <a:cubicBezTo>
                  <a:pt x="1550346" y="612134"/>
                  <a:pt x="1554866" y="636608"/>
                  <a:pt x="1562582" y="659757"/>
                </a:cubicBezTo>
                <a:cubicBezTo>
                  <a:pt x="1566440" y="671332"/>
                  <a:pt x="1567389" y="684329"/>
                  <a:pt x="1574157" y="694481"/>
                </a:cubicBezTo>
                <a:cubicBezTo>
                  <a:pt x="1591346" y="720265"/>
                  <a:pt x="1596894" y="733505"/>
                  <a:pt x="1620456" y="752355"/>
                </a:cubicBezTo>
                <a:cubicBezTo>
                  <a:pt x="1631319" y="761045"/>
                  <a:pt x="1643605" y="767788"/>
                  <a:pt x="1655180" y="775504"/>
                </a:cubicBezTo>
                <a:cubicBezTo>
                  <a:pt x="1662896" y="787079"/>
                  <a:pt x="1667466" y="801538"/>
                  <a:pt x="1678329" y="810228"/>
                </a:cubicBezTo>
                <a:cubicBezTo>
                  <a:pt x="1687856" y="817850"/>
                  <a:pt x="1702140" y="816347"/>
                  <a:pt x="1713053" y="821803"/>
                </a:cubicBezTo>
                <a:cubicBezTo>
                  <a:pt x="1802804" y="866679"/>
                  <a:pt x="1695221" y="827433"/>
                  <a:pt x="1782501" y="856527"/>
                </a:cubicBezTo>
                <a:cubicBezTo>
                  <a:pt x="1790218" y="864243"/>
                  <a:pt x="1796293" y="874061"/>
                  <a:pt x="1805651" y="879676"/>
                </a:cubicBezTo>
                <a:cubicBezTo>
                  <a:pt x="1817515" y="886794"/>
                  <a:pt x="1878020" y="900662"/>
                  <a:pt x="1886673" y="902825"/>
                </a:cubicBezTo>
                <a:cubicBezTo>
                  <a:pt x="1912077" y="919761"/>
                  <a:pt x="1938322" y="939333"/>
                  <a:pt x="1967696" y="949124"/>
                </a:cubicBezTo>
                <a:cubicBezTo>
                  <a:pt x="1997879" y="959185"/>
                  <a:pt x="2029428" y="964557"/>
                  <a:pt x="2060294" y="972274"/>
                </a:cubicBezTo>
                <a:lnTo>
                  <a:pt x="2199190" y="1006998"/>
                </a:lnTo>
                <a:cubicBezTo>
                  <a:pt x="2214623" y="1010856"/>
                  <a:pt x="2229890" y="1015452"/>
                  <a:pt x="2245489" y="1018572"/>
                </a:cubicBezTo>
                <a:cubicBezTo>
                  <a:pt x="2315326" y="1032540"/>
                  <a:pt x="2284699" y="1023926"/>
                  <a:pt x="2338086" y="1041722"/>
                </a:cubicBezTo>
                <a:cubicBezTo>
                  <a:pt x="2368952" y="1037864"/>
                  <a:pt x="2399577" y="1030147"/>
                  <a:pt x="2430683" y="1030147"/>
                </a:cubicBezTo>
                <a:cubicBezTo>
                  <a:pt x="2486853" y="1030147"/>
                  <a:pt x="2578761" y="1044687"/>
                  <a:pt x="2639028" y="1053296"/>
                </a:cubicBezTo>
                <a:cubicBezTo>
                  <a:pt x="2650603" y="1049438"/>
                  <a:pt x="2663087" y="1047647"/>
                  <a:pt x="2673752" y="1041722"/>
                </a:cubicBezTo>
                <a:cubicBezTo>
                  <a:pt x="2698073" y="1028210"/>
                  <a:pt x="2743200" y="995423"/>
                  <a:pt x="2743200" y="995423"/>
                </a:cubicBezTo>
                <a:cubicBezTo>
                  <a:pt x="2814449" y="888548"/>
                  <a:pt x="2723527" y="1020014"/>
                  <a:pt x="2789499" y="937549"/>
                </a:cubicBezTo>
                <a:cubicBezTo>
                  <a:pt x="2798189" y="926686"/>
                  <a:pt x="2802811" y="912662"/>
                  <a:pt x="2812648" y="902825"/>
                </a:cubicBezTo>
                <a:cubicBezTo>
                  <a:pt x="2822485" y="892988"/>
                  <a:pt x="2835797" y="887392"/>
                  <a:pt x="2847372" y="879676"/>
                </a:cubicBezTo>
                <a:cubicBezTo>
                  <a:pt x="2918622" y="772800"/>
                  <a:pt x="2827699" y="904267"/>
                  <a:pt x="2893671" y="821803"/>
                </a:cubicBezTo>
                <a:cubicBezTo>
                  <a:pt x="2902361" y="810940"/>
                  <a:pt x="2906984" y="796916"/>
                  <a:pt x="2916820" y="787079"/>
                </a:cubicBezTo>
                <a:cubicBezTo>
                  <a:pt x="2976976" y="726922"/>
                  <a:pt x="2928879" y="798048"/>
                  <a:pt x="2974694" y="740780"/>
                </a:cubicBezTo>
                <a:cubicBezTo>
                  <a:pt x="2983384" y="729917"/>
                  <a:pt x="2991622" y="718498"/>
                  <a:pt x="2997843" y="706056"/>
                </a:cubicBezTo>
                <a:cubicBezTo>
                  <a:pt x="3003299" y="695143"/>
                  <a:pt x="3002098" y="681093"/>
                  <a:pt x="3009418" y="671332"/>
                </a:cubicBezTo>
                <a:cubicBezTo>
                  <a:pt x="3009422" y="671327"/>
                  <a:pt x="3089666" y="591083"/>
                  <a:pt x="3102015" y="578734"/>
                </a:cubicBezTo>
                <a:cubicBezTo>
                  <a:pt x="3113590" y="567159"/>
                  <a:pt x="3127659" y="557630"/>
                  <a:pt x="3136739" y="544010"/>
                </a:cubicBezTo>
                <a:cubicBezTo>
                  <a:pt x="3144456" y="532435"/>
                  <a:pt x="3150052" y="519123"/>
                  <a:pt x="3159889" y="509286"/>
                </a:cubicBezTo>
                <a:cubicBezTo>
                  <a:pt x="3193059" y="476116"/>
                  <a:pt x="3191682" y="493389"/>
                  <a:pt x="3229337" y="474562"/>
                </a:cubicBezTo>
                <a:cubicBezTo>
                  <a:pt x="3241779" y="468341"/>
                  <a:pt x="3251619" y="457634"/>
                  <a:pt x="3264061" y="451413"/>
                </a:cubicBezTo>
                <a:cubicBezTo>
                  <a:pt x="3299748" y="433570"/>
                  <a:pt x="3359459" y="432254"/>
                  <a:pt x="3391382" y="428263"/>
                </a:cubicBezTo>
                <a:cubicBezTo>
                  <a:pt x="3402957" y="424405"/>
                  <a:pt x="3413972" y="417966"/>
                  <a:pt x="3426106" y="416689"/>
                </a:cubicBezTo>
                <a:cubicBezTo>
                  <a:pt x="3611527" y="397171"/>
                  <a:pt x="3618974" y="405565"/>
                  <a:pt x="3808071" y="416689"/>
                </a:cubicBezTo>
                <a:cubicBezTo>
                  <a:pt x="3869803" y="412831"/>
                  <a:pt x="3931754" y="411589"/>
                  <a:pt x="3993266" y="405114"/>
                </a:cubicBezTo>
                <a:cubicBezTo>
                  <a:pt x="4027146" y="401548"/>
                  <a:pt x="4041329" y="384477"/>
                  <a:pt x="4062714" y="358815"/>
                </a:cubicBezTo>
                <a:cubicBezTo>
                  <a:pt x="4071620" y="348128"/>
                  <a:pt x="4076026" y="333928"/>
                  <a:pt x="4085863" y="324091"/>
                </a:cubicBezTo>
                <a:cubicBezTo>
                  <a:pt x="4095700" y="314254"/>
                  <a:pt x="4110025" y="309995"/>
                  <a:pt x="4120587" y="300942"/>
                </a:cubicBezTo>
                <a:cubicBezTo>
                  <a:pt x="4137158" y="286738"/>
                  <a:pt x="4154779" y="272803"/>
                  <a:pt x="4166886" y="254643"/>
                </a:cubicBezTo>
                <a:cubicBezTo>
                  <a:pt x="4196088" y="210839"/>
                  <a:pt x="4180198" y="229755"/>
                  <a:pt x="4213185" y="196770"/>
                </a:cubicBezTo>
                <a:cubicBezTo>
                  <a:pt x="4217043" y="185195"/>
                  <a:pt x="4217991" y="172198"/>
                  <a:pt x="4224759" y="162046"/>
                </a:cubicBezTo>
                <a:cubicBezTo>
                  <a:pt x="4242583" y="135310"/>
                  <a:pt x="4268586" y="121253"/>
                  <a:pt x="4294208" y="104172"/>
                </a:cubicBezTo>
                <a:cubicBezTo>
                  <a:pt x="4314784" y="42440"/>
                  <a:pt x="4289063" y="88739"/>
                  <a:pt x="4340506" y="57874"/>
                </a:cubicBezTo>
                <a:cubicBezTo>
                  <a:pt x="4349864" y="52259"/>
                  <a:pt x="4353524" y="38777"/>
                  <a:pt x="4363656" y="34724"/>
                </a:cubicBezTo>
                <a:cubicBezTo>
                  <a:pt x="4393196" y="22908"/>
                  <a:pt x="4426070" y="21636"/>
                  <a:pt x="4456253" y="11575"/>
                </a:cubicBezTo>
                <a:lnTo>
                  <a:pt x="4490977" y="0"/>
                </a:lnTo>
                <a:lnTo>
                  <a:pt x="4734045" y="11575"/>
                </a:lnTo>
                <a:cubicBezTo>
                  <a:pt x="4811493" y="16572"/>
                  <a:pt x="4834382" y="17092"/>
                  <a:pt x="4896091" y="34724"/>
                </a:cubicBezTo>
                <a:cubicBezTo>
                  <a:pt x="4907822" y="38076"/>
                  <a:pt x="4919902" y="40843"/>
                  <a:pt x="4930815" y="46299"/>
                </a:cubicBezTo>
                <a:cubicBezTo>
                  <a:pt x="4943257" y="52520"/>
                  <a:pt x="4953964" y="61732"/>
                  <a:pt x="4965539" y="69448"/>
                </a:cubicBezTo>
                <a:cubicBezTo>
                  <a:pt x="4998329" y="167815"/>
                  <a:pt x="4952598" y="47880"/>
                  <a:pt x="5000263" y="127322"/>
                </a:cubicBezTo>
                <a:cubicBezTo>
                  <a:pt x="5006540" y="137784"/>
                  <a:pt x="5006382" y="151133"/>
                  <a:pt x="5011838" y="162046"/>
                </a:cubicBezTo>
                <a:cubicBezTo>
                  <a:pt x="5018059" y="174488"/>
                  <a:pt x="5029337" y="184058"/>
                  <a:pt x="5034987" y="196770"/>
                </a:cubicBezTo>
                <a:cubicBezTo>
                  <a:pt x="5044897" y="219068"/>
                  <a:pt x="5044602" y="245915"/>
                  <a:pt x="5058137" y="266218"/>
                </a:cubicBezTo>
                <a:cubicBezTo>
                  <a:pt x="5065853" y="277793"/>
                  <a:pt x="5074384" y="288864"/>
                  <a:pt x="5081286" y="300942"/>
                </a:cubicBezTo>
                <a:cubicBezTo>
                  <a:pt x="5089847" y="315923"/>
                  <a:pt x="5098027" y="331221"/>
                  <a:pt x="5104435" y="347241"/>
                </a:cubicBezTo>
                <a:cubicBezTo>
                  <a:pt x="5113498" y="369897"/>
                  <a:pt x="5127585" y="416689"/>
                  <a:pt x="5127585" y="416689"/>
                </a:cubicBezTo>
                <a:cubicBezTo>
                  <a:pt x="5120046" y="484535"/>
                  <a:pt x="5115446" y="535814"/>
                  <a:pt x="5104435" y="601884"/>
                </a:cubicBezTo>
                <a:cubicBezTo>
                  <a:pt x="5101201" y="621289"/>
                  <a:pt x="5099769" y="641337"/>
                  <a:pt x="5092861" y="659757"/>
                </a:cubicBezTo>
                <a:cubicBezTo>
                  <a:pt x="5087976" y="672782"/>
                  <a:pt x="5077428" y="682906"/>
                  <a:pt x="5069711" y="694481"/>
                </a:cubicBezTo>
                <a:cubicBezTo>
                  <a:pt x="5041164" y="808675"/>
                  <a:pt x="5079213" y="690219"/>
                  <a:pt x="5034987" y="763929"/>
                </a:cubicBezTo>
                <a:cubicBezTo>
                  <a:pt x="4989908" y="839060"/>
                  <a:pt x="5058922" y="763144"/>
                  <a:pt x="5000263" y="821803"/>
                </a:cubicBezTo>
                <a:cubicBezTo>
                  <a:pt x="4989691" y="853520"/>
                  <a:pt x="4989298" y="864852"/>
                  <a:pt x="4965539" y="891251"/>
                </a:cubicBezTo>
                <a:cubicBezTo>
                  <a:pt x="4939988" y="919641"/>
                  <a:pt x="4905702" y="940494"/>
                  <a:pt x="4884516" y="972274"/>
                </a:cubicBezTo>
                <a:cubicBezTo>
                  <a:pt x="4853651" y="1018573"/>
                  <a:pt x="4872942" y="999282"/>
                  <a:pt x="4826643" y="1030147"/>
                </a:cubicBezTo>
                <a:cubicBezTo>
                  <a:pt x="4818927" y="1041722"/>
                  <a:pt x="4810396" y="1052793"/>
                  <a:pt x="4803494" y="1064871"/>
                </a:cubicBezTo>
                <a:cubicBezTo>
                  <a:pt x="4794933" y="1079852"/>
                  <a:pt x="4790373" y="1097129"/>
                  <a:pt x="4780344" y="1111170"/>
                </a:cubicBezTo>
                <a:cubicBezTo>
                  <a:pt x="4770830" y="1124490"/>
                  <a:pt x="4756099" y="1133319"/>
                  <a:pt x="4745620" y="1145894"/>
                </a:cubicBezTo>
                <a:cubicBezTo>
                  <a:pt x="4736714" y="1156581"/>
                  <a:pt x="4731377" y="1169931"/>
                  <a:pt x="4722471" y="1180618"/>
                </a:cubicBezTo>
                <a:cubicBezTo>
                  <a:pt x="4711992" y="1193193"/>
                  <a:pt x="4698226" y="1202767"/>
                  <a:pt x="4687747" y="1215342"/>
                </a:cubicBezTo>
                <a:cubicBezTo>
                  <a:pt x="4678841" y="1226029"/>
                  <a:pt x="4674434" y="1240229"/>
                  <a:pt x="4664597" y="1250066"/>
                </a:cubicBezTo>
                <a:cubicBezTo>
                  <a:pt x="4557445" y="1357216"/>
                  <a:pt x="4708909" y="1175219"/>
                  <a:pt x="4595149" y="1307939"/>
                </a:cubicBezTo>
                <a:cubicBezTo>
                  <a:pt x="4582594" y="1322586"/>
                  <a:pt x="4574066" y="1340597"/>
                  <a:pt x="4560425" y="1354238"/>
                </a:cubicBezTo>
                <a:cubicBezTo>
                  <a:pt x="4546784" y="1367879"/>
                  <a:pt x="4528545" y="1376146"/>
                  <a:pt x="4514127" y="1388962"/>
                </a:cubicBezTo>
                <a:cubicBezTo>
                  <a:pt x="4493736" y="1407087"/>
                  <a:pt x="4478953" y="1431703"/>
                  <a:pt x="4456253" y="1446836"/>
                </a:cubicBezTo>
                <a:lnTo>
                  <a:pt x="4386805" y="1493134"/>
                </a:lnTo>
                <a:cubicBezTo>
                  <a:pt x="4379089" y="1504709"/>
                  <a:pt x="4374125" y="1518698"/>
                  <a:pt x="4363656" y="1527858"/>
                </a:cubicBezTo>
                <a:cubicBezTo>
                  <a:pt x="4342718" y="1546179"/>
                  <a:pt x="4294208" y="1574157"/>
                  <a:pt x="4294208" y="1574157"/>
                </a:cubicBezTo>
                <a:cubicBezTo>
                  <a:pt x="4286491" y="1585732"/>
                  <a:pt x="4280895" y="1599044"/>
                  <a:pt x="4271058" y="1608881"/>
                </a:cubicBezTo>
                <a:cubicBezTo>
                  <a:pt x="4261221" y="1618717"/>
                  <a:pt x="4247197" y="1623340"/>
                  <a:pt x="4236334" y="1632030"/>
                </a:cubicBezTo>
                <a:cubicBezTo>
                  <a:pt x="4227813" y="1638847"/>
                  <a:pt x="4221706" y="1648363"/>
                  <a:pt x="4213185" y="1655180"/>
                </a:cubicBezTo>
                <a:cubicBezTo>
                  <a:pt x="4202322" y="1663870"/>
                  <a:pt x="4189324" y="1669639"/>
                  <a:pt x="4178461" y="1678329"/>
                </a:cubicBezTo>
                <a:cubicBezTo>
                  <a:pt x="4149739" y="1701306"/>
                  <a:pt x="4158955" y="1708185"/>
                  <a:pt x="4120587" y="1724628"/>
                </a:cubicBezTo>
                <a:cubicBezTo>
                  <a:pt x="4105966" y="1730894"/>
                  <a:pt x="4089722" y="1732345"/>
                  <a:pt x="4074289" y="1736203"/>
                </a:cubicBezTo>
                <a:cubicBezTo>
                  <a:pt x="4003917" y="1783115"/>
                  <a:pt x="4078686" y="1738894"/>
                  <a:pt x="3993266" y="1770927"/>
                </a:cubicBezTo>
                <a:cubicBezTo>
                  <a:pt x="3977110" y="1776985"/>
                  <a:pt x="3962987" y="1787668"/>
                  <a:pt x="3946967" y="1794076"/>
                </a:cubicBezTo>
                <a:cubicBezTo>
                  <a:pt x="3924311" y="1803138"/>
                  <a:pt x="3900841" y="1810049"/>
                  <a:pt x="3877519" y="1817225"/>
                </a:cubicBezTo>
                <a:cubicBezTo>
                  <a:pt x="3850673" y="1825485"/>
                  <a:pt x="3822712" y="1830292"/>
                  <a:pt x="3796496" y="1840375"/>
                </a:cubicBezTo>
                <a:cubicBezTo>
                  <a:pt x="3772339" y="1849666"/>
                  <a:pt x="3751079" y="1865487"/>
                  <a:pt x="3727048" y="1875099"/>
                </a:cubicBezTo>
                <a:cubicBezTo>
                  <a:pt x="3710698" y="1881639"/>
                  <a:pt x="3635709" y="1895682"/>
                  <a:pt x="3622876" y="1898248"/>
                </a:cubicBezTo>
                <a:cubicBezTo>
                  <a:pt x="3493969" y="1962703"/>
                  <a:pt x="3656359" y="1885691"/>
                  <a:pt x="3530278" y="1932972"/>
                </a:cubicBezTo>
                <a:cubicBezTo>
                  <a:pt x="3514122" y="1939030"/>
                  <a:pt x="3500507" y="1951164"/>
                  <a:pt x="3483980" y="1956122"/>
                </a:cubicBezTo>
                <a:cubicBezTo>
                  <a:pt x="3396882" y="1982251"/>
                  <a:pt x="3402066" y="1949534"/>
                  <a:pt x="3298785" y="1990846"/>
                </a:cubicBezTo>
                <a:cubicBezTo>
                  <a:pt x="3279494" y="1998562"/>
                  <a:pt x="3260812" y="2008025"/>
                  <a:pt x="3240911" y="2013995"/>
                </a:cubicBezTo>
                <a:cubicBezTo>
                  <a:pt x="3221893" y="2019700"/>
                  <a:pt x="3128639" y="2034829"/>
                  <a:pt x="3113590" y="2037144"/>
                </a:cubicBezTo>
                <a:cubicBezTo>
                  <a:pt x="3006360" y="2053641"/>
                  <a:pt x="3026062" y="2049261"/>
                  <a:pt x="2893671" y="2060294"/>
                </a:cubicBezTo>
                <a:cubicBezTo>
                  <a:pt x="2874380" y="2064152"/>
                  <a:pt x="2855298" y="2069268"/>
                  <a:pt x="2835797" y="2071868"/>
                </a:cubicBezTo>
                <a:cubicBezTo>
                  <a:pt x="2735693" y="2085215"/>
                  <a:pt x="2621471" y="2089242"/>
                  <a:pt x="2523281" y="2095018"/>
                </a:cubicBezTo>
                <a:lnTo>
                  <a:pt x="2268638" y="2083443"/>
                </a:lnTo>
                <a:cubicBezTo>
                  <a:pt x="2229939" y="2081024"/>
                  <a:pt x="2191276" y="2077351"/>
                  <a:pt x="2152891" y="2071868"/>
                </a:cubicBezTo>
                <a:cubicBezTo>
                  <a:pt x="2137143" y="2069618"/>
                  <a:pt x="2122403" y="2062051"/>
                  <a:pt x="2106592" y="2060294"/>
                </a:cubicBezTo>
                <a:cubicBezTo>
                  <a:pt x="2052771" y="2054314"/>
                  <a:pt x="1998562" y="2052577"/>
                  <a:pt x="1944547" y="2048719"/>
                </a:cubicBezTo>
                <a:cubicBezTo>
                  <a:pt x="1895883" y="2040608"/>
                  <a:pt x="1798198" y="2025094"/>
                  <a:pt x="1759352" y="2013995"/>
                </a:cubicBezTo>
                <a:cubicBezTo>
                  <a:pt x="1732344" y="2006279"/>
                  <a:pt x="1704976" y="1999728"/>
                  <a:pt x="1678329" y="1990846"/>
                </a:cubicBezTo>
                <a:cubicBezTo>
                  <a:pt x="1658618" y="1984276"/>
                  <a:pt x="1639910" y="1974991"/>
                  <a:pt x="1620456" y="1967696"/>
                </a:cubicBezTo>
                <a:cubicBezTo>
                  <a:pt x="1609032" y="1963412"/>
                  <a:pt x="1597307" y="1959980"/>
                  <a:pt x="1585732" y="1956122"/>
                </a:cubicBezTo>
                <a:cubicBezTo>
                  <a:pt x="1498555" y="1898002"/>
                  <a:pt x="1609350" y="1966244"/>
                  <a:pt x="1504709" y="1921398"/>
                </a:cubicBezTo>
                <a:cubicBezTo>
                  <a:pt x="1491923" y="1915918"/>
                  <a:pt x="1482428" y="1904469"/>
                  <a:pt x="1469985" y="1898248"/>
                </a:cubicBezTo>
                <a:cubicBezTo>
                  <a:pt x="1393051" y="1859781"/>
                  <a:pt x="1409135" y="1888547"/>
                  <a:pt x="1319514" y="1828800"/>
                </a:cubicBezTo>
                <a:cubicBezTo>
                  <a:pt x="1307939" y="1821084"/>
                  <a:pt x="1297502" y="1811301"/>
                  <a:pt x="1284790" y="1805651"/>
                </a:cubicBezTo>
                <a:cubicBezTo>
                  <a:pt x="1262492" y="1795741"/>
                  <a:pt x="1215342" y="1782501"/>
                  <a:pt x="1215342" y="1782501"/>
                </a:cubicBezTo>
                <a:cubicBezTo>
                  <a:pt x="1197086" y="1768809"/>
                  <a:pt x="1112550" y="1704070"/>
                  <a:pt x="1099595" y="1701479"/>
                </a:cubicBezTo>
                <a:lnTo>
                  <a:pt x="1041721" y="1689904"/>
                </a:lnTo>
                <a:cubicBezTo>
                  <a:pt x="1026288" y="1682188"/>
                  <a:pt x="1011443" y="1673163"/>
                  <a:pt x="995423" y="1666755"/>
                </a:cubicBezTo>
                <a:cubicBezTo>
                  <a:pt x="926662" y="1639250"/>
                  <a:pt x="939361" y="1649083"/>
                  <a:pt x="879676" y="1632030"/>
                </a:cubicBezTo>
                <a:cubicBezTo>
                  <a:pt x="867945" y="1628678"/>
                  <a:pt x="856527" y="1624314"/>
                  <a:pt x="844952" y="1620456"/>
                </a:cubicBezTo>
                <a:cubicBezTo>
                  <a:pt x="833377" y="1612739"/>
                  <a:pt x="822940" y="1602956"/>
                  <a:pt x="810228" y="1597306"/>
                </a:cubicBezTo>
                <a:cubicBezTo>
                  <a:pt x="746949" y="1569182"/>
                  <a:pt x="737503" y="1575816"/>
                  <a:pt x="671332" y="1562582"/>
                </a:cubicBezTo>
                <a:cubicBezTo>
                  <a:pt x="655733" y="1559462"/>
                  <a:pt x="640632" y="1554128"/>
                  <a:pt x="625033" y="1551008"/>
                </a:cubicBezTo>
                <a:cubicBezTo>
                  <a:pt x="573434" y="1540688"/>
                  <a:pt x="547368" y="1540272"/>
                  <a:pt x="497711" y="1527858"/>
                </a:cubicBezTo>
                <a:cubicBezTo>
                  <a:pt x="485875" y="1524899"/>
                  <a:pt x="474718" y="1519636"/>
                  <a:pt x="462987" y="1516284"/>
                </a:cubicBezTo>
                <a:cubicBezTo>
                  <a:pt x="447691" y="1511914"/>
                  <a:pt x="432122" y="1508567"/>
                  <a:pt x="416689" y="1504709"/>
                </a:cubicBezTo>
                <a:cubicBezTo>
                  <a:pt x="337088" y="1451642"/>
                  <a:pt x="373635" y="1467208"/>
                  <a:pt x="312516" y="1446836"/>
                </a:cubicBezTo>
                <a:cubicBezTo>
                  <a:pt x="245176" y="1379494"/>
                  <a:pt x="342240" y="1473534"/>
                  <a:pt x="254643" y="1400537"/>
                </a:cubicBezTo>
                <a:cubicBezTo>
                  <a:pt x="179047" y="1337541"/>
                  <a:pt x="261832" y="1396151"/>
                  <a:pt x="185195" y="1319514"/>
                </a:cubicBezTo>
                <a:cubicBezTo>
                  <a:pt x="171554" y="1305873"/>
                  <a:pt x="154329" y="1296365"/>
                  <a:pt x="138896" y="1284790"/>
                </a:cubicBezTo>
                <a:cubicBezTo>
                  <a:pt x="131180" y="1273215"/>
                  <a:pt x="121227" y="1262852"/>
                  <a:pt x="115747" y="1250066"/>
                </a:cubicBezTo>
                <a:cubicBezTo>
                  <a:pt x="97414" y="1207288"/>
                  <a:pt x="99305" y="1119324"/>
                  <a:pt x="92597" y="1088020"/>
                </a:cubicBezTo>
                <a:cubicBezTo>
                  <a:pt x="88982" y="1071149"/>
                  <a:pt x="76245" y="1057581"/>
                  <a:pt x="69448" y="1041722"/>
                </a:cubicBezTo>
                <a:cubicBezTo>
                  <a:pt x="64642" y="1030508"/>
                  <a:pt x="64150" y="1017460"/>
                  <a:pt x="57873" y="1006998"/>
                </a:cubicBezTo>
                <a:cubicBezTo>
                  <a:pt x="52258" y="997640"/>
                  <a:pt x="41541" y="992370"/>
                  <a:pt x="34724" y="983848"/>
                </a:cubicBezTo>
                <a:cubicBezTo>
                  <a:pt x="26034" y="972985"/>
                  <a:pt x="19291" y="960699"/>
                  <a:pt x="11575" y="949124"/>
                </a:cubicBezTo>
                <a:cubicBezTo>
                  <a:pt x="7717" y="929833"/>
                  <a:pt x="0" y="910924"/>
                  <a:pt x="0" y="891251"/>
                </a:cubicBezTo>
                <a:cubicBezTo>
                  <a:pt x="0" y="790251"/>
                  <a:pt x="8896" y="839642"/>
                  <a:pt x="23149" y="775504"/>
                </a:cubicBezTo>
                <a:cubicBezTo>
                  <a:pt x="28240" y="752594"/>
                  <a:pt x="29032" y="728824"/>
                  <a:pt x="34724" y="706056"/>
                </a:cubicBezTo>
                <a:cubicBezTo>
                  <a:pt x="40642" y="682383"/>
                  <a:pt x="50157" y="659757"/>
                  <a:pt x="57873" y="636608"/>
                </a:cubicBezTo>
                <a:cubicBezTo>
                  <a:pt x="70763" y="597938"/>
                  <a:pt x="71334" y="599188"/>
                  <a:pt x="81023" y="555585"/>
                </a:cubicBezTo>
                <a:cubicBezTo>
                  <a:pt x="90467" y="513088"/>
                  <a:pt x="92071" y="491751"/>
                  <a:pt x="104172" y="451413"/>
                </a:cubicBezTo>
                <a:cubicBezTo>
                  <a:pt x="111184" y="428041"/>
                  <a:pt x="113785" y="402268"/>
                  <a:pt x="127321" y="381965"/>
                </a:cubicBezTo>
                <a:lnTo>
                  <a:pt x="150471" y="347241"/>
                </a:lnTo>
                <a:cubicBezTo>
                  <a:pt x="154329" y="335666"/>
                  <a:pt x="155768" y="322979"/>
                  <a:pt x="162045" y="312517"/>
                </a:cubicBezTo>
                <a:cubicBezTo>
                  <a:pt x="167660" y="303159"/>
                  <a:pt x="162045" y="260431"/>
                  <a:pt x="208344" y="26621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rot="217734">
            <a:off x="9931244" y="1179538"/>
            <a:ext cx="1565376" cy="646331"/>
          </a:xfrm>
          <a:prstGeom prst="rect">
            <a:avLst/>
          </a:prstGeom>
          <a:noFill/>
          <a:ln w="28575">
            <a:noFill/>
          </a:ln>
        </p:spPr>
        <p:txBody>
          <a:bodyPr wrap="square" rtlCol="0">
            <a:spAutoFit/>
          </a:bodyPr>
          <a:lstStyle/>
          <a:p>
            <a:r>
              <a:rPr lang="en-US" b="1" dirty="0"/>
              <a:t>Estamos </a:t>
            </a:r>
            <a:r>
              <a:rPr lang="en-US" b="1" dirty="0" err="1"/>
              <a:t>aquí</a:t>
            </a:r>
            <a:r>
              <a:rPr lang="en-US" b="1" dirty="0"/>
              <a:t> para </a:t>
            </a:r>
            <a:r>
              <a:rPr lang="en-US" b="1" dirty="0" err="1"/>
              <a:t>ayudar</a:t>
            </a:r>
            <a:endParaRPr lang="en-US" b="1" dirty="0"/>
          </a:p>
        </p:txBody>
      </p:sp>
      <p:sp>
        <p:nvSpPr>
          <p:cNvPr id="15" name="TextBox 14"/>
          <p:cNvSpPr txBox="1"/>
          <p:nvPr/>
        </p:nvSpPr>
        <p:spPr>
          <a:xfrm>
            <a:off x="4814704" y="4262250"/>
            <a:ext cx="3677610" cy="584775"/>
          </a:xfrm>
          <a:prstGeom prst="rect">
            <a:avLst/>
          </a:prstGeom>
          <a:noFill/>
          <a:ln w="28575">
            <a:noFill/>
          </a:ln>
        </p:spPr>
        <p:txBody>
          <a:bodyPr wrap="square" rtlCol="0">
            <a:spAutoFit/>
          </a:bodyPr>
          <a:lstStyle/>
          <a:p>
            <a:r>
              <a:rPr lang="en-US" sz="3200" b="1" dirty="0" err="1"/>
              <a:t>Siempre</a:t>
            </a:r>
            <a:r>
              <a:rPr lang="en-US" sz="3200" b="1" dirty="0"/>
              <a:t> hay </a:t>
            </a:r>
            <a:r>
              <a:rPr lang="en-US" sz="3200" b="1" dirty="0" err="1"/>
              <a:t>alguien</a:t>
            </a:r>
            <a:endParaRPr lang="en-US" sz="3200" b="1" dirty="0"/>
          </a:p>
        </p:txBody>
      </p:sp>
    </p:spTree>
    <p:extLst>
      <p:ext uri="{BB962C8B-B14F-4D97-AF65-F5344CB8AC3E}">
        <p14:creationId xmlns:p14="http://schemas.microsoft.com/office/powerpoint/2010/main" val="32606411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36442" t="4183" r="46905" b="72287"/>
          <a:stretch/>
        </p:blipFill>
        <p:spPr>
          <a:xfrm>
            <a:off x="-31530" y="-17314"/>
            <a:ext cx="2026025" cy="1613647"/>
          </a:xfrm>
          <a:prstGeom prst="rect">
            <a:avLst/>
          </a:prstGeom>
        </p:spPr>
      </p:pic>
      <p:sp>
        <p:nvSpPr>
          <p:cNvPr id="8" name="TextBox 7"/>
          <p:cNvSpPr txBox="1"/>
          <p:nvPr/>
        </p:nvSpPr>
        <p:spPr>
          <a:xfrm>
            <a:off x="653143" y="2499480"/>
            <a:ext cx="3331028" cy="2246769"/>
          </a:xfrm>
          <a:prstGeom prst="rect">
            <a:avLst/>
          </a:prstGeom>
          <a:noFill/>
          <a:ln w="57150">
            <a:solidFill>
              <a:schemeClr val="tx1"/>
            </a:solidFill>
          </a:ln>
        </p:spPr>
        <p:txBody>
          <a:bodyPr wrap="square" rtlCol="0">
            <a:spAutoFit/>
          </a:bodyPr>
          <a:lstStyle/>
          <a:p>
            <a:pPr algn="ctr"/>
            <a:r>
              <a:rPr lang="es-MX" sz="2800" dirty="0">
                <a:latin typeface="Tahoma" panose="020B0604030504040204" pitchFamily="34" charset="0"/>
                <a:ea typeface="Tahoma" panose="020B0604030504040204" pitchFamily="34" charset="0"/>
                <a:cs typeface="Tahoma" panose="020B0604030504040204" pitchFamily="34" charset="0"/>
              </a:rPr>
              <a:t>Piense en una persona adulta en su círculo verde de confianza que podría ayudarle.</a:t>
            </a: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22" name="Oval 21"/>
          <p:cNvSpPr/>
          <p:nvPr/>
        </p:nvSpPr>
        <p:spPr>
          <a:xfrm rot="21307622">
            <a:off x="9371511" y="5322707"/>
            <a:ext cx="2506187" cy="71434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3">
            <a:extLst>
              <a:ext uri="{FF2B5EF4-FFF2-40B4-BE49-F238E27FC236}">
                <a16:creationId xmlns:a16="http://schemas.microsoft.com/office/drawing/2014/main" id="{876F6052-741A-49F8-88D8-46F4B9BFEFB2}"/>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pic>
        <p:nvPicPr>
          <p:cNvPr id="14" name="Picture 13">
            <a:extLst>
              <a:ext uri="{FF2B5EF4-FFF2-40B4-BE49-F238E27FC236}">
                <a16:creationId xmlns:a16="http://schemas.microsoft.com/office/drawing/2014/main" id="{CB5FAE44-C05A-194E-9D53-6731024F90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0792" y="1376516"/>
            <a:ext cx="5814077" cy="4492696"/>
          </a:xfrm>
          <a:prstGeom prst="rect">
            <a:avLst/>
          </a:prstGeom>
        </p:spPr>
      </p:pic>
      <p:sp>
        <p:nvSpPr>
          <p:cNvPr id="18" name="Moon 17">
            <a:extLst>
              <a:ext uri="{FF2B5EF4-FFF2-40B4-BE49-F238E27FC236}">
                <a16:creationId xmlns:a16="http://schemas.microsoft.com/office/drawing/2014/main" id="{FA4BD6D5-C085-C84F-8689-E2793E830515}"/>
              </a:ext>
            </a:extLst>
          </p:cNvPr>
          <p:cNvSpPr/>
          <p:nvPr/>
        </p:nvSpPr>
        <p:spPr>
          <a:xfrm rot="12641641">
            <a:off x="8178991" y="2902339"/>
            <a:ext cx="884070" cy="2196376"/>
          </a:xfrm>
          <a:prstGeom prst="moon">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1C938F1-33BB-C040-AE4F-EBEC457F7FBB}"/>
              </a:ext>
            </a:extLst>
          </p:cNvPr>
          <p:cNvSpPr/>
          <p:nvPr/>
        </p:nvSpPr>
        <p:spPr>
          <a:xfrm>
            <a:off x="9178046" y="4839620"/>
            <a:ext cx="1797163" cy="49571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AA4645D-955A-784A-844D-84FCC440B8F7}"/>
              </a:ext>
            </a:extLst>
          </p:cNvPr>
          <p:cNvSpPr/>
          <p:nvPr/>
        </p:nvSpPr>
        <p:spPr>
          <a:xfrm>
            <a:off x="9360348" y="3964998"/>
            <a:ext cx="1432561" cy="528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EDC4D99-7C01-BE45-B836-582804CADE4E}"/>
              </a:ext>
            </a:extLst>
          </p:cNvPr>
          <p:cNvSpPr txBox="1"/>
          <p:nvPr/>
        </p:nvSpPr>
        <p:spPr>
          <a:xfrm rot="18672716">
            <a:off x="7590498" y="3801761"/>
            <a:ext cx="2253456" cy="457200"/>
          </a:xfrm>
          <a:prstGeom prst="rect">
            <a:avLst/>
          </a:prstGeom>
          <a:noFill/>
        </p:spPr>
        <p:txBody>
          <a:bodyPr wrap="square" rtlCol="0">
            <a:spAutoFit/>
          </a:bodyPr>
          <a:lstStyle/>
          <a:p>
            <a:pPr lvl="0"/>
            <a:r>
              <a:rPr lang="es-MX" sz="2400" b="1" i="0" strike="noStrike" cap="none" spc="0" baseline="0" dirty="0">
                <a:solidFill>
                  <a:srgbClr val="000000"/>
                </a:solidFill>
                <a:effectLst/>
                <a:latin typeface="Tahoma"/>
                <a:ea typeface="Tahoma"/>
                <a:cs typeface="Tahoma"/>
              </a:rPr>
              <a:t>¡Pida ayuda!</a:t>
            </a:r>
          </a:p>
        </p:txBody>
      </p:sp>
      <p:sp>
        <p:nvSpPr>
          <p:cNvPr id="15" name="TextBox 14">
            <a:extLst>
              <a:ext uri="{FF2B5EF4-FFF2-40B4-BE49-F238E27FC236}">
                <a16:creationId xmlns:a16="http://schemas.microsoft.com/office/drawing/2014/main" id="{EE400996-25BD-9E40-AB84-539660430611}"/>
              </a:ext>
            </a:extLst>
          </p:cNvPr>
          <p:cNvSpPr txBox="1"/>
          <p:nvPr/>
        </p:nvSpPr>
        <p:spPr>
          <a:xfrm>
            <a:off x="9396058" y="3984913"/>
            <a:ext cx="1376070" cy="646331"/>
          </a:xfrm>
          <a:prstGeom prst="rect">
            <a:avLst/>
          </a:prstGeom>
          <a:noFill/>
        </p:spPr>
        <p:txBody>
          <a:bodyPr wrap="square" rtlCol="0">
            <a:spAutoFit/>
          </a:bodyPr>
          <a:lstStyle/>
          <a:p>
            <a:pPr algn="ctr"/>
            <a:r>
              <a:rPr lang="es-MX" b="0" i="0" strike="noStrike" cap="none" spc="0" baseline="0" dirty="0">
                <a:solidFill>
                  <a:srgbClr val="000000"/>
                </a:solidFill>
                <a:effectLst/>
                <a:latin typeface="Smoothy" pitchFamily="2" charset="77"/>
                <a:ea typeface="Tahoma"/>
                <a:cs typeface="Tahoma"/>
              </a:rPr>
              <a:t>Hola. ¿Puede hablar?</a:t>
            </a:r>
          </a:p>
        </p:txBody>
      </p:sp>
      <p:sp>
        <p:nvSpPr>
          <p:cNvPr id="16" name="TextBox 15">
            <a:extLst>
              <a:ext uri="{FF2B5EF4-FFF2-40B4-BE49-F238E27FC236}">
                <a16:creationId xmlns:a16="http://schemas.microsoft.com/office/drawing/2014/main" id="{2E82AAB1-D9CB-1645-9E50-7BDABFAFB3EE}"/>
              </a:ext>
            </a:extLst>
          </p:cNvPr>
          <p:cNvSpPr txBox="1"/>
          <p:nvPr/>
        </p:nvSpPr>
        <p:spPr>
          <a:xfrm>
            <a:off x="9178046" y="4842986"/>
            <a:ext cx="1631801" cy="584775"/>
          </a:xfrm>
          <a:prstGeom prst="rect">
            <a:avLst/>
          </a:prstGeom>
          <a:noFill/>
        </p:spPr>
        <p:txBody>
          <a:bodyPr wrap="square" rtlCol="0">
            <a:spAutoFit/>
          </a:bodyPr>
          <a:lstStyle/>
          <a:p>
            <a:pPr algn="ctr"/>
            <a:r>
              <a:rPr lang="es-MX" sz="1600" b="0" i="0" strike="noStrike" cap="none" spc="0" baseline="0" dirty="0">
                <a:solidFill>
                  <a:srgbClr val="000000"/>
                </a:solidFill>
                <a:effectLst/>
                <a:latin typeface="Smoothy" pitchFamily="2" charset="77"/>
                <a:ea typeface="Tahoma"/>
                <a:cs typeface="Tahoma"/>
              </a:rPr>
              <a:t>Sí. ¿En qué le </a:t>
            </a:r>
          </a:p>
          <a:p>
            <a:pPr algn="ctr"/>
            <a:r>
              <a:rPr lang="es-MX" sz="1600" b="0" i="0" strike="noStrike" cap="none" spc="0" baseline="0" dirty="0">
                <a:solidFill>
                  <a:srgbClr val="000000"/>
                </a:solidFill>
                <a:effectLst/>
                <a:latin typeface="Smoothy" pitchFamily="2" charset="77"/>
                <a:ea typeface="Tahoma"/>
                <a:cs typeface="Tahoma"/>
              </a:rPr>
              <a:t>puedo ayudar?</a:t>
            </a:r>
          </a:p>
        </p:txBody>
      </p:sp>
    </p:spTree>
    <p:extLst>
      <p:ext uri="{BB962C8B-B14F-4D97-AF65-F5344CB8AC3E}">
        <p14:creationId xmlns:p14="http://schemas.microsoft.com/office/powerpoint/2010/main" val="33549583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1FA89D85-F151-1B46-99B5-0C8E5578D119}"/>
              </a:ext>
            </a:extLst>
          </p:cNvPr>
          <p:cNvGrpSpPr/>
          <p:nvPr/>
        </p:nvGrpSpPr>
        <p:grpSpPr>
          <a:xfrm>
            <a:off x="0" y="0"/>
            <a:ext cx="12192001" cy="6858000"/>
            <a:chOff x="0" y="0"/>
            <a:chExt cx="12192001" cy="6858000"/>
          </a:xfrm>
        </p:grpSpPr>
        <p:grpSp>
          <p:nvGrpSpPr>
            <p:cNvPr id="22" name="Group 21">
              <a:extLst>
                <a:ext uri="{FF2B5EF4-FFF2-40B4-BE49-F238E27FC236}">
                  <a16:creationId xmlns:a16="http://schemas.microsoft.com/office/drawing/2014/main" id="{7FE85BD3-ECB4-6049-92A6-DAE090C458EF}"/>
                </a:ext>
              </a:extLst>
            </p:cNvPr>
            <p:cNvGrpSpPr/>
            <p:nvPr/>
          </p:nvGrpSpPr>
          <p:grpSpPr>
            <a:xfrm>
              <a:off x="0" y="0"/>
              <a:ext cx="12192000" cy="6858000"/>
              <a:chOff x="0" y="0"/>
              <a:chExt cx="12192000" cy="6858000"/>
            </a:xfrm>
          </p:grpSpPr>
          <p:pic>
            <p:nvPicPr>
              <p:cNvPr id="43" name="Picture 42">
                <a:extLst>
                  <a:ext uri="{FF2B5EF4-FFF2-40B4-BE49-F238E27FC236}">
                    <a16:creationId xmlns:a16="http://schemas.microsoft.com/office/drawing/2014/main" id="{8338A834-CD7B-A642-8FD0-D63CF3D25F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4" name="Picture 43">
                <a:extLst>
                  <a:ext uri="{FF2B5EF4-FFF2-40B4-BE49-F238E27FC236}">
                    <a16:creationId xmlns:a16="http://schemas.microsoft.com/office/drawing/2014/main" id="{F895105C-E16B-1A47-9834-7BF616930B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5956" y="463826"/>
                <a:ext cx="9603747" cy="5413513"/>
              </a:xfrm>
              <a:prstGeom prst="rect">
                <a:avLst/>
              </a:prstGeom>
            </p:spPr>
          </p:pic>
        </p:grpSp>
        <p:sp>
          <p:nvSpPr>
            <p:cNvPr id="24" name="Footer Placeholder 3">
              <a:extLst>
                <a:ext uri="{FF2B5EF4-FFF2-40B4-BE49-F238E27FC236}">
                  <a16:creationId xmlns:a16="http://schemas.microsoft.com/office/drawing/2014/main" id="{26623166-B7D8-134A-878A-9D2207F8A497}"/>
                </a:ext>
              </a:extLst>
            </p:cNvPr>
            <p:cNvSpPr txBox="1"/>
            <p:nvPr/>
          </p:nvSpPr>
          <p:spPr>
            <a:xfrm>
              <a:off x="8404699" y="6478621"/>
              <a:ext cx="3787302" cy="379379"/>
            </a:xfrm>
            <a:prstGeom prst="rect">
              <a:avLst/>
            </a:prstGeom>
            <a:solidFill>
              <a:srgbClr val="AFCFE4"/>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sz="1000" b="1" i="0" strike="noStrike" cap="all" spc="0" baseline="0" dirty="0">
                  <a:solidFill>
                    <a:srgbClr val="000000"/>
                  </a:solidFill>
                  <a:effectLst/>
                  <a:latin typeface="Verdana"/>
                  <a:ea typeface="Verdana"/>
                  <a:cs typeface="Verdana"/>
                </a:rPr>
                <a:t>© 2023 Programa de Servicios para Personas con Discapacidades de SAFE</a:t>
              </a:r>
            </a:p>
          </p:txBody>
        </p:sp>
        <p:pic>
          <p:nvPicPr>
            <p:cNvPr id="26" name="Picture 25">
              <a:extLst>
                <a:ext uri="{FF2B5EF4-FFF2-40B4-BE49-F238E27FC236}">
                  <a16:creationId xmlns:a16="http://schemas.microsoft.com/office/drawing/2014/main" id="{E92D962E-B0C6-4947-8B69-B97C2A9A6469}"/>
                </a:ext>
              </a:extLst>
            </p:cNvPr>
            <p:cNvPicPr>
              <a:picLocks noChangeAspect="1"/>
            </p:cNvPicPr>
            <p:nvPr/>
          </p:nvPicPr>
          <p:blipFill>
            <a:blip r:embed="rId5">
              <a:extLst>
                <a:ext uri="{28A0092B-C50C-407E-A947-70E740481C1C}">
                  <a14:useLocalDpi xmlns:a14="http://schemas.microsoft.com/office/drawing/2010/main" val="0"/>
                </a:ext>
              </a:extLst>
            </a:blip>
            <a:srcRect l="37147" t="37681" r="37800" b="44734"/>
            <a:stretch>
              <a:fillRect/>
            </a:stretch>
          </p:blipFill>
          <p:spPr>
            <a:xfrm>
              <a:off x="10927290" y="202648"/>
              <a:ext cx="1147800" cy="454130"/>
            </a:xfrm>
            <a:prstGeom prst="rect">
              <a:avLst/>
            </a:prstGeom>
          </p:spPr>
        </p:pic>
        <p:grpSp>
          <p:nvGrpSpPr>
            <p:cNvPr id="32" name="Group 31">
              <a:extLst>
                <a:ext uri="{FF2B5EF4-FFF2-40B4-BE49-F238E27FC236}">
                  <a16:creationId xmlns:a16="http://schemas.microsoft.com/office/drawing/2014/main" id="{FA0E6D1B-0428-E84B-8134-EADD557A7634}"/>
                </a:ext>
              </a:extLst>
            </p:cNvPr>
            <p:cNvGrpSpPr/>
            <p:nvPr/>
          </p:nvGrpSpPr>
          <p:grpSpPr>
            <a:xfrm>
              <a:off x="2323753" y="343701"/>
              <a:ext cx="6386621" cy="2269566"/>
              <a:chOff x="2323753" y="343701"/>
              <a:chExt cx="6386621" cy="2269566"/>
            </a:xfrm>
          </p:grpSpPr>
          <p:sp>
            <p:nvSpPr>
              <p:cNvPr id="34" name="Oval 33">
                <a:extLst>
                  <a:ext uri="{FF2B5EF4-FFF2-40B4-BE49-F238E27FC236}">
                    <a16:creationId xmlns:a16="http://schemas.microsoft.com/office/drawing/2014/main" id="{56E27EBA-9CCD-4040-AB5B-712BDF41777F}"/>
                  </a:ext>
                </a:extLst>
              </p:cNvPr>
              <p:cNvSpPr/>
              <p:nvPr/>
            </p:nvSpPr>
            <p:spPr>
              <a:xfrm>
                <a:off x="5910092" y="1793283"/>
                <a:ext cx="688258" cy="43507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2422BB07-2D5A-3F48-9067-D3C81167F7F1}"/>
                  </a:ext>
                </a:extLst>
              </p:cNvPr>
              <p:cNvSpPr/>
              <p:nvPr/>
            </p:nvSpPr>
            <p:spPr>
              <a:xfrm>
                <a:off x="7224242" y="1571101"/>
                <a:ext cx="1180457" cy="98071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4C36B4D2-23D9-4C49-93F6-FAF989D41EDC}"/>
                  </a:ext>
                </a:extLst>
              </p:cNvPr>
              <p:cNvSpPr txBox="1"/>
              <p:nvPr/>
            </p:nvSpPr>
            <p:spPr>
              <a:xfrm>
                <a:off x="6940292" y="1673836"/>
                <a:ext cx="1770082" cy="830997"/>
              </a:xfrm>
              <a:prstGeom prst="rect">
                <a:avLst/>
              </a:prstGeom>
              <a:noFill/>
            </p:spPr>
            <p:txBody>
              <a:bodyPr wrap="square" rtlCol="0">
                <a:spAutoFit/>
              </a:bodyPr>
              <a:lstStyle/>
              <a:p>
                <a:pPr algn="ctr"/>
                <a:r>
                  <a:rPr lang="es-MX" sz="1600" i="1" strike="noStrike" cap="none" spc="0" baseline="0" dirty="0">
                    <a:solidFill>
                      <a:srgbClr val="000000"/>
                    </a:solidFill>
                    <a:effectLst/>
                    <a:latin typeface="Smoothy Slanted" pitchFamily="2" charset="77"/>
                    <a:ea typeface="Tahoma"/>
                    <a:cs typeface="Tahoma"/>
                  </a:rPr>
                  <a:t>¿Podemos </a:t>
                </a:r>
              </a:p>
              <a:p>
                <a:pPr algn="ctr"/>
                <a:r>
                  <a:rPr lang="es-MX" sz="1600" i="1" strike="noStrike" cap="none" spc="0" baseline="0" dirty="0">
                    <a:solidFill>
                      <a:srgbClr val="000000"/>
                    </a:solidFill>
                    <a:effectLst/>
                    <a:latin typeface="Smoothy Slanted" pitchFamily="2" charset="77"/>
                    <a:ea typeface="Tahoma"/>
                    <a:cs typeface="Tahoma"/>
                  </a:rPr>
                  <a:t>hablar después </a:t>
                </a:r>
              </a:p>
              <a:p>
                <a:pPr algn="ctr"/>
                <a:r>
                  <a:rPr lang="es-MX" sz="1600" i="1" strike="noStrike" cap="none" spc="0" baseline="0" dirty="0">
                    <a:solidFill>
                      <a:srgbClr val="000000"/>
                    </a:solidFill>
                    <a:effectLst/>
                    <a:latin typeface="Smoothy Slanted" pitchFamily="2" charset="77"/>
                    <a:ea typeface="Tahoma"/>
                    <a:cs typeface="Tahoma"/>
                  </a:rPr>
                  <a:t>de la clase?</a:t>
                </a:r>
              </a:p>
            </p:txBody>
          </p:sp>
          <p:sp>
            <p:nvSpPr>
              <p:cNvPr id="37" name="TextBox 36">
                <a:extLst>
                  <a:ext uri="{FF2B5EF4-FFF2-40B4-BE49-F238E27FC236}">
                    <a16:creationId xmlns:a16="http://schemas.microsoft.com/office/drawing/2014/main" id="{46AF9835-D44F-B24B-A270-AF5585418935}"/>
                  </a:ext>
                </a:extLst>
              </p:cNvPr>
              <p:cNvSpPr txBox="1"/>
              <p:nvPr/>
            </p:nvSpPr>
            <p:spPr>
              <a:xfrm>
                <a:off x="5605292" y="1858503"/>
                <a:ext cx="1297858" cy="461665"/>
              </a:xfrm>
              <a:prstGeom prst="rect">
                <a:avLst/>
              </a:prstGeom>
              <a:noFill/>
            </p:spPr>
            <p:txBody>
              <a:bodyPr wrap="square" rtlCol="0">
                <a:spAutoFit/>
              </a:bodyPr>
              <a:lstStyle/>
              <a:p>
                <a:pPr algn="ctr"/>
                <a:r>
                  <a:rPr lang="es-MX" sz="2400" i="1" strike="noStrike" cap="none" spc="0" baseline="0" dirty="0">
                    <a:solidFill>
                      <a:srgbClr val="000000"/>
                    </a:solidFill>
                    <a:effectLst/>
                    <a:latin typeface="Smoothy Slanted" pitchFamily="2" charset="77"/>
                    <a:ea typeface="Tahoma"/>
                    <a:cs typeface="Tahoma"/>
                  </a:rPr>
                  <a:t>¡Sí!</a:t>
                </a:r>
              </a:p>
            </p:txBody>
          </p:sp>
          <p:grpSp>
            <p:nvGrpSpPr>
              <p:cNvPr id="38" name="Group 37">
                <a:extLst>
                  <a:ext uri="{FF2B5EF4-FFF2-40B4-BE49-F238E27FC236}">
                    <a16:creationId xmlns:a16="http://schemas.microsoft.com/office/drawing/2014/main" id="{9853997C-B79E-5F4B-91EF-3342BAC67AD1}"/>
                  </a:ext>
                </a:extLst>
              </p:cNvPr>
              <p:cNvGrpSpPr/>
              <p:nvPr/>
            </p:nvGrpSpPr>
            <p:grpSpPr>
              <a:xfrm>
                <a:off x="2482050" y="343701"/>
                <a:ext cx="5281205" cy="646331"/>
                <a:chOff x="2038214" y="274927"/>
                <a:chExt cx="4844516" cy="646331"/>
              </a:xfrm>
            </p:grpSpPr>
            <p:sp>
              <p:nvSpPr>
                <p:cNvPr id="41" name="Rectangle 40">
                  <a:extLst>
                    <a:ext uri="{FF2B5EF4-FFF2-40B4-BE49-F238E27FC236}">
                      <a16:creationId xmlns:a16="http://schemas.microsoft.com/office/drawing/2014/main" id="{C8078A9E-555B-8947-96D5-BBEAA9AA8A02}"/>
                    </a:ext>
                  </a:extLst>
                </p:cNvPr>
                <p:cNvSpPr/>
                <p:nvPr/>
              </p:nvSpPr>
              <p:spPr>
                <a:xfrm>
                  <a:off x="2143433" y="287468"/>
                  <a:ext cx="3490452" cy="542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AAA27087-43CA-5F4D-9F32-433D07D711EF}"/>
                    </a:ext>
                  </a:extLst>
                </p:cNvPr>
                <p:cNvSpPr txBox="1"/>
                <p:nvPr/>
              </p:nvSpPr>
              <p:spPr>
                <a:xfrm>
                  <a:off x="2038214" y="274927"/>
                  <a:ext cx="4844516" cy="646331"/>
                </a:xfrm>
                <a:prstGeom prst="rect">
                  <a:avLst/>
                </a:prstGeom>
                <a:noFill/>
              </p:spPr>
              <p:txBody>
                <a:bodyPr wrap="square" rtlCol="0">
                  <a:spAutoFit/>
                </a:bodyPr>
                <a:lstStyle/>
                <a:p>
                  <a:r>
                    <a:rPr lang="es-MX" sz="3600" b="0" i="0" strike="noStrike" cap="none" spc="0" baseline="0" dirty="0">
                      <a:solidFill>
                        <a:srgbClr val="000000"/>
                      </a:solidFill>
                      <a:effectLst/>
                      <a:latin typeface="Marvin Round" panose="02000000000000000000" pitchFamily="2" charset="0"/>
                      <a:ea typeface="Open Sans Extrabold"/>
                      <a:cs typeface="Open Sans Extrabold"/>
                    </a:rPr>
                    <a:t>¿Alguna pregunta?</a:t>
                  </a:r>
                </a:p>
              </p:txBody>
            </p:sp>
          </p:grpSp>
          <p:sp>
            <p:nvSpPr>
              <p:cNvPr id="39" name="Oval 38">
                <a:extLst>
                  <a:ext uri="{FF2B5EF4-FFF2-40B4-BE49-F238E27FC236}">
                    <a16:creationId xmlns:a16="http://schemas.microsoft.com/office/drawing/2014/main" id="{8033B6AF-76C8-0C4B-B5E8-2CF793DB35DD}"/>
                  </a:ext>
                </a:extLst>
              </p:cNvPr>
              <p:cNvSpPr/>
              <p:nvPr/>
            </p:nvSpPr>
            <p:spPr>
              <a:xfrm>
                <a:off x="2384481" y="1581735"/>
                <a:ext cx="1145528" cy="10315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4B87AF2E-7161-824D-903A-8B4361B3F892}"/>
                  </a:ext>
                </a:extLst>
              </p:cNvPr>
              <p:cNvSpPr txBox="1"/>
              <p:nvPr/>
            </p:nvSpPr>
            <p:spPr>
              <a:xfrm rot="20117668">
                <a:off x="2323753" y="1779200"/>
                <a:ext cx="1376516" cy="769441"/>
              </a:xfrm>
              <a:prstGeom prst="rect">
                <a:avLst/>
              </a:prstGeom>
              <a:noFill/>
            </p:spPr>
            <p:txBody>
              <a:bodyPr wrap="square" rtlCol="0">
                <a:spAutoFit/>
              </a:bodyPr>
              <a:lstStyle/>
              <a:p>
                <a:pPr algn="ctr"/>
                <a:r>
                  <a:rPr lang="es-MX" sz="2200" i="1" strike="noStrike" cap="none" spc="0" baseline="0" dirty="0">
                    <a:solidFill>
                      <a:srgbClr val="000000"/>
                    </a:solidFill>
                    <a:effectLst/>
                    <a:latin typeface="Smoothy Slanted" pitchFamily="2" charset="77"/>
                    <a:ea typeface="Tahoma"/>
                    <a:cs typeface="Tahoma"/>
                  </a:rPr>
                  <a:t>Tengo una pregunta</a:t>
                </a:r>
                <a:endParaRPr lang="en-US" sz="2200" i="1" dirty="0">
                  <a:latin typeface="Smoothy Slanted" pitchFamily="2" charset="77"/>
                  <a:ea typeface="Tahoma" panose="020B0604030504040204" pitchFamily="34" charset="0"/>
                  <a:cs typeface="Tahoma" panose="020B0604030504040204" pitchFamily="34" charset="0"/>
                </a:endParaRPr>
              </a:p>
            </p:txBody>
          </p:sp>
        </p:grpSp>
        <p:sp>
          <p:nvSpPr>
            <p:cNvPr id="33" name="Rectangle 32">
              <a:extLst>
                <a:ext uri="{FF2B5EF4-FFF2-40B4-BE49-F238E27FC236}">
                  <a16:creationId xmlns:a16="http://schemas.microsoft.com/office/drawing/2014/main" id="{C8B4F3F0-C95B-6E4A-AC2D-4CB264B68C34}"/>
                </a:ext>
              </a:extLst>
            </p:cNvPr>
            <p:cNvSpPr/>
            <p:nvPr/>
          </p:nvSpPr>
          <p:spPr>
            <a:xfrm>
              <a:off x="9440010" y="2255267"/>
              <a:ext cx="893876" cy="4348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TextBox 44">
            <a:extLst>
              <a:ext uri="{FF2B5EF4-FFF2-40B4-BE49-F238E27FC236}">
                <a16:creationId xmlns:a16="http://schemas.microsoft.com/office/drawing/2014/main" id="{5AF2234C-30FE-1143-AD38-841E53452920}"/>
              </a:ext>
            </a:extLst>
          </p:cNvPr>
          <p:cNvSpPr txBox="1"/>
          <p:nvPr/>
        </p:nvSpPr>
        <p:spPr>
          <a:xfrm>
            <a:off x="9532847" y="2327092"/>
            <a:ext cx="866394" cy="492443"/>
          </a:xfrm>
          <a:prstGeom prst="rect">
            <a:avLst/>
          </a:prstGeom>
          <a:noFill/>
        </p:spPr>
        <p:txBody>
          <a:bodyPr wrap="square">
            <a:spAutoFit/>
          </a:bodyPr>
          <a:lstStyle/>
          <a:p>
            <a:r>
              <a:rPr lang="en-US" sz="2600" i="1" dirty="0" err="1">
                <a:effectLst/>
                <a:latin typeface="Smoothy Slanted" pitchFamily="2" charset="77"/>
              </a:rPr>
              <a:t>Cómo</a:t>
            </a:r>
            <a:endParaRPr lang="en-US" sz="2600" i="1" dirty="0">
              <a:effectLst/>
              <a:latin typeface="Smoothy Slanted" pitchFamily="2" charset="77"/>
            </a:endParaRPr>
          </a:p>
        </p:txBody>
      </p:sp>
    </p:spTree>
    <p:extLst>
      <p:ext uri="{BB962C8B-B14F-4D97-AF65-F5344CB8AC3E}">
        <p14:creationId xmlns:p14="http://schemas.microsoft.com/office/powerpoint/2010/main" val="9076471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968316" y="1582461"/>
            <a:ext cx="7902054" cy="1754326"/>
          </a:xfrm>
          <a:prstGeom prst="rect">
            <a:avLst/>
          </a:prstGeom>
          <a:noFill/>
          <a:ln w="57150">
            <a:solidFill>
              <a:schemeClr val="tx1"/>
            </a:solidFill>
          </a:ln>
        </p:spPr>
        <p:txBody>
          <a:bodyPr wrap="square" rtlCol="0">
            <a:spAutoFit/>
          </a:bodyPr>
          <a:lstStyle/>
          <a:p>
            <a:pPr algn="ctr"/>
            <a:r>
              <a:rPr lang="es-MX" sz="3600" dirty="0">
                <a:latin typeface="Tahoma" panose="020B0604030504040204" pitchFamily="34" charset="0"/>
                <a:ea typeface="Tahoma" panose="020B0604030504040204" pitchFamily="34" charset="0"/>
                <a:cs typeface="Tahoma" panose="020B0604030504040204" pitchFamily="34" charset="0"/>
              </a:rPr>
              <a:t>¿Está bien enviar una foto de una persona desnuda a alguien menor de 17 años de edad? </a:t>
            </a:r>
          </a:p>
        </p:txBody>
      </p:sp>
      <p:grpSp>
        <p:nvGrpSpPr>
          <p:cNvPr id="7" name="Group 6"/>
          <p:cNvGrpSpPr/>
          <p:nvPr/>
        </p:nvGrpSpPr>
        <p:grpSpPr>
          <a:xfrm>
            <a:off x="1836954" y="3467694"/>
            <a:ext cx="8518092" cy="1655058"/>
            <a:chOff x="1842052" y="5120120"/>
            <a:chExt cx="8518092" cy="1655058"/>
          </a:xfrm>
        </p:grpSpPr>
        <p:sp>
          <p:nvSpPr>
            <p:cNvPr id="8" name="Rectangle 7"/>
            <p:cNvSpPr/>
            <p:nvPr/>
          </p:nvSpPr>
          <p:spPr>
            <a:xfrm>
              <a:off x="1842052" y="5120120"/>
              <a:ext cx="3564835" cy="1641137"/>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6795309" y="5134041"/>
              <a:ext cx="3564835" cy="1641137"/>
            </a:xfrm>
            <a:prstGeom prst="rect">
              <a:avLst/>
            </a:prstGeom>
            <a:solidFill>
              <a:srgbClr val="FF5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t="4183" r="67947" b="43399"/>
            <a:stretch/>
          </p:blipFill>
          <p:spPr>
            <a:xfrm>
              <a:off x="1973414" y="5120120"/>
              <a:ext cx="1780286" cy="1641137"/>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69863" t="8889" r="3242" b="38562"/>
            <a:stretch/>
          </p:blipFill>
          <p:spPr>
            <a:xfrm>
              <a:off x="6977036" y="5131623"/>
              <a:ext cx="1492283" cy="1643555"/>
            </a:xfrm>
            <a:prstGeom prst="rect">
              <a:avLst/>
            </a:prstGeom>
          </p:spPr>
        </p:pic>
        <p:sp>
          <p:nvSpPr>
            <p:cNvPr id="12" name="Title 1"/>
            <p:cNvSpPr txBox="1">
              <a:spLocks/>
            </p:cNvSpPr>
            <p:nvPr/>
          </p:nvSpPr>
          <p:spPr>
            <a:xfrm>
              <a:off x="3709847" y="5463622"/>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atin typeface="Tahoma" panose="020B0604030504040204" pitchFamily="34" charset="0"/>
                  <a:ea typeface="Tahoma" panose="020B0604030504040204" pitchFamily="34" charset="0"/>
                  <a:cs typeface="Tahoma" panose="020B0604030504040204" pitchFamily="34" charset="0"/>
                </a:rPr>
                <a:t>SÍ</a:t>
              </a:r>
            </a:p>
          </p:txBody>
        </p:sp>
        <p:sp>
          <p:nvSpPr>
            <p:cNvPr id="13" name="Title 1"/>
            <p:cNvSpPr txBox="1">
              <a:spLocks/>
            </p:cNvSpPr>
            <p:nvPr/>
          </p:nvSpPr>
          <p:spPr>
            <a:xfrm>
              <a:off x="8578187" y="5463622"/>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atin typeface="Tahoma" panose="020B0604030504040204" pitchFamily="34" charset="0"/>
                  <a:ea typeface="Tahoma" panose="020B0604030504040204" pitchFamily="34" charset="0"/>
                  <a:cs typeface="Tahoma" panose="020B0604030504040204" pitchFamily="34" charset="0"/>
                </a:rPr>
                <a:t>NO</a:t>
              </a:r>
            </a:p>
          </p:txBody>
        </p:sp>
      </p:grpSp>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grpSp>
        <p:nvGrpSpPr>
          <p:cNvPr id="16" name="Group 15"/>
          <p:cNvGrpSpPr/>
          <p:nvPr/>
        </p:nvGrpSpPr>
        <p:grpSpPr>
          <a:xfrm>
            <a:off x="2003376" y="127392"/>
            <a:ext cx="4968562" cy="1200329"/>
            <a:chOff x="2143433" y="259759"/>
            <a:chExt cx="4549823" cy="1200329"/>
          </a:xfrm>
        </p:grpSpPr>
        <p:sp>
          <p:nvSpPr>
            <p:cNvPr id="17" name="Rectangle 16"/>
            <p:cNvSpPr/>
            <p:nvPr/>
          </p:nvSpPr>
          <p:spPr>
            <a:xfrm>
              <a:off x="2143433" y="287468"/>
              <a:ext cx="3490452" cy="542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Marvin Round" panose="02000000000000000000" pitchFamily="2" charset="0"/>
              </a:endParaRPr>
            </a:p>
          </p:txBody>
        </p:sp>
        <p:sp>
          <p:nvSpPr>
            <p:cNvPr id="18" name="TextBox 17"/>
            <p:cNvSpPr txBox="1"/>
            <p:nvPr/>
          </p:nvSpPr>
          <p:spPr>
            <a:xfrm>
              <a:off x="2256085" y="259759"/>
              <a:ext cx="4437171" cy="1200329"/>
            </a:xfrm>
            <a:prstGeom prst="rect">
              <a:avLst/>
            </a:prstGeom>
            <a:noFill/>
          </p:spPr>
          <p:txBody>
            <a:bodyPr wrap="square" rtlCol="0">
              <a:spAutoFit/>
            </a:bodyPr>
            <a:lstStyle/>
            <a:p>
              <a:r>
                <a:rPr lang="en-US" sz="3600" dirty="0" err="1">
                  <a:latin typeface="Marvin Round" panose="02000000000000000000" pitchFamily="2" charset="0"/>
                  <a:ea typeface="Open Sans Extrabold" panose="020B0906030804020204" pitchFamily="34" charset="0"/>
                  <a:cs typeface="Open Sans Extrabold" panose="020B0906030804020204" pitchFamily="34" charset="0"/>
                </a:rPr>
                <a:t>Boleto</a:t>
              </a:r>
              <a:r>
                <a:rPr lang="en-US" sz="3600" dirty="0">
                  <a:latin typeface="Marvin Round" panose="02000000000000000000" pitchFamily="2" charset="0"/>
                  <a:ea typeface="Open Sans Extrabold" panose="020B0906030804020204" pitchFamily="34" charset="0"/>
                  <a:cs typeface="Open Sans Extrabold" panose="020B0906030804020204" pitchFamily="34" charset="0"/>
                </a:rPr>
                <a:t> de </a:t>
              </a:r>
              <a:r>
                <a:rPr lang="en-US" sz="3600" dirty="0" err="1">
                  <a:latin typeface="Marvin Round" panose="02000000000000000000" pitchFamily="2" charset="0"/>
                  <a:ea typeface="Open Sans Extrabold" panose="020B0906030804020204" pitchFamily="34" charset="0"/>
                  <a:cs typeface="Open Sans Extrabold" panose="020B0906030804020204" pitchFamily="34" charset="0"/>
                </a:rPr>
                <a:t>salida</a:t>
              </a:r>
              <a:endParaRPr lang="en-US" sz="3600" dirty="0">
                <a:latin typeface="Marvin Round" panose="02000000000000000000" pitchFamily="2" charset="0"/>
                <a:ea typeface="Open Sans Extrabold" panose="020B0906030804020204" pitchFamily="34" charset="0"/>
                <a:cs typeface="Open Sans Extrabold" panose="020B0906030804020204" pitchFamily="34" charset="0"/>
              </a:endParaRPr>
            </a:p>
          </p:txBody>
        </p:sp>
      </p:grpSp>
      <p:sp>
        <p:nvSpPr>
          <p:cNvPr id="19" name="Footer Placeholder 3">
            <a:extLst>
              <a:ext uri="{FF2B5EF4-FFF2-40B4-BE49-F238E27FC236}">
                <a16:creationId xmlns:a16="http://schemas.microsoft.com/office/drawing/2014/main" id="{8705ACD8-657A-4984-AA1A-8A17E785470F}"/>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spTree>
    <p:extLst>
      <p:ext uri="{BB962C8B-B14F-4D97-AF65-F5344CB8AC3E}">
        <p14:creationId xmlns:p14="http://schemas.microsoft.com/office/powerpoint/2010/main" val="1598010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2470245" y="1378424"/>
            <a:ext cx="7902054" cy="2308324"/>
          </a:xfrm>
          <a:prstGeom prst="rect">
            <a:avLst/>
          </a:prstGeom>
          <a:noFill/>
          <a:ln w="57150">
            <a:solidFill>
              <a:schemeClr val="tx1"/>
            </a:solidFill>
          </a:ln>
        </p:spPr>
        <p:txBody>
          <a:bodyPr wrap="square" rtlCol="0">
            <a:spAutoFit/>
          </a:bodyPr>
          <a:lstStyle/>
          <a:p>
            <a:pPr algn="ctr"/>
            <a:r>
              <a:rPr lang="es-MX" sz="3600" dirty="0">
                <a:latin typeface="Tahoma" panose="020B0604030504040204" pitchFamily="34" charset="0"/>
                <a:ea typeface="Tahoma" panose="020B0604030504040204" pitchFamily="34" charset="0"/>
                <a:cs typeface="Tahoma" panose="020B0604030504040204" pitchFamily="34" charset="0"/>
              </a:rPr>
              <a:t>¿Es necesario que las dos personas piensen claramente, den un sí con emoción y sin presión para que sea consentimiento? </a:t>
            </a:r>
          </a:p>
        </p:txBody>
      </p:sp>
      <p:grpSp>
        <p:nvGrpSpPr>
          <p:cNvPr id="4" name="Group 3"/>
          <p:cNvGrpSpPr/>
          <p:nvPr/>
        </p:nvGrpSpPr>
        <p:grpSpPr>
          <a:xfrm>
            <a:off x="2172234" y="3772494"/>
            <a:ext cx="8518092" cy="1655058"/>
            <a:chOff x="1842052" y="5120120"/>
            <a:chExt cx="8518092" cy="1655058"/>
          </a:xfrm>
        </p:grpSpPr>
        <p:sp>
          <p:nvSpPr>
            <p:cNvPr id="7" name="Rectangle 6"/>
            <p:cNvSpPr/>
            <p:nvPr/>
          </p:nvSpPr>
          <p:spPr>
            <a:xfrm>
              <a:off x="1842052" y="5120120"/>
              <a:ext cx="3564835" cy="1641137"/>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6795309" y="5134041"/>
              <a:ext cx="3564835" cy="1641137"/>
            </a:xfrm>
            <a:prstGeom prst="rect">
              <a:avLst/>
            </a:prstGeom>
            <a:solidFill>
              <a:srgbClr val="FF5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t="4183" r="67947" b="43399"/>
            <a:stretch/>
          </p:blipFill>
          <p:spPr>
            <a:xfrm>
              <a:off x="1973414" y="5120120"/>
              <a:ext cx="1780286" cy="1641137"/>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69863" t="8889" r="3242" b="38562"/>
            <a:stretch/>
          </p:blipFill>
          <p:spPr>
            <a:xfrm>
              <a:off x="6977036" y="5131623"/>
              <a:ext cx="1492283" cy="1643555"/>
            </a:xfrm>
            <a:prstGeom prst="rect">
              <a:avLst/>
            </a:prstGeom>
          </p:spPr>
        </p:pic>
        <p:sp>
          <p:nvSpPr>
            <p:cNvPr id="11" name="Title 1"/>
            <p:cNvSpPr txBox="1">
              <a:spLocks/>
            </p:cNvSpPr>
            <p:nvPr/>
          </p:nvSpPr>
          <p:spPr>
            <a:xfrm>
              <a:off x="3709847" y="5463622"/>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atin typeface="Tahoma" panose="020B0604030504040204" pitchFamily="34" charset="0"/>
                  <a:ea typeface="Tahoma" panose="020B0604030504040204" pitchFamily="34" charset="0"/>
                  <a:cs typeface="Tahoma" panose="020B0604030504040204" pitchFamily="34" charset="0"/>
                </a:rPr>
                <a:t>SÍ</a:t>
              </a:r>
            </a:p>
          </p:txBody>
        </p:sp>
        <p:sp>
          <p:nvSpPr>
            <p:cNvPr id="12" name="Title 1"/>
            <p:cNvSpPr txBox="1">
              <a:spLocks/>
            </p:cNvSpPr>
            <p:nvPr/>
          </p:nvSpPr>
          <p:spPr>
            <a:xfrm>
              <a:off x="8578187" y="5463622"/>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atin typeface="Tahoma" panose="020B0604030504040204" pitchFamily="34" charset="0"/>
                  <a:ea typeface="Tahoma" panose="020B0604030504040204" pitchFamily="34" charset="0"/>
                  <a:cs typeface="Tahoma" panose="020B0604030504040204" pitchFamily="34" charset="0"/>
                </a:rPr>
                <a:t>NO</a:t>
              </a:r>
            </a:p>
          </p:txBody>
        </p:sp>
      </p:grpSp>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8" name="Footer Placeholder 3">
            <a:extLst>
              <a:ext uri="{FF2B5EF4-FFF2-40B4-BE49-F238E27FC236}">
                <a16:creationId xmlns:a16="http://schemas.microsoft.com/office/drawing/2014/main" id="{9BE83494-6ADA-4436-A104-847C8C4BDCD9}"/>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grpSp>
        <p:nvGrpSpPr>
          <p:cNvPr id="19" name="Group 18">
            <a:extLst>
              <a:ext uri="{FF2B5EF4-FFF2-40B4-BE49-F238E27FC236}">
                <a16:creationId xmlns:a16="http://schemas.microsoft.com/office/drawing/2014/main" id="{C1E3DCB3-9304-374B-A5A5-7B5A37D85DFF}"/>
              </a:ext>
            </a:extLst>
          </p:cNvPr>
          <p:cNvGrpSpPr/>
          <p:nvPr/>
        </p:nvGrpSpPr>
        <p:grpSpPr>
          <a:xfrm>
            <a:off x="2003376" y="127392"/>
            <a:ext cx="4968562" cy="1200329"/>
            <a:chOff x="2143433" y="259759"/>
            <a:chExt cx="4549823" cy="1200329"/>
          </a:xfrm>
        </p:grpSpPr>
        <p:sp>
          <p:nvSpPr>
            <p:cNvPr id="20" name="Rectangle 19">
              <a:extLst>
                <a:ext uri="{FF2B5EF4-FFF2-40B4-BE49-F238E27FC236}">
                  <a16:creationId xmlns:a16="http://schemas.microsoft.com/office/drawing/2014/main" id="{46C8350A-7776-A64D-B1A6-29C70EC12127}"/>
                </a:ext>
              </a:extLst>
            </p:cNvPr>
            <p:cNvSpPr/>
            <p:nvPr/>
          </p:nvSpPr>
          <p:spPr>
            <a:xfrm>
              <a:off x="2143433" y="287468"/>
              <a:ext cx="3490452" cy="542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Marvin Round" panose="02000000000000000000" pitchFamily="2" charset="0"/>
              </a:endParaRPr>
            </a:p>
          </p:txBody>
        </p:sp>
        <p:sp>
          <p:nvSpPr>
            <p:cNvPr id="21" name="TextBox 20">
              <a:extLst>
                <a:ext uri="{FF2B5EF4-FFF2-40B4-BE49-F238E27FC236}">
                  <a16:creationId xmlns:a16="http://schemas.microsoft.com/office/drawing/2014/main" id="{98A737C7-9DDF-0D46-8C2F-4DFFFF6B5F71}"/>
                </a:ext>
              </a:extLst>
            </p:cNvPr>
            <p:cNvSpPr txBox="1"/>
            <p:nvPr/>
          </p:nvSpPr>
          <p:spPr>
            <a:xfrm>
              <a:off x="2256085" y="259759"/>
              <a:ext cx="4437171" cy="1200329"/>
            </a:xfrm>
            <a:prstGeom prst="rect">
              <a:avLst/>
            </a:prstGeom>
            <a:noFill/>
          </p:spPr>
          <p:txBody>
            <a:bodyPr wrap="square" rtlCol="0">
              <a:spAutoFit/>
            </a:bodyPr>
            <a:lstStyle/>
            <a:p>
              <a:r>
                <a:rPr lang="en-US" sz="3600" dirty="0" err="1">
                  <a:latin typeface="Marvin Round" panose="02000000000000000000" pitchFamily="2" charset="0"/>
                  <a:ea typeface="Open Sans Extrabold" panose="020B0906030804020204" pitchFamily="34" charset="0"/>
                  <a:cs typeface="Open Sans Extrabold" panose="020B0906030804020204" pitchFamily="34" charset="0"/>
                </a:rPr>
                <a:t>Boleto</a:t>
              </a:r>
              <a:r>
                <a:rPr lang="en-US" sz="3600" dirty="0">
                  <a:latin typeface="Marvin Round" panose="02000000000000000000" pitchFamily="2" charset="0"/>
                  <a:ea typeface="Open Sans Extrabold" panose="020B0906030804020204" pitchFamily="34" charset="0"/>
                  <a:cs typeface="Open Sans Extrabold" panose="020B0906030804020204" pitchFamily="34" charset="0"/>
                </a:rPr>
                <a:t> de </a:t>
              </a:r>
              <a:r>
                <a:rPr lang="en-US" sz="3600" dirty="0" err="1">
                  <a:latin typeface="Marvin Round" panose="02000000000000000000" pitchFamily="2" charset="0"/>
                  <a:ea typeface="Open Sans Extrabold" panose="020B0906030804020204" pitchFamily="34" charset="0"/>
                  <a:cs typeface="Open Sans Extrabold" panose="020B0906030804020204" pitchFamily="34" charset="0"/>
                </a:rPr>
                <a:t>salida</a:t>
              </a:r>
              <a:endParaRPr lang="en-US" sz="3600" dirty="0">
                <a:latin typeface="Marvin Round" panose="02000000000000000000" pitchFamily="2" charset="0"/>
                <a:ea typeface="Open Sans Extrabold" panose="020B0906030804020204" pitchFamily="34" charset="0"/>
                <a:cs typeface="Open Sans Extrabold" panose="020B0906030804020204" pitchFamily="34" charset="0"/>
              </a:endParaRPr>
            </a:p>
          </p:txBody>
        </p:sp>
      </p:grpSp>
    </p:spTree>
    <p:extLst>
      <p:ext uri="{BB962C8B-B14F-4D97-AF65-F5344CB8AC3E}">
        <p14:creationId xmlns:p14="http://schemas.microsoft.com/office/powerpoint/2010/main" val="16909966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2470245" y="1378424"/>
            <a:ext cx="7251824" cy="1200329"/>
          </a:xfrm>
          <a:prstGeom prst="rect">
            <a:avLst/>
          </a:prstGeom>
          <a:noFill/>
          <a:ln w="57150">
            <a:solidFill>
              <a:schemeClr val="tx1"/>
            </a:solidFill>
          </a:ln>
        </p:spPr>
        <p:txBody>
          <a:bodyPr wrap="square" rtlCol="0">
            <a:spAutoFit/>
          </a:bodyPr>
          <a:lstStyle/>
          <a:p>
            <a:pPr algn="ctr"/>
            <a:r>
              <a:rPr lang="en-US" sz="3600" dirty="0">
                <a:latin typeface="Tahoma" panose="020B0604030504040204" pitchFamily="34" charset="0"/>
                <a:ea typeface="Tahoma" panose="020B0604030504040204" pitchFamily="34" charset="0"/>
                <a:cs typeface="Tahoma" panose="020B0604030504040204" pitchFamily="34" charset="0"/>
              </a:rPr>
              <a:t>¿</a:t>
            </a:r>
            <a:r>
              <a:rPr lang="en-US" sz="3600" dirty="0" err="1">
                <a:latin typeface="Tahoma" panose="020B0604030504040204" pitchFamily="34" charset="0"/>
                <a:ea typeface="Tahoma" panose="020B0604030504040204" pitchFamily="34" charset="0"/>
                <a:cs typeface="Tahoma" panose="020B0604030504040204" pitchFamily="34" charset="0"/>
              </a:rPr>
              <a:t>Puede</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pedir</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ayuda</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si</a:t>
            </a:r>
            <a:r>
              <a:rPr lang="en-US" sz="3600" dirty="0">
                <a:latin typeface="Tahoma" panose="020B0604030504040204" pitchFamily="34" charset="0"/>
                <a:ea typeface="Tahoma" panose="020B0604030504040204" pitchFamily="34" charset="0"/>
                <a:cs typeface="Tahoma" panose="020B0604030504040204" pitchFamily="34" charset="0"/>
              </a:rPr>
              <a:t> le </a:t>
            </a:r>
            <a:r>
              <a:rPr lang="en-US" sz="3600" dirty="0" err="1">
                <a:latin typeface="Tahoma" panose="020B0604030504040204" pitchFamily="34" charset="0"/>
                <a:ea typeface="Tahoma" panose="020B0604030504040204" pitchFamily="34" charset="0"/>
                <a:cs typeface="Tahoma" panose="020B0604030504040204" pitchFamily="34" charset="0"/>
              </a:rPr>
              <a:t>asaltaron</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sexualmente</a:t>
            </a:r>
            <a:r>
              <a:rPr lang="es-MX" sz="3600" dirty="0">
                <a:latin typeface="Tahoma" panose="020B0604030504040204" pitchFamily="34" charset="0"/>
                <a:ea typeface="Tahoma" panose="020B0604030504040204" pitchFamily="34" charset="0"/>
                <a:cs typeface="Tahoma" panose="020B0604030504040204" pitchFamily="34" charset="0"/>
              </a:rPr>
              <a:t>? </a:t>
            </a:r>
          </a:p>
        </p:txBody>
      </p:sp>
      <p:grpSp>
        <p:nvGrpSpPr>
          <p:cNvPr id="4" name="Group 3"/>
          <p:cNvGrpSpPr/>
          <p:nvPr/>
        </p:nvGrpSpPr>
        <p:grpSpPr>
          <a:xfrm>
            <a:off x="1836954" y="3467694"/>
            <a:ext cx="8518092" cy="1655058"/>
            <a:chOff x="1842052" y="5120120"/>
            <a:chExt cx="8518092" cy="1655058"/>
          </a:xfrm>
        </p:grpSpPr>
        <p:sp>
          <p:nvSpPr>
            <p:cNvPr id="7" name="Rectangle 6"/>
            <p:cNvSpPr/>
            <p:nvPr/>
          </p:nvSpPr>
          <p:spPr>
            <a:xfrm>
              <a:off x="1842052" y="5120120"/>
              <a:ext cx="3564835" cy="1641137"/>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6795309" y="5134041"/>
              <a:ext cx="3564835" cy="1641137"/>
            </a:xfrm>
            <a:prstGeom prst="rect">
              <a:avLst/>
            </a:prstGeom>
            <a:solidFill>
              <a:srgbClr val="FF5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t="4183" r="67947" b="43399"/>
            <a:stretch/>
          </p:blipFill>
          <p:spPr>
            <a:xfrm>
              <a:off x="1973414" y="5120120"/>
              <a:ext cx="1780286" cy="1641137"/>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69863" t="8889" r="3242" b="38562"/>
            <a:stretch/>
          </p:blipFill>
          <p:spPr>
            <a:xfrm>
              <a:off x="6977036" y="5131623"/>
              <a:ext cx="1492283" cy="1643555"/>
            </a:xfrm>
            <a:prstGeom prst="rect">
              <a:avLst/>
            </a:prstGeom>
          </p:spPr>
        </p:pic>
        <p:sp>
          <p:nvSpPr>
            <p:cNvPr id="11" name="Title 1"/>
            <p:cNvSpPr txBox="1">
              <a:spLocks/>
            </p:cNvSpPr>
            <p:nvPr/>
          </p:nvSpPr>
          <p:spPr>
            <a:xfrm>
              <a:off x="3709847" y="5463622"/>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atin typeface="Tahoma" panose="020B0604030504040204" pitchFamily="34" charset="0"/>
                  <a:ea typeface="Tahoma" panose="020B0604030504040204" pitchFamily="34" charset="0"/>
                  <a:cs typeface="Tahoma" panose="020B0604030504040204" pitchFamily="34" charset="0"/>
                </a:rPr>
                <a:t>SÍ</a:t>
              </a:r>
            </a:p>
          </p:txBody>
        </p:sp>
        <p:sp>
          <p:nvSpPr>
            <p:cNvPr id="12" name="Title 1"/>
            <p:cNvSpPr txBox="1">
              <a:spLocks/>
            </p:cNvSpPr>
            <p:nvPr/>
          </p:nvSpPr>
          <p:spPr>
            <a:xfrm>
              <a:off x="8578187" y="5463622"/>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atin typeface="Tahoma" panose="020B0604030504040204" pitchFamily="34" charset="0"/>
                  <a:ea typeface="Tahoma" panose="020B0604030504040204" pitchFamily="34" charset="0"/>
                  <a:cs typeface="Tahoma" panose="020B0604030504040204" pitchFamily="34" charset="0"/>
                </a:rPr>
                <a:t>NO</a:t>
              </a:r>
            </a:p>
          </p:txBody>
        </p:sp>
      </p:grpSp>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8" name="Footer Placeholder 3">
            <a:extLst>
              <a:ext uri="{FF2B5EF4-FFF2-40B4-BE49-F238E27FC236}">
                <a16:creationId xmlns:a16="http://schemas.microsoft.com/office/drawing/2014/main" id="{AD8E0AC4-0970-41FD-A9F2-DCC73C22F3DC}"/>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grpSp>
        <p:nvGrpSpPr>
          <p:cNvPr id="19" name="Group 18">
            <a:extLst>
              <a:ext uri="{FF2B5EF4-FFF2-40B4-BE49-F238E27FC236}">
                <a16:creationId xmlns:a16="http://schemas.microsoft.com/office/drawing/2014/main" id="{7B9D2161-ECE8-A440-985A-56F1884C2429}"/>
              </a:ext>
            </a:extLst>
          </p:cNvPr>
          <p:cNvGrpSpPr/>
          <p:nvPr/>
        </p:nvGrpSpPr>
        <p:grpSpPr>
          <a:xfrm>
            <a:off x="2003376" y="127392"/>
            <a:ext cx="4968562" cy="1200329"/>
            <a:chOff x="2143433" y="259759"/>
            <a:chExt cx="4549823" cy="1200329"/>
          </a:xfrm>
        </p:grpSpPr>
        <p:sp>
          <p:nvSpPr>
            <p:cNvPr id="20" name="Rectangle 19">
              <a:extLst>
                <a:ext uri="{FF2B5EF4-FFF2-40B4-BE49-F238E27FC236}">
                  <a16:creationId xmlns:a16="http://schemas.microsoft.com/office/drawing/2014/main" id="{B0EF826F-DD2D-0042-B0F0-C9F7FBB9BFB3}"/>
                </a:ext>
              </a:extLst>
            </p:cNvPr>
            <p:cNvSpPr/>
            <p:nvPr/>
          </p:nvSpPr>
          <p:spPr>
            <a:xfrm>
              <a:off x="2143433" y="287468"/>
              <a:ext cx="3490452" cy="542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Marvin Round" panose="02000000000000000000" pitchFamily="2" charset="0"/>
              </a:endParaRPr>
            </a:p>
          </p:txBody>
        </p:sp>
        <p:sp>
          <p:nvSpPr>
            <p:cNvPr id="21" name="TextBox 20">
              <a:extLst>
                <a:ext uri="{FF2B5EF4-FFF2-40B4-BE49-F238E27FC236}">
                  <a16:creationId xmlns:a16="http://schemas.microsoft.com/office/drawing/2014/main" id="{59F3A932-FE1A-4A4A-96F5-110B6D03B2C9}"/>
                </a:ext>
              </a:extLst>
            </p:cNvPr>
            <p:cNvSpPr txBox="1"/>
            <p:nvPr/>
          </p:nvSpPr>
          <p:spPr>
            <a:xfrm>
              <a:off x="2256085" y="259759"/>
              <a:ext cx="4437171" cy="1200329"/>
            </a:xfrm>
            <a:prstGeom prst="rect">
              <a:avLst/>
            </a:prstGeom>
            <a:noFill/>
          </p:spPr>
          <p:txBody>
            <a:bodyPr wrap="square" rtlCol="0">
              <a:spAutoFit/>
            </a:bodyPr>
            <a:lstStyle/>
            <a:p>
              <a:r>
                <a:rPr lang="en-US" sz="3600" dirty="0" err="1">
                  <a:latin typeface="Marvin Round" panose="02000000000000000000" pitchFamily="2" charset="0"/>
                  <a:ea typeface="Open Sans Extrabold" panose="020B0906030804020204" pitchFamily="34" charset="0"/>
                  <a:cs typeface="Open Sans Extrabold" panose="020B0906030804020204" pitchFamily="34" charset="0"/>
                </a:rPr>
                <a:t>Boleto</a:t>
              </a:r>
              <a:r>
                <a:rPr lang="en-US" sz="3600" dirty="0">
                  <a:latin typeface="Marvin Round" panose="02000000000000000000" pitchFamily="2" charset="0"/>
                  <a:ea typeface="Open Sans Extrabold" panose="020B0906030804020204" pitchFamily="34" charset="0"/>
                  <a:cs typeface="Open Sans Extrabold" panose="020B0906030804020204" pitchFamily="34" charset="0"/>
                </a:rPr>
                <a:t> de </a:t>
              </a:r>
              <a:r>
                <a:rPr lang="en-US" sz="3600" dirty="0" err="1">
                  <a:latin typeface="Marvin Round" panose="02000000000000000000" pitchFamily="2" charset="0"/>
                  <a:ea typeface="Open Sans Extrabold" panose="020B0906030804020204" pitchFamily="34" charset="0"/>
                  <a:cs typeface="Open Sans Extrabold" panose="020B0906030804020204" pitchFamily="34" charset="0"/>
                </a:rPr>
                <a:t>salida</a:t>
              </a:r>
              <a:endParaRPr lang="en-US" sz="3600" dirty="0">
                <a:latin typeface="Marvin Round" panose="02000000000000000000" pitchFamily="2" charset="0"/>
                <a:ea typeface="Open Sans Extrabold" panose="020B0906030804020204" pitchFamily="34" charset="0"/>
                <a:cs typeface="Open Sans Extrabold" panose="020B0906030804020204" pitchFamily="34" charset="0"/>
              </a:endParaRPr>
            </a:p>
          </p:txBody>
        </p:sp>
      </p:grpSp>
    </p:spTree>
    <p:extLst>
      <p:ext uri="{BB962C8B-B14F-4D97-AF65-F5344CB8AC3E}">
        <p14:creationId xmlns:p14="http://schemas.microsoft.com/office/powerpoint/2010/main" val="15422990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88533D45-9144-BB4F-AC6B-D25FB95C26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87452" cy="6858000"/>
          </a:xfrm>
          <a:prstGeom prst="rect">
            <a:avLst/>
          </a:prstGeom>
        </p:spPr>
      </p:pic>
      <p:pic>
        <p:nvPicPr>
          <p:cNvPr id="21" name="Picture 20">
            <a:extLst>
              <a:ext uri="{FF2B5EF4-FFF2-40B4-BE49-F238E27FC236}">
                <a16:creationId xmlns:a16="http://schemas.microsoft.com/office/drawing/2014/main" id="{4C95BD56-3554-ED49-B1EB-B41D642F5E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3759" y="1056528"/>
            <a:ext cx="5814077" cy="4492696"/>
          </a:xfrm>
          <a:prstGeom prst="rect">
            <a:avLst/>
          </a:prstGeom>
        </p:spPr>
      </p:pic>
      <p:sp>
        <p:nvSpPr>
          <p:cNvPr id="26" name="Footer Placeholder 3">
            <a:extLst>
              <a:ext uri="{FF2B5EF4-FFF2-40B4-BE49-F238E27FC236}">
                <a16:creationId xmlns:a16="http://schemas.microsoft.com/office/drawing/2014/main" id="{6832B810-2D0C-384D-A998-62C22C94234E}"/>
              </a:ext>
            </a:extLst>
          </p:cNvPr>
          <p:cNvSpPr txBox="1"/>
          <p:nvPr/>
        </p:nvSpPr>
        <p:spPr>
          <a:xfrm>
            <a:off x="8967435" y="6439711"/>
            <a:ext cx="3224565" cy="418289"/>
          </a:xfrm>
          <a:prstGeom prst="rect">
            <a:avLst/>
          </a:prstGeom>
          <a:solidFill>
            <a:srgbClr val="AFCFE4"/>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sz="900" b="1" i="0" strike="noStrike" cap="all" spc="0" baseline="0" dirty="0">
                <a:solidFill>
                  <a:srgbClr val="000000"/>
                </a:solidFill>
                <a:effectLst/>
                <a:latin typeface="Verdana"/>
                <a:ea typeface="Verdana"/>
                <a:cs typeface="Verdana"/>
              </a:rPr>
              <a:t>© 2023 Programa de Servicios de SAFE para Personas con Discapacidades</a:t>
            </a:r>
          </a:p>
        </p:txBody>
      </p:sp>
      <p:pic>
        <p:nvPicPr>
          <p:cNvPr id="27" name="Picture 26">
            <a:extLst>
              <a:ext uri="{FF2B5EF4-FFF2-40B4-BE49-F238E27FC236}">
                <a16:creationId xmlns:a16="http://schemas.microsoft.com/office/drawing/2014/main" id="{4FEC2C05-C4BB-A746-8F82-52E75C187499}"/>
              </a:ext>
            </a:extLst>
          </p:cNvPr>
          <p:cNvPicPr>
            <a:picLocks noChangeAspect="1"/>
          </p:cNvPicPr>
          <p:nvPr/>
        </p:nvPicPr>
        <p:blipFill>
          <a:blip r:embed="rId5">
            <a:extLst>
              <a:ext uri="{28A0092B-C50C-407E-A947-70E740481C1C}">
                <a14:useLocalDpi xmlns:a14="http://schemas.microsoft.com/office/drawing/2010/main" val="0"/>
              </a:ext>
            </a:extLst>
          </a:blip>
          <a:srcRect l="37147" t="37681" r="37800" b="44734"/>
          <a:stretch>
            <a:fillRect/>
          </a:stretch>
        </p:blipFill>
        <p:spPr>
          <a:xfrm>
            <a:off x="10927290" y="202648"/>
            <a:ext cx="1147800" cy="419100"/>
          </a:xfrm>
          <a:prstGeom prst="rect">
            <a:avLst/>
          </a:prstGeom>
        </p:spPr>
      </p:pic>
      <p:grpSp>
        <p:nvGrpSpPr>
          <p:cNvPr id="28" name="Group 27">
            <a:extLst>
              <a:ext uri="{FF2B5EF4-FFF2-40B4-BE49-F238E27FC236}">
                <a16:creationId xmlns:a16="http://schemas.microsoft.com/office/drawing/2014/main" id="{6486F713-FF08-FC4F-9E20-F82D7E8AA61A}"/>
              </a:ext>
            </a:extLst>
          </p:cNvPr>
          <p:cNvGrpSpPr/>
          <p:nvPr/>
        </p:nvGrpSpPr>
        <p:grpSpPr>
          <a:xfrm>
            <a:off x="2129459" y="120255"/>
            <a:ext cx="9209100" cy="4967224"/>
            <a:chOff x="2129459" y="120255"/>
            <a:chExt cx="9209100" cy="4967224"/>
          </a:xfrm>
        </p:grpSpPr>
        <p:sp>
          <p:nvSpPr>
            <p:cNvPr id="29" name="Moon 28">
              <a:extLst>
                <a:ext uri="{FF2B5EF4-FFF2-40B4-BE49-F238E27FC236}">
                  <a16:creationId xmlns:a16="http://schemas.microsoft.com/office/drawing/2014/main" id="{D825F789-4CA4-3A48-93B8-4390A8C80330}"/>
                </a:ext>
              </a:extLst>
            </p:cNvPr>
            <p:cNvSpPr/>
            <p:nvPr/>
          </p:nvSpPr>
          <p:spPr>
            <a:xfrm rot="12641641">
              <a:off x="8576732" y="2457084"/>
              <a:ext cx="884070" cy="2196376"/>
            </a:xfrm>
            <a:prstGeom prst="moon">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515BE0A3-3347-4A43-AE2E-27BF314A201E}"/>
                </a:ext>
              </a:extLst>
            </p:cNvPr>
            <p:cNvSpPr/>
            <p:nvPr/>
          </p:nvSpPr>
          <p:spPr>
            <a:xfrm>
              <a:off x="8553159" y="4256920"/>
              <a:ext cx="328367" cy="25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E868A222-E79A-5C49-B87D-43C6801B3189}"/>
                </a:ext>
              </a:extLst>
            </p:cNvPr>
            <p:cNvGrpSpPr/>
            <p:nvPr/>
          </p:nvGrpSpPr>
          <p:grpSpPr>
            <a:xfrm>
              <a:off x="2129459" y="120255"/>
              <a:ext cx="9209100" cy="4967224"/>
              <a:chOff x="2129459" y="120255"/>
              <a:chExt cx="9209100" cy="4967224"/>
            </a:xfrm>
          </p:grpSpPr>
          <p:sp>
            <p:nvSpPr>
              <p:cNvPr id="32" name="Oval 31">
                <a:extLst>
                  <a:ext uri="{FF2B5EF4-FFF2-40B4-BE49-F238E27FC236}">
                    <a16:creationId xmlns:a16="http://schemas.microsoft.com/office/drawing/2014/main" id="{32E2F111-D9F3-F442-8FB7-BBA899C95CB3}"/>
                  </a:ext>
                </a:extLst>
              </p:cNvPr>
              <p:cNvSpPr/>
              <p:nvPr/>
            </p:nvSpPr>
            <p:spPr>
              <a:xfrm>
                <a:off x="9541396" y="4510920"/>
                <a:ext cx="1797163" cy="49571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49DBF716-86B9-AA4B-951F-0255CC1E568F}"/>
                  </a:ext>
                </a:extLst>
              </p:cNvPr>
              <p:cNvGrpSpPr/>
              <p:nvPr/>
            </p:nvGrpSpPr>
            <p:grpSpPr>
              <a:xfrm>
                <a:off x="2129459" y="120255"/>
                <a:ext cx="9126420" cy="4967224"/>
                <a:chOff x="2129459" y="120255"/>
                <a:chExt cx="9126420" cy="4967224"/>
              </a:xfrm>
            </p:grpSpPr>
            <p:pic>
              <p:nvPicPr>
                <p:cNvPr id="34" name="Picture 2" descr="4f7404e9-4e46-4c7e-b722-ae5465174d6e@namprd16">
                  <a:extLst>
                    <a:ext uri="{FF2B5EF4-FFF2-40B4-BE49-F238E27FC236}">
                      <a16:creationId xmlns:a16="http://schemas.microsoft.com/office/drawing/2014/main" id="{84434E15-47B7-484D-8388-25BC5679D5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7005" r="42347" b="24150"/>
                <a:stretch>
                  <a:fillRect/>
                </a:stretch>
              </p:blipFill>
              <p:spPr bwMode="auto">
                <a:xfrm>
                  <a:off x="2129459" y="948919"/>
                  <a:ext cx="357632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Oval 34">
                  <a:extLst>
                    <a:ext uri="{FF2B5EF4-FFF2-40B4-BE49-F238E27FC236}">
                      <a16:creationId xmlns:a16="http://schemas.microsoft.com/office/drawing/2014/main" id="{2229DEDA-50DD-E848-A23A-D51D615470EA}"/>
                    </a:ext>
                  </a:extLst>
                </p:cNvPr>
                <p:cNvSpPr/>
                <p:nvPr/>
              </p:nvSpPr>
              <p:spPr>
                <a:xfrm>
                  <a:off x="9743440" y="3657600"/>
                  <a:ext cx="1432561" cy="528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D2F8F215-FB24-9941-B9B8-0C5BF48E3AF3}"/>
                    </a:ext>
                  </a:extLst>
                </p:cNvPr>
                <p:cNvSpPr txBox="1"/>
                <p:nvPr/>
              </p:nvSpPr>
              <p:spPr>
                <a:xfrm>
                  <a:off x="9842090" y="3679356"/>
                  <a:ext cx="1376070" cy="646331"/>
                </a:xfrm>
                <a:prstGeom prst="rect">
                  <a:avLst/>
                </a:prstGeom>
                <a:noFill/>
              </p:spPr>
              <p:txBody>
                <a:bodyPr wrap="square" rtlCol="0">
                  <a:spAutoFit/>
                </a:bodyPr>
                <a:lstStyle/>
                <a:p>
                  <a:pPr algn="ctr"/>
                  <a:r>
                    <a:rPr lang="es-MX" b="0" i="0" strike="noStrike" cap="none" spc="0" baseline="0" dirty="0">
                      <a:solidFill>
                        <a:srgbClr val="000000"/>
                      </a:solidFill>
                      <a:effectLst/>
                      <a:latin typeface="Smoothy" pitchFamily="2" charset="77"/>
                      <a:ea typeface="Tahoma"/>
                      <a:cs typeface="Tahoma"/>
                    </a:rPr>
                    <a:t>Hola. ¿Puede hablar?</a:t>
                  </a:r>
                </a:p>
              </p:txBody>
            </p:sp>
            <p:sp>
              <p:nvSpPr>
                <p:cNvPr id="37" name="TextBox 36">
                  <a:extLst>
                    <a:ext uri="{FF2B5EF4-FFF2-40B4-BE49-F238E27FC236}">
                      <a16:creationId xmlns:a16="http://schemas.microsoft.com/office/drawing/2014/main" id="{B1C235F4-70C6-7146-91B4-F678631BD1E9}"/>
                    </a:ext>
                  </a:extLst>
                </p:cNvPr>
                <p:cNvSpPr txBox="1"/>
                <p:nvPr/>
              </p:nvSpPr>
              <p:spPr>
                <a:xfrm>
                  <a:off x="9624078" y="4502704"/>
                  <a:ext cx="1631801" cy="584775"/>
                </a:xfrm>
                <a:prstGeom prst="rect">
                  <a:avLst/>
                </a:prstGeom>
                <a:noFill/>
              </p:spPr>
              <p:txBody>
                <a:bodyPr wrap="square" rtlCol="0">
                  <a:spAutoFit/>
                </a:bodyPr>
                <a:lstStyle/>
                <a:p>
                  <a:pPr algn="ctr"/>
                  <a:r>
                    <a:rPr lang="es-MX" sz="1600" b="0" i="0" strike="noStrike" cap="none" spc="0" baseline="0" dirty="0">
                      <a:solidFill>
                        <a:srgbClr val="000000"/>
                      </a:solidFill>
                      <a:effectLst/>
                      <a:latin typeface="Smoothy" pitchFamily="2" charset="77"/>
                      <a:ea typeface="Tahoma"/>
                      <a:cs typeface="Tahoma"/>
                    </a:rPr>
                    <a:t>Sí. ¿En qué le </a:t>
                  </a:r>
                </a:p>
                <a:p>
                  <a:pPr algn="ctr"/>
                  <a:r>
                    <a:rPr lang="es-MX" sz="1600" b="0" i="0" strike="noStrike" cap="none" spc="0" baseline="0" dirty="0">
                      <a:solidFill>
                        <a:srgbClr val="000000"/>
                      </a:solidFill>
                      <a:effectLst/>
                      <a:latin typeface="Smoothy" pitchFamily="2" charset="77"/>
                      <a:ea typeface="Tahoma"/>
                      <a:cs typeface="Tahoma"/>
                    </a:rPr>
                    <a:t>puedo ayudar?</a:t>
                  </a:r>
                </a:p>
              </p:txBody>
            </p:sp>
            <p:grpSp>
              <p:nvGrpSpPr>
                <p:cNvPr id="38" name="Group 37">
                  <a:extLst>
                    <a:ext uri="{FF2B5EF4-FFF2-40B4-BE49-F238E27FC236}">
                      <a16:creationId xmlns:a16="http://schemas.microsoft.com/office/drawing/2014/main" id="{90D338A2-F034-D446-8D4C-53E13CBCDE50}"/>
                    </a:ext>
                  </a:extLst>
                </p:cNvPr>
                <p:cNvGrpSpPr/>
                <p:nvPr/>
              </p:nvGrpSpPr>
              <p:grpSpPr>
                <a:xfrm>
                  <a:off x="2428239" y="120255"/>
                  <a:ext cx="6453287" cy="646331"/>
                  <a:chOff x="2428239" y="120255"/>
                  <a:chExt cx="6453287" cy="646331"/>
                </a:xfrm>
              </p:grpSpPr>
              <p:sp>
                <p:nvSpPr>
                  <p:cNvPr id="40" name="Rectangle 39">
                    <a:extLst>
                      <a:ext uri="{FF2B5EF4-FFF2-40B4-BE49-F238E27FC236}">
                        <a16:creationId xmlns:a16="http://schemas.microsoft.com/office/drawing/2014/main" id="{500D9703-BD9F-444D-9F05-1E9C7D310964}"/>
                      </a:ext>
                    </a:extLst>
                  </p:cNvPr>
                  <p:cNvSpPr/>
                  <p:nvPr/>
                </p:nvSpPr>
                <p:spPr>
                  <a:xfrm>
                    <a:off x="2428239" y="182337"/>
                    <a:ext cx="4913421" cy="5491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10285DFE-B846-1F42-9510-3A792D8500A3}"/>
                      </a:ext>
                    </a:extLst>
                  </p:cNvPr>
                  <p:cNvSpPr txBox="1"/>
                  <p:nvPr/>
                </p:nvSpPr>
                <p:spPr>
                  <a:xfrm>
                    <a:off x="2428240" y="120255"/>
                    <a:ext cx="6453286" cy="646331"/>
                  </a:xfrm>
                  <a:prstGeom prst="rect">
                    <a:avLst/>
                  </a:prstGeom>
                  <a:noFill/>
                </p:spPr>
                <p:txBody>
                  <a:bodyPr wrap="square" rtlCol="0">
                    <a:spAutoFit/>
                  </a:bodyPr>
                  <a:lstStyle/>
                  <a:p>
                    <a:r>
                      <a:rPr lang="es-MX" sz="3600" b="0" i="0" strike="noStrike" cap="none" spc="0" baseline="0" dirty="0">
                        <a:solidFill>
                          <a:srgbClr val="000000"/>
                        </a:solidFill>
                        <a:effectLst/>
                        <a:latin typeface="Marvin Round" panose="02000000000000000000" pitchFamily="2" charset="0"/>
                        <a:ea typeface="Open Sans Extrabold"/>
                        <a:cs typeface="Open Sans Extrabold"/>
                      </a:rPr>
                      <a:t>Cómo pedir ayuda</a:t>
                    </a:r>
                  </a:p>
                </p:txBody>
              </p:sp>
            </p:grpSp>
            <p:sp>
              <p:nvSpPr>
                <p:cNvPr id="39" name="TextBox 38">
                  <a:extLst>
                    <a:ext uri="{FF2B5EF4-FFF2-40B4-BE49-F238E27FC236}">
                      <a16:creationId xmlns:a16="http://schemas.microsoft.com/office/drawing/2014/main" id="{54C591FB-3FD5-CE43-A000-2EDBEA8B3540}"/>
                    </a:ext>
                  </a:extLst>
                </p:cNvPr>
                <p:cNvSpPr txBox="1"/>
                <p:nvPr/>
              </p:nvSpPr>
              <p:spPr>
                <a:xfrm rot="18672716">
                  <a:off x="8063248" y="3506640"/>
                  <a:ext cx="2253456" cy="457200"/>
                </a:xfrm>
                <a:prstGeom prst="rect">
                  <a:avLst/>
                </a:prstGeom>
                <a:noFill/>
              </p:spPr>
              <p:txBody>
                <a:bodyPr wrap="square" rtlCol="0">
                  <a:spAutoFit/>
                </a:bodyPr>
                <a:lstStyle/>
                <a:p>
                  <a:pPr lvl="0"/>
                  <a:r>
                    <a:rPr lang="es-MX" sz="2400" b="1" i="0" strike="noStrike" cap="none" spc="0" baseline="0" dirty="0">
                      <a:solidFill>
                        <a:srgbClr val="000000"/>
                      </a:solidFill>
                      <a:effectLst/>
                      <a:latin typeface="Tahoma"/>
                      <a:ea typeface="Tahoma"/>
                      <a:cs typeface="Tahoma"/>
                    </a:rPr>
                    <a:t>¡Pida ayuda!</a:t>
                  </a:r>
                </a:p>
              </p:txBody>
            </p:sp>
          </p:grpSp>
        </p:grpSp>
      </p:grpSp>
    </p:spTree>
    <p:extLst>
      <p:ext uri="{BB962C8B-B14F-4D97-AF65-F5344CB8AC3E}">
        <p14:creationId xmlns:p14="http://schemas.microsoft.com/office/powerpoint/2010/main" val="18655641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52" y="-39189"/>
            <a:ext cx="12166314" cy="6858000"/>
          </a:xfrm>
          <a:prstGeom prst="rect">
            <a:avLst/>
          </a:prstGeom>
        </p:spPr>
      </p:pic>
      <p:sp>
        <p:nvSpPr>
          <p:cNvPr id="7" name="TextBox 6"/>
          <p:cNvSpPr txBox="1"/>
          <p:nvPr/>
        </p:nvSpPr>
        <p:spPr>
          <a:xfrm>
            <a:off x="8950960" y="974798"/>
            <a:ext cx="2580640" cy="1384995"/>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Los </a:t>
            </a:r>
            <a:r>
              <a:rPr lang="en-US" sz="2800" dirty="0" err="1">
                <a:latin typeface="Tahoma" panose="020B0604030504040204" pitchFamily="34" charset="0"/>
                <a:ea typeface="Tahoma" panose="020B0604030504040204" pitchFamily="34" charset="0"/>
                <a:cs typeface="Tahoma" panose="020B0604030504040204" pitchFamily="34" charset="0"/>
              </a:rPr>
              <a:t>límites</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sexuales</a:t>
            </a:r>
            <a:r>
              <a:rPr lang="en-US" sz="2800" dirty="0">
                <a:latin typeface="Tahoma" panose="020B0604030504040204" pitchFamily="34" charset="0"/>
                <a:ea typeface="Tahoma" panose="020B0604030504040204" pitchFamily="34" charset="0"/>
                <a:cs typeface="Tahoma" panose="020B0604030504040204" pitchFamily="34" charset="0"/>
              </a:rPr>
              <a:t> y </a:t>
            </a:r>
            <a:r>
              <a:rPr lang="en-US" sz="2800" dirty="0" err="1">
                <a:latin typeface="Tahoma" panose="020B0604030504040204" pitchFamily="34" charset="0"/>
                <a:ea typeface="Tahoma" panose="020B0604030504040204" pitchFamily="34" charset="0"/>
                <a:cs typeface="Tahoma" panose="020B0604030504040204" pitchFamily="34" charset="0"/>
              </a:rPr>
              <a:t>el</a:t>
            </a:r>
            <a:r>
              <a:rPr lang="en-US" sz="2800" dirty="0">
                <a:latin typeface="Tahoma" panose="020B0604030504040204" pitchFamily="34" charset="0"/>
                <a:ea typeface="Tahoma" panose="020B0604030504040204" pitchFamily="34" charset="0"/>
                <a:cs typeface="Tahoma" panose="020B0604030504040204" pitchFamily="34" charset="0"/>
              </a:rPr>
              <a:t> </a:t>
            </a:r>
          </a:p>
          <a:p>
            <a:r>
              <a:rPr lang="en-US" sz="2800" dirty="0" err="1">
                <a:latin typeface="Tahoma" panose="020B0604030504040204" pitchFamily="34" charset="0"/>
                <a:ea typeface="Tahoma" panose="020B0604030504040204" pitchFamily="34" charset="0"/>
                <a:cs typeface="Tahoma" panose="020B0604030504040204" pitchFamily="34" charset="0"/>
              </a:rPr>
              <a:t>consentimiento</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4133760" y="2316724"/>
            <a:ext cx="5213440" cy="523220"/>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Las 4 </a:t>
            </a:r>
            <a:r>
              <a:rPr lang="en-US" sz="2800" dirty="0" err="1">
                <a:latin typeface="Tahoma" panose="020B0604030504040204" pitchFamily="34" charset="0"/>
                <a:ea typeface="Tahoma" panose="020B0604030504040204" pitchFamily="34" charset="0"/>
                <a:cs typeface="Tahoma" panose="020B0604030504040204" pitchFamily="34" charset="0"/>
              </a:rPr>
              <a:t>partes</a:t>
            </a:r>
            <a:r>
              <a:rPr lang="en-US" sz="2800" dirty="0">
                <a:latin typeface="Tahoma" panose="020B0604030504040204" pitchFamily="34" charset="0"/>
                <a:ea typeface="Tahoma" panose="020B0604030504040204" pitchFamily="34" charset="0"/>
                <a:cs typeface="Tahoma" panose="020B0604030504040204" pitchFamily="34" charset="0"/>
              </a:rPr>
              <a:t> del </a:t>
            </a:r>
            <a:r>
              <a:rPr lang="en-US" sz="2800" dirty="0" err="1">
                <a:latin typeface="Tahoma" panose="020B0604030504040204" pitchFamily="34" charset="0"/>
                <a:ea typeface="Tahoma" panose="020B0604030504040204" pitchFamily="34" charset="0"/>
                <a:cs typeface="Tahoma" panose="020B0604030504040204" pitchFamily="34" charset="0"/>
              </a:rPr>
              <a:t>consentimiento</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4161838" y="4754167"/>
            <a:ext cx="5429202" cy="523220"/>
          </a:xfrm>
          <a:prstGeom prst="rect">
            <a:avLst/>
          </a:prstGeom>
          <a:noFill/>
        </p:spPr>
        <p:txBody>
          <a:bodyPr wrap="square" rtlCol="0">
            <a:spAutoFit/>
          </a:bodyPr>
          <a:lstStyle/>
          <a:p>
            <a:r>
              <a:rPr lang="en-US" sz="2800" dirty="0" err="1">
                <a:latin typeface="Tahoma" panose="020B0604030504040204" pitchFamily="34" charset="0"/>
                <a:ea typeface="Tahoma" panose="020B0604030504040204" pitchFamily="34" charset="0"/>
                <a:cs typeface="Tahoma" panose="020B0604030504040204" pitchFamily="34" charset="0"/>
              </a:rPr>
              <a:t>Juego</a:t>
            </a:r>
            <a:r>
              <a:rPr lang="en-US" sz="2800" dirty="0">
                <a:latin typeface="Tahoma" panose="020B0604030504040204" pitchFamily="34" charset="0"/>
                <a:ea typeface="Tahoma" panose="020B0604030504040204" pitchFamily="34" charset="0"/>
                <a:cs typeface="Tahoma" panose="020B0604030504040204" pitchFamily="34" charset="0"/>
              </a:rPr>
              <a:t> de </a:t>
            </a:r>
            <a:r>
              <a:rPr lang="en-US" sz="2800" dirty="0" err="1">
                <a:latin typeface="Tahoma" panose="020B0604030504040204" pitchFamily="34" charset="0"/>
                <a:ea typeface="Tahoma" panose="020B0604030504040204" pitchFamily="34" charset="0"/>
                <a:cs typeface="Tahoma" panose="020B0604030504040204" pitchFamily="34" charset="0"/>
              </a:rPr>
              <a:t>consentimiento</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a:off x="7955965" y="5685806"/>
            <a:ext cx="2442631" cy="523220"/>
          </a:xfrm>
          <a:prstGeom prst="rect">
            <a:avLst/>
          </a:prstGeom>
          <a:noFill/>
        </p:spPr>
        <p:txBody>
          <a:bodyPr wrap="square" rtlCol="0">
            <a:spAutoFit/>
          </a:bodyPr>
          <a:lstStyle/>
          <a:p>
            <a:r>
              <a:rPr lang="en-US" sz="2800" dirty="0" err="1">
                <a:latin typeface="Tahoma" panose="020B0604030504040204" pitchFamily="34" charset="0"/>
                <a:ea typeface="Tahoma" panose="020B0604030504040204" pitchFamily="34" charset="0"/>
                <a:cs typeface="Tahoma" panose="020B0604030504040204" pitchFamily="34" charset="0"/>
              </a:rPr>
              <a:t>Asalto</a:t>
            </a:r>
            <a:r>
              <a:rPr lang="en-US" sz="2800" dirty="0">
                <a:latin typeface="Tahoma" panose="020B0604030504040204" pitchFamily="34" charset="0"/>
                <a:ea typeface="Tahoma" panose="020B0604030504040204" pitchFamily="34" charset="0"/>
                <a:cs typeface="Tahoma" panose="020B0604030504040204" pitchFamily="34" charset="0"/>
              </a:rPr>
              <a:t> sexual</a:t>
            </a: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4215" y="1722232"/>
            <a:ext cx="1720904" cy="1521263"/>
          </a:xfrm>
          <a:prstGeom prst="rect">
            <a:avLst/>
          </a:prstGeom>
        </p:spPr>
      </p:pic>
      <p:sp>
        <p:nvSpPr>
          <p:cNvPr id="18" name="TextBox 17"/>
          <p:cNvSpPr txBox="1"/>
          <p:nvPr/>
        </p:nvSpPr>
        <p:spPr>
          <a:xfrm>
            <a:off x="4220433" y="3603908"/>
            <a:ext cx="4354607" cy="523220"/>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Descanso para </a:t>
            </a:r>
            <a:r>
              <a:rPr lang="en-US" sz="2800" dirty="0" err="1">
                <a:latin typeface="Tahoma" panose="020B0604030504040204" pitchFamily="34" charset="0"/>
                <a:ea typeface="Tahoma" panose="020B0604030504040204" pitchFamily="34" charset="0"/>
                <a:cs typeface="Tahoma" panose="020B0604030504040204" pitchFamily="34" charset="0"/>
              </a:rPr>
              <a:t>el</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cerebro</a:t>
            </a:r>
            <a:endParaRPr lang="en-US" sz="2800" dirty="0">
              <a:latin typeface="Tahoma" panose="020B0604030504040204" pitchFamily="34" charset="0"/>
              <a:ea typeface="Tahoma" panose="020B0604030504040204" pitchFamily="34" charset="0"/>
              <a:cs typeface="Tahoma" panose="020B0604030504040204" pitchFamily="34" charset="0"/>
            </a:endParaRPr>
          </a:p>
        </p:txBody>
      </p:sp>
      <p:pic>
        <p:nvPicPr>
          <p:cNvPr id="19" name="Picture 18"/>
          <p:cNvPicPr>
            <a:picLocks noChangeAspect="1"/>
          </p:cNvPicPr>
          <p:nvPr/>
        </p:nvPicPr>
        <p:blipFill>
          <a:blip r:embed="rId5"/>
          <a:stretch>
            <a:fillRect/>
          </a:stretch>
        </p:blipFill>
        <p:spPr>
          <a:xfrm>
            <a:off x="2407068" y="3243495"/>
            <a:ext cx="1813365" cy="1269928"/>
          </a:xfrm>
          <a:prstGeom prst="rect">
            <a:avLst/>
          </a:prstGeom>
        </p:spPr>
      </p:pic>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t="-1" r="42702" b="11749"/>
          <a:stretch/>
        </p:blipFill>
        <p:spPr>
          <a:xfrm>
            <a:off x="6585318" y="5277387"/>
            <a:ext cx="1349208" cy="1537284"/>
          </a:xfrm>
          <a:prstGeom prst="rect">
            <a:avLst/>
          </a:prstGeom>
        </p:spPr>
      </p:pic>
      <p:grpSp>
        <p:nvGrpSpPr>
          <p:cNvPr id="24" name="Group 23"/>
          <p:cNvGrpSpPr/>
          <p:nvPr/>
        </p:nvGrpSpPr>
        <p:grpSpPr>
          <a:xfrm>
            <a:off x="2358061" y="4470126"/>
            <a:ext cx="1757058" cy="1122053"/>
            <a:chOff x="1927411" y="412376"/>
            <a:chExt cx="7377954" cy="4572001"/>
          </a:xfrm>
        </p:grpSpPr>
        <p:pic>
          <p:nvPicPr>
            <p:cNvPr id="22" name="Picture 21"/>
            <p:cNvPicPr>
              <a:picLocks noChangeAspect="1"/>
            </p:cNvPicPr>
            <p:nvPr/>
          </p:nvPicPr>
          <p:blipFill rotWithShape="1">
            <a:blip r:embed="rId7" cstate="print">
              <a:extLst>
                <a:ext uri="{28A0092B-C50C-407E-A947-70E740481C1C}">
                  <a14:useLocalDpi xmlns:a14="http://schemas.microsoft.com/office/drawing/2010/main" val="0"/>
                </a:ext>
              </a:extLst>
            </a:blip>
            <a:srcRect t="4183" r="67947" b="43399"/>
            <a:stretch/>
          </p:blipFill>
          <p:spPr>
            <a:xfrm>
              <a:off x="1927411" y="412376"/>
              <a:ext cx="3899647" cy="3594847"/>
            </a:xfrm>
            <a:prstGeom prst="rect">
              <a:avLst/>
            </a:prstGeom>
          </p:spPr>
        </p:pic>
        <p:pic>
          <p:nvPicPr>
            <p:cNvPr id="23" name="Picture 22"/>
            <p:cNvPicPr>
              <a:picLocks noChangeAspect="1"/>
            </p:cNvPicPr>
            <p:nvPr/>
          </p:nvPicPr>
          <p:blipFill rotWithShape="1">
            <a:blip r:embed="rId8" cstate="print">
              <a:extLst>
                <a:ext uri="{28A0092B-C50C-407E-A947-70E740481C1C}">
                  <a14:useLocalDpi xmlns:a14="http://schemas.microsoft.com/office/drawing/2010/main" val="0"/>
                </a:ext>
              </a:extLst>
            </a:blip>
            <a:srcRect l="69863" t="8889" r="3242" b="38562"/>
            <a:stretch/>
          </p:blipFill>
          <p:spPr>
            <a:xfrm>
              <a:off x="6033246" y="1380565"/>
              <a:ext cx="3272119" cy="3603812"/>
            </a:xfrm>
            <a:prstGeom prst="rect">
              <a:avLst/>
            </a:prstGeom>
          </p:spPr>
        </p:pic>
      </p:grpSp>
      <p:pic>
        <p:nvPicPr>
          <p:cNvPr id="28" name="Picture 27"/>
          <p:cNvPicPr>
            <a:picLocks noChangeAspect="1"/>
          </p:cNvPicPr>
          <p:nvPr/>
        </p:nvPicPr>
        <p:blipFill rotWithShape="1">
          <a:blip r:embed="rId9" cstate="print">
            <a:extLst>
              <a:ext uri="{28A0092B-C50C-407E-A947-70E740481C1C}">
                <a14:useLocalDpi xmlns:a14="http://schemas.microsoft.com/office/drawing/2010/main" val="0"/>
              </a:ext>
            </a:extLst>
          </a:blip>
          <a:srcRect l="37147" t="37681" r="37800" b="44734"/>
          <a:stretch/>
        </p:blipFill>
        <p:spPr>
          <a:xfrm>
            <a:off x="10532810" y="309239"/>
            <a:ext cx="1370700" cy="542321"/>
          </a:xfrm>
          <a:prstGeom prst="rect">
            <a:avLst/>
          </a:prstGeom>
        </p:spPr>
      </p:pic>
      <p:grpSp>
        <p:nvGrpSpPr>
          <p:cNvPr id="21" name="Group 20"/>
          <p:cNvGrpSpPr/>
          <p:nvPr/>
        </p:nvGrpSpPr>
        <p:grpSpPr>
          <a:xfrm>
            <a:off x="1915834" y="180833"/>
            <a:ext cx="5213440" cy="1200329"/>
            <a:chOff x="2143433" y="259759"/>
            <a:chExt cx="3490452" cy="1200329"/>
          </a:xfrm>
        </p:grpSpPr>
        <p:sp>
          <p:nvSpPr>
            <p:cNvPr id="27" name="Rectangle 26"/>
            <p:cNvSpPr/>
            <p:nvPr/>
          </p:nvSpPr>
          <p:spPr>
            <a:xfrm>
              <a:off x="2143433" y="287468"/>
              <a:ext cx="3490452" cy="542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Marvin Round" panose="02000000000000000000" pitchFamily="2" charset="0"/>
              </a:endParaRPr>
            </a:p>
          </p:txBody>
        </p:sp>
        <p:sp>
          <p:nvSpPr>
            <p:cNvPr id="30" name="TextBox 29"/>
            <p:cNvSpPr txBox="1"/>
            <p:nvPr/>
          </p:nvSpPr>
          <p:spPr>
            <a:xfrm>
              <a:off x="2143433" y="259759"/>
              <a:ext cx="3184585" cy="1200329"/>
            </a:xfrm>
            <a:prstGeom prst="rect">
              <a:avLst/>
            </a:prstGeom>
            <a:noFill/>
          </p:spPr>
          <p:txBody>
            <a:bodyPr wrap="square" rtlCol="0">
              <a:spAutoFit/>
            </a:bodyPr>
            <a:lstStyle/>
            <a:p>
              <a:r>
                <a:rPr lang="en-US" sz="3600" dirty="0">
                  <a:latin typeface="Marvin Round" panose="02000000000000000000" pitchFamily="2" charset="0"/>
                  <a:ea typeface="Open Sans Extrabold" panose="020B0906030804020204" pitchFamily="34" charset="0"/>
                  <a:cs typeface="Open Sans Extrabold" panose="020B0906030804020204" pitchFamily="34" charset="0"/>
                </a:rPr>
                <a:t>La </a:t>
              </a:r>
              <a:r>
                <a:rPr lang="en-US" sz="3600" dirty="0" err="1">
                  <a:latin typeface="Marvin Round" panose="02000000000000000000" pitchFamily="2" charset="0"/>
                  <a:ea typeface="Open Sans Extrabold" panose="020B0906030804020204" pitchFamily="34" charset="0"/>
                  <a:cs typeface="Open Sans Extrabold" panose="020B0906030804020204" pitchFamily="34" charset="0"/>
                </a:rPr>
                <a:t>clase</a:t>
              </a:r>
              <a:r>
                <a:rPr lang="en-US" sz="3600" dirty="0">
                  <a:latin typeface="Marvin Round" panose="02000000000000000000" pitchFamily="2" charset="0"/>
                  <a:ea typeface="Open Sans Extrabold" panose="020B0906030804020204" pitchFamily="34" charset="0"/>
                  <a:cs typeface="Open Sans Extrabold" panose="020B0906030804020204" pitchFamily="34" charset="0"/>
                </a:rPr>
                <a:t> de hoy</a:t>
              </a:r>
            </a:p>
          </p:txBody>
        </p:sp>
      </p:grpSp>
      <p:grpSp>
        <p:nvGrpSpPr>
          <p:cNvPr id="5" name="Group 4"/>
          <p:cNvGrpSpPr/>
          <p:nvPr/>
        </p:nvGrpSpPr>
        <p:grpSpPr>
          <a:xfrm>
            <a:off x="3397541" y="1619623"/>
            <a:ext cx="764297" cy="709468"/>
            <a:chOff x="3397541" y="1619623"/>
            <a:chExt cx="764297" cy="709468"/>
          </a:xfrm>
        </p:grpSpPr>
        <p:sp>
          <p:nvSpPr>
            <p:cNvPr id="2" name="Oval Callout 1"/>
            <p:cNvSpPr/>
            <p:nvPr/>
          </p:nvSpPr>
          <p:spPr>
            <a:xfrm rot="1849273">
              <a:off x="3397541" y="1619623"/>
              <a:ext cx="749241" cy="709468"/>
            </a:xfrm>
            <a:prstGeom prst="wedgeEllipse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520578" y="1804617"/>
              <a:ext cx="641260" cy="461665"/>
            </a:xfrm>
            <a:prstGeom prst="rect">
              <a:avLst/>
            </a:prstGeom>
            <a:noFill/>
          </p:spPr>
          <p:txBody>
            <a:bodyPr wrap="square" rtlCol="0">
              <a:spAutoFit/>
            </a:bodyPr>
            <a:lstStyle/>
            <a:p>
              <a:r>
                <a:rPr lang="en-US" sz="2400" dirty="0">
                  <a:latin typeface="Smoothy" pitchFamily="2" charset="77"/>
                </a:rPr>
                <a:t>¡SÍ!</a:t>
              </a:r>
            </a:p>
          </p:txBody>
        </p:sp>
      </p:grpSp>
      <p:sp>
        <p:nvSpPr>
          <p:cNvPr id="6" name="TextBox 5"/>
          <p:cNvSpPr txBox="1"/>
          <p:nvPr/>
        </p:nvSpPr>
        <p:spPr>
          <a:xfrm>
            <a:off x="6207760" y="6262743"/>
            <a:ext cx="2084324" cy="369332"/>
          </a:xfrm>
          <a:prstGeom prst="rect">
            <a:avLst/>
          </a:prstGeom>
          <a:solidFill>
            <a:schemeClr val="bg1"/>
          </a:solidFill>
          <a:ln w="28575">
            <a:solidFill>
              <a:srgbClr val="FF0000"/>
            </a:solidFill>
          </a:ln>
        </p:spPr>
        <p:txBody>
          <a:bodyPr wrap="square" rtlCol="0">
            <a:spAutoFit/>
          </a:bodyPr>
          <a:lstStyle/>
          <a:p>
            <a:r>
              <a:rPr lang="en-US" dirty="0" err="1"/>
              <a:t>Siempre</a:t>
            </a:r>
            <a:r>
              <a:rPr lang="en-US" dirty="0"/>
              <a:t> hay </a:t>
            </a:r>
            <a:r>
              <a:rPr lang="en-US" dirty="0" err="1"/>
              <a:t>alguien</a:t>
            </a:r>
            <a:endParaRPr lang="en-US" dirty="0"/>
          </a:p>
        </p:txBody>
      </p:sp>
      <p:sp>
        <p:nvSpPr>
          <p:cNvPr id="34" name="Footer Placeholder 3">
            <a:extLst>
              <a:ext uri="{FF2B5EF4-FFF2-40B4-BE49-F238E27FC236}">
                <a16:creationId xmlns:a16="http://schemas.microsoft.com/office/drawing/2014/main" id="{35ACAFD9-5FFA-408F-A875-78E6B8F859E1}"/>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grpSp>
        <p:nvGrpSpPr>
          <p:cNvPr id="39" name="Group 38">
            <a:extLst>
              <a:ext uri="{FF2B5EF4-FFF2-40B4-BE49-F238E27FC236}">
                <a16:creationId xmlns:a16="http://schemas.microsoft.com/office/drawing/2014/main" id="{7521752D-32D8-6046-826B-33FD4231B18F}"/>
              </a:ext>
            </a:extLst>
          </p:cNvPr>
          <p:cNvGrpSpPr/>
          <p:nvPr/>
        </p:nvGrpSpPr>
        <p:grpSpPr>
          <a:xfrm>
            <a:off x="6419984" y="1133608"/>
            <a:ext cx="2353182" cy="881404"/>
            <a:chOff x="9074289" y="3532602"/>
            <a:chExt cx="2353182" cy="881404"/>
          </a:xfrm>
        </p:grpSpPr>
        <p:pic>
          <p:nvPicPr>
            <p:cNvPr id="40" name="Picture 39">
              <a:extLst>
                <a:ext uri="{FF2B5EF4-FFF2-40B4-BE49-F238E27FC236}">
                  <a16:creationId xmlns:a16="http://schemas.microsoft.com/office/drawing/2014/main" id="{D798DC6A-4CFA-C14B-ACA9-89FE90BE9922}"/>
                </a:ext>
              </a:extLst>
            </p:cNvPr>
            <p:cNvPicPr>
              <a:picLocks noChangeAspect="1"/>
            </p:cNvPicPr>
            <p:nvPr/>
          </p:nvPicPr>
          <p:blipFill>
            <a:blip r:embed="rId10"/>
            <a:stretch>
              <a:fillRect/>
            </a:stretch>
          </p:blipFill>
          <p:spPr>
            <a:xfrm>
              <a:off x="9074289" y="3532602"/>
              <a:ext cx="2353182" cy="881404"/>
            </a:xfrm>
            <a:prstGeom prst="rect">
              <a:avLst/>
            </a:prstGeom>
          </p:spPr>
        </p:pic>
        <p:sp>
          <p:nvSpPr>
            <p:cNvPr id="41" name="TextBox 40">
              <a:extLst>
                <a:ext uri="{FF2B5EF4-FFF2-40B4-BE49-F238E27FC236}">
                  <a16:creationId xmlns:a16="http://schemas.microsoft.com/office/drawing/2014/main" id="{9CFF8F76-848D-6941-8398-041EA3F3A310}"/>
                </a:ext>
              </a:extLst>
            </p:cNvPr>
            <p:cNvSpPr txBox="1"/>
            <p:nvPr/>
          </p:nvSpPr>
          <p:spPr>
            <a:xfrm>
              <a:off x="9565556" y="3834279"/>
              <a:ext cx="685324" cy="369332"/>
            </a:xfrm>
            <a:prstGeom prst="rect">
              <a:avLst/>
            </a:prstGeom>
            <a:noFill/>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¡SÍ!</a:t>
              </a:r>
            </a:p>
          </p:txBody>
        </p:sp>
      </p:grpSp>
      <p:sp>
        <p:nvSpPr>
          <p:cNvPr id="42" name="Rectangle 41">
            <a:extLst>
              <a:ext uri="{FF2B5EF4-FFF2-40B4-BE49-F238E27FC236}">
                <a16:creationId xmlns:a16="http://schemas.microsoft.com/office/drawing/2014/main" id="{B83CDFD0-19A4-9E46-B5B8-EB4248BD173C}"/>
              </a:ext>
            </a:extLst>
          </p:cNvPr>
          <p:cNvSpPr/>
          <p:nvPr/>
        </p:nvSpPr>
        <p:spPr>
          <a:xfrm>
            <a:off x="8201213" y="1444143"/>
            <a:ext cx="417352" cy="369332"/>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C28720D2-E336-284E-B9FB-3EC890C2BF0A}"/>
              </a:ext>
            </a:extLst>
          </p:cNvPr>
          <p:cNvSpPr txBox="1"/>
          <p:nvPr/>
        </p:nvSpPr>
        <p:spPr>
          <a:xfrm>
            <a:off x="8039327" y="1373206"/>
            <a:ext cx="685324" cy="369332"/>
          </a:xfrm>
          <a:prstGeom prst="rect">
            <a:avLst/>
          </a:prstGeom>
          <a:noFill/>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¡NO!</a:t>
            </a:r>
          </a:p>
        </p:txBody>
      </p:sp>
    </p:spTree>
    <p:extLst>
      <p:ext uri="{BB962C8B-B14F-4D97-AF65-F5344CB8AC3E}">
        <p14:creationId xmlns:p14="http://schemas.microsoft.com/office/powerpoint/2010/main" val="8414112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grpSp>
        <p:nvGrpSpPr>
          <p:cNvPr id="6" name="Group 5"/>
          <p:cNvGrpSpPr/>
          <p:nvPr/>
        </p:nvGrpSpPr>
        <p:grpSpPr>
          <a:xfrm>
            <a:off x="2465491" y="166126"/>
            <a:ext cx="8379490" cy="4013701"/>
            <a:chOff x="2465491" y="166126"/>
            <a:chExt cx="8379490" cy="4013701"/>
          </a:xfrm>
        </p:grpSpPr>
        <p:sp>
          <p:nvSpPr>
            <p:cNvPr id="8" name="Oval 7"/>
            <p:cNvSpPr/>
            <p:nvPr/>
          </p:nvSpPr>
          <p:spPr>
            <a:xfrm>
              <a:off x="7069394" y="1956619"/>
              <a:ext cx="3775587" cy="211393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2465491" y="166126"/>
              <a:ext cx="8113466" cy="4013701"/>
              <a:chOff x="2465491" y="166126"/>
              <a:chExt cx="8113466" cy="4013701"/>
            </a:xfrm>
          </p:grpSpPr>
          <p:grpSp>
            <p:nvGrpSpPr>
              <p:cNvPr id="10" name="Group 9"/>
              <p:cNvGrpSpPr/>
              <p:nvPr/>
            </p:nvGrpSpPr>
            <p:grpSpPr>
              <a:xfrm>
                <a:off x="2465491" y="166126"/>
                <a:ext cx="4988603" cy="646331"/>
                <a:chOff x="2143433" y="259759"/>
                <a:chExt cx="3915922" cy="646331"/>
              </a:xfrm>
            </p:grpSpPr>
            <p:sp>
              <p:nvSpPr>
                <p:cNvPr id="12" name="Rectangle 11"/>
                <p:cNvSpPr/>
                <p:nvPr/>
              </p:nvSpPr>
              <p:spPr>
                <a:xfrm>
                  <a:off x="2143433" y="287468"/>
                  <a:ext cx="3490452" cy="542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256085" y="259759"/>
                  <a:ext cx="3803270" cy="646331"/>
                </a:xfrm>
                <a:prstGeom prst="rect">
                  <a:avLst/>
                </a:prstGeom>
                <a:noFill/>
              </p:spPr>
              <p:txBody>
                <a:bodyPr wrap="square" rtlCol="0">
                  <a:spAutoFit/>
                </a:bodyPr>
                <a:lstStyle/>
                <a:p>
                  <a:r>
                    <a:rPr lang="en-US" sz="3600" dirty="0" err="1">
                      <a:latin typeface="Marvin Round" panose="02000000000000000000" pitchFamily="2" charset="0"/>
                      <a:ea typeface="Open Sans Extrabold" panose="020B0906030804020204" pitchFamily="34" charset="0"/>
                      <a:cs typeface="Open Sans Extrabold" panose="020B0906030804020204" pitchFamily="34" charset="0"/>
                    </a:rPr>
                    <a:t>Porra</a:t>
                  </a:r>
                  <a:r>
                    <a:rPr lang="en-US" sz="3600" dirty="0">
                      <a:latin typeface="Marvin Round" panose="02000000000000000000" pitchFamily="2" charset="0"/>
                      <a:ea typeface="Open Sans Extrabold" panose="020B0906030804020204" pitchFamily="34" charset="0"/>
                      <a:cs typeface="Open Sans Extrabold" panose="020B0906030804020204" pitchFamily="34" charset="0"/>
                    </a:rPr>
                    <a:t> de </a:t>
                  </a:r>
                  <a:r>
                    <a:rPr lang="en-US" sz="3600" dirty="0" err="1">
                      <a:latin typeface="Marvin Round" panose="02000000000000000000" pitchFamily="2" charset="0"/>
                      <a:ea typeface="Open Sans Extrabold" panose="020B0906030804020204" pitchFamily="34" charset="0"/>
                      <a:cs typeface="Open Sans Extrabold" panose="020B0906030804020204" pitchFamily="34" charset="0"/>
                    </a:rPr>
                    <a:t>poder</a:t>
                  </a:r>
                  <a:endParaRPr lang="en-US" sz="3600" dirty="0">
                    <a:latin typeface="Marvin Round" panose="02000000000000000000" pitchFamily="2" charset="0"/>
                    <a:ea typeface="Open Sans Extrabold" panose="020B0906030804020204" pitchFamily="34" charset="0"/>
                    <a:cs typeface="Open Sans Extrabold" panose="020B0906030804020204" pitchFamily="34" charset="0"/>
                  </a:endParaRPr>
                </a:p>
              </p:txBody>
            </p:sp>
          </p:grpSp>
          <p:sp>
            <p:nvSpPr>
              <p:cNvPr id="11" name="TextBox 10"/>
              <p:cNvSpPr txBox="1"/>
              <p:nvPr/>
            </p:nvSpPr>
            <p:spPr>
              <a:xfrm>
                <a:off x="7400676" y="1625282"/>
                <a:ext cx="3178281" cy="2554545"/>
              </a:xfrm>
              <a:prstGeom prst="rect">
                <a:avLst/>
              </a:prstGeom>
              <a:noFill/>
            </p:spPr>
            <p:txBody>
              <a:bodyPr wrap="square" rtlCol="0">
                <a:spAutoFit/>
              </a:bodyPr>
              <a:lstStyle/>
              <a:p>
                <a:pPr algn="ctr"/>
                <a:r>
                  <a:rPr lang="es-ES" sz="4000" dirty="0">
                    <a:latin typeface="Tahoma" panose="020B0604030504040204" pitchFamily="34" charset="0"/>
                    <a:ea typeface="Tahoma" panose="020B0604030504040204" pitchFamily="34" charset="0"/>
                    <a:cs typeface="Tahoma" panose="020B0604030504040204" pitchFamily="34" charset="0"/>
                  </a:rPr>
                  <a:t>¡¡ME CONOZCO MEJOR QUE NADIE!!</a:t>
                </a:r>
                <a:endParaRPr lang="en-US" sz="4000" dirty="0">
                  <a:latin typeface="Tahoma" panose="020B0604030504040204" pitchFamily="34" charset="0"/>
                  <a:ea typeface="Tahoma" panose="020B0604030504040204" pitchFamily="34" charset="0"/>
                  <a:cs typeface="Tahoma" panose="020B0604030504040204" pitchFamily="34" charset="0"/>
                </a:endParaRPr>
              </a:p>
            </p:txBody>
          </p:sp>
        </p:grpSp>
      </p:grpSp>
      <p:sp>
        <p:nvSpPr>
          <p:cNvPr id="14" name="Footer Placeholder 3">
            <a:extLst>
              <a:ext uri="{FF2B5EF4-FFF2-40B4-BE49-F238E27FC236}">
                <a16:creationId xmlns:a16="http://schemas.microsoft.com/office/drawing/2014/main" id="{B9FCD21C-8784-4151-90D1-BC667789967D}"/>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spTree>
    <p:extLst>
      <p:ext uri="{BB962C8B-B14F-4D97-AF65-F5344CB8AC3E}">
        <p14:creationId xmlns:p14="http://schemas.microsoft.com/office/powerpoint/2010/main" val="27207803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77386"/>
          <a:stretch/>
        </p:blipFill>
        <p:spPr>
          <a:xfrm>
            <a:off x="0" y="5307106"/>
            <a:ext cx="12192000" cy="1550894"/>
          </a:xfrm>
          <a:prstGeom prst="rect">
            <a:avLst/>
          </a:prstGeom>
        </p:spPr>
      </p:pic>
      <p:pic>
        <p:nvPicPr>
          <p:cNvPr id="7" name="Picture 6">
            <a:extLst>
              <a:ext uri="{FF2B5EF4-FFF2-40B4-BE49-F238E27FC236}">
                <a16:creationId xmlns:a16="http://schemas.microsoft.com/office/drawing/2014/main" id="{86144DF4-3979-477C-8930-907BF71DB2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968" y="1109280"/>
            <a:ext cx="10338064" cy="3618322"/>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6" name="Footer Placeholder 3">
            <a:extLst>
              <a:ext uri="{FF2B5EF4-FFF2-40B4-BE49-F238E27FC236}">
                <a16:creationId xmlns:a16="http://schemas.microsoft.com/office/drawing/2014/main" id="{A73A463D-D392-416F-801D-76E7423F6840}"/>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sp>
        <p:nvSpPr>
          <p:cNvPr id="8" name="TextBox 7">
            <a:extLst>
              <a:ext uri="{FF2B5EF4-FFF2-40B4-BE49-F238E27FC236}">
                <a16:creationId xmlns:a16="http://schemas.microsoft.com/office/drawing/2014/main" id="{980D7D81-2DD2-444B-BD0B-CCADF92C2012}"/>
              </a:ext>
            </a:extLst>
          </p:cNvPr>
          <p:cNvSpPr txBox="1"/>
          <p:nvPr/>
        </p:nvSpPr>
        <p:spPr>
          <a:xfrm>
            <a:off x="4041059" y="1578292"/>
            <a:ext cx="7290556" cy="2862322"/>
          </a:xfrm>
          <a:prstGeom prst="rect">
            <a:avLst/>
          </a:prstGeom>
          <a:solidFill>
            <a:schemeClr val="bg1"/>
          </a:solidFill>
        </p:spPr>
        <p:txBody>
          <a:bodyPr wrap="square" rtlCol="0">
            <a:spAutoFit/>
          </a:bodyPr>
          <a:lstStyle/>
          <a:p>
            <a:r>
              <a:rPr lang="es-MX" dirty="0">
                <a:latin typeface="Arial" panose="020B0604020202020204" pitchFamily="34" charset="0"/>
                <a:cs typeface="Arial" panose="020B0604020202020204" pitchFamily="34" charset="0"/>
              </a:rPr>
              <a:t>El Consejo de Texas para las Discapacidades del Desarrollo (Texas Council </a:t>
            </a:r>
            <a:r>
              <a:rPr lang="es-MX" dirty="0" err="1">
                <a:latin typeface="Arial" panose="020B0604020202020204" pitchFamily="34" charset="0"/>
                <a:cs typeface="Arial" panose="020B0604020202020204" pitchFamily="34" charset="0"/>
              </a:rPr>
              <a:t>for</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Developmental</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Disabilities</a:t>
            </a:r>
            <a:r>
              <a:rPr lang="es-MX" dirty="0">
                <a:latin typeface="Arial" panose="020B0604020202020204" pitchFamily="34" charset="0"/>
                <a:cs typeface="Arial" panose="020B0604020202020204" pitchFamily="34" charset="0"/>
              </a:rPr>
              <a:t>, TCDD) apoya este Proyecto a través de una concesión de la Administración para la Vida en la Comunidad (</a:t>
            </a:r>
            <a:r>
              <a:rPr lang="es-MX" dirty="0" err="1">
                <a:latin typeface="Arial" panose="020B0604020202020204" pitchFamily="34" charset="0"/>
                <a:cs typeface="Arial" panose="020B0604020202020204" pitchFamily="34" charset="0"/>
              </a:rPr>
              <a:t>Administration</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for</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Community</a:t>
            </a:r>
            <a:r>
              <a:rPr lang="es-MX" dirty="0">
                <a:latin typeface="Arial" panose="020B0604020202020204" pitchFamily="34" charset="0"/>
                <a:cs typeface="Arial" panose="020B0604020202020204" pitchFamily="34" charset="0"/>
              </a:rPr>
              <a:t> Living, ACL) de EE. UU., Departamento de Salud y Servicios Humanos, Washington, D.C., 20201. El número de concesión se otorga bajo petición. Se alienta a quienes reciban concesiones de patrocinio del gobierno a que expresen sus hallazgos y conclusiones. Las opiniones no necesariamente representan las políticas oficiales de TCDD o de ACL.</a:t>
            </a:r>
          </a:p>
        </p:txBody>
      </p:sp>
    </p:spTree>
    <p:extLst>
      <p:ext uri="{BB962C8B-B14F-4D97-AF65-F5344CB8AC3E}">
        <p14:creationId xmlns:p14="http://schemas.microsoft.com/office/powerpoint/2010/main" val="9022045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77386"/>
          <a:stretch/>
        </p:blipFill>
        <p:spPr>
          <a:xfrm>
            <a:off x="0" y="5307106"/>
            <a:ext cx="12192000" cy="155089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25107" y="287468"/>
            <a:ext cx="2696309" cy="1160616"/>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9" name="Footer Placeholder 3">
            <a:extLst>
              <a:ext uri="{FF2B5EF4-FFF2-40B4-BE49-F238E27FC236}">
                <a16:creationId xmlns:a16="http://schemas.microsoft.com/office/drawing/2014/main" id="{28D33216-49CC-4791-92D1-03BAFCD07B0D}"/>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sp>
        <p:nvSpPr>
          <p:cNvPr id="7" name="Rectangle 6">
            <a:extLst>
              <a:ext uri="{FF2B5EF4-FFF2-40B4-BE49-F238E27FC236}">
                <a16:creationId xmlns:a16="http://schemas.microsoft.com/office/drawing/2014/main" id="{31EFBEB0-F8FA-4922-AE4A-7FD8CA9E5F31}"/>
              </a:ext>
            </a:extLst>
          </p:cNvPr>
          <p:cNvSpPr/>
          <p:nvPr/>
        </p:nvSpPr>
        <p:spPr>
          <a:xfrm>
            <a:off x="515815" y="1455988"/>
            <a:ext cx="11387695" cy="5078313"/>
          </a:xfrm>
          <a:prstGeom prst="rect">
            <a:avLst/>
          </a:prstGeom>
        </p:spPr>
        <p:txBody>
          <a:bodyPr wrap="square">
            <a:spAutoFit/>
          </a:bodyPr>
          <a:lstStyle/>
          <a:p>
            <a:r>
              <a:rPr lang="es-MX" sz="2000" b="0" i="0" strike="noStrike" cap="none" spc="0" baseline="0" dirty="0">
                <a:solidFill>
                  <a:srgbClr val="000000"/>
                </a:solidFill>
                <a:effectLst/>
                <a:latin typeface="Tahoma"/>
                <a:ea typeface="Tahoma"/>
                <a:cs typeface="Tahoma"/>
              </a:rPr>
              <a:t>Este programa de estudios se ofrece en línea sin costo. Puede usar estos recursos en su formato original, solo para fines educativos. Por favor, atribuye el crédito a </a:t>
            </a:r>
            <a:r>
              <a:rPr lang="es-MX" sz="2000" b="0" i="0" strike="noStrike" cap="none" spc="0" baseline="0" dirty="0" err="1">
                <a:solidFill>
                  <a:srgbClr val="000000"/>
                </a:solidFill>
                <a:effectLst/>
                <a:latin typeface="Tahoma"/>
                <a:ea typeface="Tahoma"/>
                <a:cs typeface="Tahoma"/>
              </a:rPr>
              <a:t>The</a:t>
            </a:r>
            <a:r>
              <a:rPr lang="es-MX" sz="2000" b="0" i="0" strike="noStrike" cap="none" spc="0" baseline="0" dirty="0">
                <a:solidFill>
                  <a:srgbClr val="000000"/>
                </a:solidFill>
                <a:effectLst/>
                <a:latin typeface="Tahoma"/>
                <a:ea typeface="Tahoma"/>
                <a:cs typeface="Tahoma"/>
              </a:rPr>
              <a:t> SAFE Alliance. (Consulte la cita en la parte inferior de la página). </a:t>
            </a:r>
          </a:p>
          <a:p>
            <a:endParaRPr lang="en-US" sz="800" dirty="0">
              <a:latin typeface="Tahoma" panose="020B0604030504040204" pitchFamily="34" charset="0"/>
              <a:ea typeface="Tahoma" panose="020B0604030504040204" pitchFamily="34" charset="0"/>
              <a:cs typeface="Tahoma" panose="020B0604030504040204" pitchFamily="34" charset="0"/>
            </a:endParaRPr>
          </a:p>
          <a:p>
            <a:r>
              <a:rPr lang="es-MX" sz="2000" b="0" i="0" strike="noStrike" cap="none" spc="0" baseline="0" dirty="0">
                <a:solidFill>
                  <a:srgbClr val="000000"/>
                </a:solidFill>
                <a:effectLst/>
                <a:latin typeface="Tahoma"/>
                <a:ea typeface="Tahoma"/>
                <a:cs typeface="Tahoma"/>
              </a:rPr>
              <a:t>Le pedimos que no modifique las imágenes, las diapositivas, ni los materiales de la planificación didáctica del programa de estudios. No puede usar el programa de estudios Mis derechos, mi vida (</a:t>
            </a:r>
            <a:r>
              <a:rPr lang="es-MX" sz="2000" b="0" i="0" strike="noStrike" cap="none" spc="0" baseline="0" dirty="0" err="1">
                <a:solidFill>
                  <a:srgbClr val="000000"/>
                </a:solidFill>
                <a:effectLst/>
                <a:latin typeface="Tahoma"/>
                <a:ea typeface="Tahoma"/>
                <a:cs typeface="Tahoma"/>
              </a:rPr>
              <a:t>My</a:t>
            </a:r>
            <a:r>
              <a:rPr lang="es-MX" sz="2000" b="0" i="0" strike="noStrike" cap="none" spc="0" baseline="0" dirty="0">
                <a:solidFill>
                  <a:srgbClr val="000000"/>
                </a:solidFill>
                <a:effectLst/>
                <a:latin typeface="Tahoma"/>
                <a:ea typeface="Tahoma"/>
                <a:cs typeface="Tahoma"/>
              </a:rPr>
              <a:t> </a:t>
            </a:r>
            <a:r>
              <a:rPr lang="es-MX" sz="2000" b="0" i="0" strike="noStrike" cap="none" spc="0" baseline="0" dirty="0" err="1">
                <a:solidFill>
                  <a:srgbClr val="000000"/>
                </a:solidFill>
                <a:effectLst/>
                <a:latin typeface="Tahoma"/>
                <a:ea typeface="Tahoma"/>
                <a:cs typeface="Tahoma"/>
              </a:rPr>
              <a:t>Rights</a:t>
            </a:r>
            <a:r>
              <a:rPr lang="es-MX" sz="2000" b="0" i="0" strike="noStrike" cap="none" spc="0" baseline="0" dirty="0">
                <a:solidFill>
                  <a:srgbClr val="000000"/>
                </a:solidFill>
                <a:effectLst/>
                <a:latin typeface="Tahoma"/>
                <a:ea typeface="Tahoma"/>
                <a:cs typeface="Tahoma"/>
              </a:rPr>
              <a:t> </a:t>
            </a:r>
            <a:r>
              <a:rPr lang="es-MX" sz="2000" b="0" i="0" strike="noStrike" cap="none" spc="0" baseline="0" dirty="0" err="1">
                <a:solidFill>
                  <a:srgbClr val="000000"/>
                </a:solidFill>
                <a:effectLst/>
                <a:latin typeface="Tahoma"/>
                <a:ea typeface="Tahoma"/>
                <a:cs typeface="Tahoma"/>
              </a:rPr>
              <a:t>My</a:t>
            </a:r>
            <a:r>
              <a:rPr lang="es-MX" sz="2000" b="0" i="0" strike="noStrike" cap="none" spc="0" baseline="0" dirty="0">
                <a:solidFill>
                  <a:srgbClr val="000000"/>
                </a:solidFill>
                <a:effectLst/>
                <a:latin typeface="Tahoma"/>
                <a:ea typeface="Tahoma"/>
                <a:cs typeface="Tahoma"/>
              </a:rPr>
              <a:t> </a:t>
            </a:r>
            <a:r>
              <a:rPr lang="es-MX" sz="2000" b="0" i="0" strike="noStrike" cap="none" spc="0" baseline="0" dirty="0" err="1">
                <a:solidFill>
                  <a:srgbClr val="000000"/>
                </a:solidFill>
                <a:effectLst/>
                <a:latin typeface="Tahoma"/>
                <a:ea typeface="Tahoma"/>
                <a:cs typeface="Tahoma"/>
              </a:rPr>
              <a:t>Life</a:t>
            </a:r>
            <a:r>
              <a:rPr lang="es-MX" sz="2000" b="0" i="0" strike="noStrike" cap="none" spc="0" baseline="0" dirty="0">
                <a:solidFill>
                  <a:srgbClr val="000000"/>
                </a:solidFill>
                <a:effectLst/>
                <a:latin typeface="Tahoma"/>
                <a:ea typeface="Tahoma"/>
                <a:cs typeface="Tahoma"/>
              </a:rPr>
              <a:t>) para fines comerciales, que incluye, entre otros, para vender talleres que usted facilite con base en él, para crear enlaces o sitios web para redistribuir cualquier material asociado con el programa de estudios Mis derechos, mi vida o </a:t>
            </a:r>
            <a:r>
              <a:rPr lang="es-MX" sz="2000" b="0" i="0" strike="noStrike" cap="none" spc="0" baseline="0" dirty="0" err="1">
                <a:solidFill>
                  <a:srgbClr val="000000"/>
                </a:solidFill>
                <a:effectLst/>
                <a:latin typeface="Tahoma"/>
                <a:ea typeface="Tahoma"/>
                <a:cs typeface="Tahoma"/>
              </a:rPr>
              <a:t>My</a:t>
            </a:r>
            <a:r>
              <a:rPr lang="es-MX" sz="2000" b="0" i="0" strike="noStrike" cap="none" spc="0" baseline="0" dirty="0">
                <a:solidFill>
                  <a:srgbClr val="000000"/>
                </a:solidFill>
                <a:effectLst/>
                <a:latin typeface="Tahoma"/>
                <a:ea typeface="Tahoma"/>
                <a:cs typeface="Tahoma"/>
              </a:rPr>
              <a:t> </a:t>
            </a:r>
            <a:r>
              <a:rPr lang="es-MX" sz="2000" b="0" i="0" strike="noStrike" cap="none" spc="0" baseline="0" dirty="0" err="1">
                <a:solidFill>
                  <a:srgbClr val="000000"/>
                </a:solidFill>
                <a:effectLst/>
                <a:latin typeface="Tahoma"/>
                <a:ea typeface="Tahoma"/>
                <a:cs typeface="Tahoma"/>
              </a:rPr>
              <a:t>Rights</a:t>
            </a:r>
            <a:r>
              <a:rPr lang="es-MX" sz="2000" b="0" i="0" strike="noStrike" cap="none" spc="0" baseline="0" dirty="0">
                <a:solidFill>
                  <a:srgbClr val="000000"/>
                </a:solidFill>
                <a:effectLst/>
                <a:latin typeface="Tahoma"/>
                <a:ea typeface="Tahoma"/>
                <a:cs typeface="Tahoma"/>
              </a:rPr>
              <a:t> </a:t>
            </a:r>
            <a:r>
              <a:rPr lang="es-MX" sz="2000" b="0" i="0" strike="noStrike" cap="none" spc="0" baseline="0" dirty="0" err="1">
                <a:solidFill>
                  <a:srgbClr val="000000"/>
                </a:solidFill>
                <a:effectLst/>
                <a:latin typeface="Tahoma"/>
                <a:ea typeface="Tahoma"/>
                <a:cs typeface="Tahoma"/>
              </a:rPr>
              <a:t>My</a:t>
            </a:r>
            <a:r>
              <a:rPr lang="es-MX" sz="2000" b="0" i="0" strike="noStrike" cap="none" spc="0" baseline="0" dirty="0">
                <a:solidFill>
                  <a:srgbClr val="000000"/>
                </a:solidFill>
                <a:effectLst/>
                <a:latin typeface="Tahoma"/>
                <a:ea typeface="Tahoma"/>
                <a:cs typeface="Tahoma"/>
              </a:rPr>
              <a:t> </a:t>
            </a:r>
            <a:r>
              <a:rPr lang="es-MX" sz="2000" b="0" i="0" strike="noStrike" cap="none" spc="0" baseline="0" dirty="0" err="1">
                <a:solidFill>
                  <a:srgbClr val="000000"/>
                </a:solidFill>
                <a:effectLst/>
                <a:latin typeface="Tahoma"/>
                <a:ea typeface="Tahoma"/>
                <a:cs typeface="Tahoma"/>
              </a:rPr>
              <a:t>Life</a:t>
            </a:r>
            <a:r>
              <a:rPr lang="es-MX" sz="2000" b="0" i="0" strike="noStrike" cap="none" spc="0" baseline="0" dirty="0">
                <a:solidFill>
                  <a:srgbClr val="000000"/>
                </a:solidFill>
                <a:effectLst/>
                <a:latin typeface="Tahoma"/>
                <a:ea typeface="Tahoma"/>
                <a:cs typeface="Tahoma"/>
              </a:rPr>
              <a:t> de SAFE. </a:t>
            </a:r>
          </a:p>
          <a:p>
            <a:endParaRPr lang="en-US" sz="800" dirty="0">
              <a:latin typeface="Tahoma" panose="020B0604030504040204" pitchFamily="34" charset="0"/>
              <a:ea typeface="Tahoma" panose="020B0604030504040204" pitchFamily="34" charset="0"/>
              <a:cs typeface="Tahoma" panose="020B0604030504040204" pitchFamily="34" charset="0"/>
            </a:endParaRPr>
          </a:p>
          <a:p>
            <a:r>
              <a:rPr lang="es-MX" sz="2000" b="0" i="0" strike="noStrike" cap="none" spc="0" baseline="0" dirty="0">
                <a:solidFill>
                  <a:srgbClr val="000000"/>
                </a:solidFill>
                <a:effectLst/>
                <a:latin typeface="Tahoma"/>
                <a:ea typeface="Tahoma"/>
                <a:cs typeface="Tahoma"/>
              </a:rPr>
              <a:t>La venta de materiales de </a:t>
            </a:r>
            <a:r>
              <a:rPr lang="es-MX" sz="2000" b="0" i="0" strike="noStrike" cap="none" spc="0" baseline="0" dirty="0" err="1">
                <a:solidFill>
                  <a:srgbClr val="000000"/>
                </a:solidFill>
                <a:effectLst/>
                <a:latin typeface="Tahoma"/>
                <a:ea typeface="Tahoma"/>
                <a:cs typeface="Tahoma"/>
              </a:rPr>
              <a:t>My</a:t>
            </a:r>
            <a:r>
              <a:rPr lang="es-MX" sz="2000" b="0" i="0" strike="noStrike" cap="none" spc="0" baseline="0" dirty="0">
                <a:solidFill>
                  <a:srgbClr val="000000"/>
                </a:solidFill>
                <a:effectLst/>
                <a:latin typeface="Tahoma"/>
                <a:ea typeface="Tahoma"/>
                <a:cs typeface="Tahoma"/>
              </a:rPr>
              <a:t> </a:t>
            </a:r>
            <a:r>
              <a:rPr lang="es-MX" sz="2000" b="0" i="0" strike="noStrike" cap="none" spc="0" baseline="0" dirty="0" err="1">
                <a:solidFill>
                  <a:srgbClr val="000000"/>
                </a:solidFill>
                <a:effectLst/>
                <a:latin typeface="Tahoma"/>
                <a:ea typeface="Tahoma"/>
                <a:cs typeface="Tahoma"/>
              </a:rPr>
              <a:t>Rights</a:t>
            </a:r>
            <a:r>
              <a:rPr lang="es-MX" sz="2000" b="0" i="0" strike="noStrike" cap="none" spc="0" baseline="0" dirty="0">
                <a:solidFill>
                  <a:srgbClr val="000000"/>
                </a:solidFill>
                <a:effectLst/>
                <a:latin typeface="Tahoma"/>
                <a:ea typeface="Tahoma"/>
                <a:cs typeface="Tahoma"/>
              </a:rPr>
              <a:t> </a:t>
            </a:r>
            <a:r>
              <a:rPr lang="es-MX" sz="2000" b="0" i="0" strike="noStrike" cap="none" spc="0" baseline="0" dirty="0" err="1">
                <a:solidFill>
                  <a:srgbClr val="000000"/>
                </a:solidFill>
                <a:effectLst/>
                <a:latin typeface="Tahoma"/>
                <a:ea typeface="Tahoma"/>
                <a:cs typeface="Tahoma"/>
              </a:rPr>
              <a:t>My</a:t>
            </a:r>
            <a:r>
              <a:rPr lang="es-MX" sz="2000" b="0" i="0" strike="noStrike" cap="none" spc="0" baseline="0" dirty="0">
                <a:solidFill>
                  <a:srgbClr val="000000"/>
                </a:solidFill>
                <a:effectLst/>
                <a:latin typeface="Tahoma"/>
                <a:ea typeface="Tahoma"/>
                <a:cs typeface="Tahoma"/>
              </a:rPr>
              <a:t> </a:t>
            </a:r>
            <a:r>
              <a:rPr lang="es-MX" sz="2000" b="0" i="0" strike="noStrike" cap="none" spc="0" baseline="0" dirty="0" err="1">
                <a:solidFill>
                  <a:srgbClr val="000000"/>
                </a:solidFill>
                <a:effectLst/>
                <a:latin typeface="Tahoma"/>
                <a:ea typeface="Tahoma"/>
                <a:cs typeface="Tahoma"/>
              </a:rPr>
              <a:t>Life</a:t>
            </a:r>
            <a:r>
              <a:rPr lang="es-MX" sz="2000" b="0" i="0" strike="noStrike" cap="none" spc="0" baseline="0" dirty="0">
                <a:solidFill>
                  <a:srgbClr val="000000"/>
                </a:solidFill>
                <a:effectLst/>
                <a:latin typeface="Tahoma"/>
                <a:ea typeface="Tahoma"/>
                <a:cs typeface="Tahoma"/>
              </a:rPr>
              <a:t>: A </a:t>
            </a:r>
            <a:r>
              <a:rPr lang="es-MX" sz="2000" b="0" i="0" strike="noStrike" cap="none" spc="0" baseline="0" dirty="0" err="1">
                <a:solidFill>
                  <a:srgbClr val="000000"/>
                </a:solidFill>
                <a:effectLst/>
                <a:latin typeface="Tahoma"/>
                <a:ea typeface="Tahoma"/>
                <a:cs typeface="Tahoma"/>
              </a:rPr>
              <a:t>Curriculum</a:t>
            </a:r>
            <a:r>
              <a:rPr lang="es-MX" sz="2000" b="0" i="0" strike="noStrike" cap="none" spc="0" baseline="0" dirty="0">
                <a:solidFill>
                  <a:srgbClr val="000000"/>
                </a:solidFill>
                <a:effectLst/>
                <a:latin typeface="Tahoma"/>
                <a:ea typeface="Tahoma"/>
                <a:cs typeface="Tahoma"/>
              </a:rPr>
              <a:t> </a:t>
            </a:r>
            <a:r>
              <a:rPr lang="es-MX" sz="2000" b="0" i="0" strike="noStrike" cap="none" spc="0" baseline="0" dirty="0" err="1">
                <a:solidFill>
                  <a:srgbClr val="000000"/>
                </a:solidFill>
                <a:effectLst/>
                <a:latin typeface="Tahoma"/>
                <a:ea typeface="Tahoma"/>
                <a:cs typeface="Tahoma"/>
              </a:rPr>
              <a:t>for</a:t>
            </a:r>
            <a:r>
              <a:rPr lang="es-MX" sz="2000" b="0" i="0" strike="noStrike" cap="none" spc="0" baseline="0" dirty="0">
                <a:solidFill>
                  <a:srgbClr val="000000"/>
                </a:solidFill>
                <a:effectLst/>
                <a:latin typeface="Tahoma"/>
                <a:ea typeface="Tahoma"/>
                <a:cs typeface="Tahoma"/>
              </a:rPr>
              <a:t> </a:t>
            </a:r>
            <a:r>
              <a:rPr lang="es-MX" sz="2000" b="0" i="0" strike="noStrike" cap="none" spc="0" baseline="0" dirty="0" err="1">
                <a:solidFill>
                  <a:srgbClr val="000000"/>
                </a:solidFill>
                <a:effectLst/>
                <a:latin typeface="Tahoma"/>
                <a:ea typeface="Tahoma"/>
                <a:cs typeface="Tahoma"/>
              </a:rPr>
              <a:t>Safer</a:t>
            </a:r>
            <a:r>
              <a:rPr lang="es-MX" sz="2000" b="0" i="0" strike="noStrike" cap="none" spc="0" baseline="0" dirty="0">
                <a:solidFill>
                  <a:srgbClr val="000000"/>
                </a:solidFill>
                <a:effectLst/>
                <a:latin typeface="Tahoma"/>
                <a:ea typeface="Tahoma"/>
                <a:cs typeface="Tahoma"/>
              </a:rPr>
              <a:t> </a:t>
            </a:r>
            <a:r>
              <a:rPr lang="es-MX" sz="2000" b="0" i="0" strike="noStrike" cap="none" spc="0" baseline="0" dirty="0" err="1">
                <a:solidFill>
                  <a:srgbClr val="000000"/>
                </a:solidFill>
                <a:effectLst/>
                <a:latin typeface="Tahoma"/>
                <a:ea typeface="Tahoma"/>
                <a:cs typeface="Tahoma"/>
              </a:rPr>
              <a:t>Relationships</a:t>
            </a:r>
            <a:r>
              <a:rPr lang="es-MX" sz="2000" b="0" i="0" strike="noStrike" cap="none" spc="0" baseline="0" dirty="0">
                <a:solidFill>
                  <a:srgbClr val="000000"/>
                </a:solidFill>
                <a:effectLst/>
                <a:latin typeface="Tahoma"/>
                <a:ea typeface="Tahoma"/>
                <a:cs typeface="Tahoma"/>
              </a:rPr>
              <a:t> (Mis derechos mi vida: un programa de estudios para relaciones más seguras) es una infracción directa de las leyes de derechos de autor.</a:t>
            </a:r>
          </a:p>
          <a:p>
            <a:endParaRPr lang="en-US" sz="800" dirty="0">
              <a:latin typeface="Tahoma" panose="020B0604030504040204" pitchFamily="34" charset="0"/>
              <a:ea typeface="Tahoma" panose="020B0604030504040204" pitchFamily="34" charset="0"/>
              <a:cs typeface="Tahoma" panose="020B0604030504040204" pitchFamily="34" charset="0"/>
            </a:endParaRPr>
          </a:p>
          <a:p>
            <a:pPr marR="0" lvl="0">
              <a:spcBef>
                <a:spcPct val="0"/>
              </a:spcBef>
              <a:spcAft>
                <a:spcPct val="0"/>
              </a:spcAft>
            </a:pPr>
            <a:r>
              <a:rPr lang="es-MX" sz="2000" b="0" i="0" strike="noStrike" cap="none" spc="0" baseline="0" dirty="0" err="1">
                <a:solidFill>
                  <a:srgbClr val="000000"/>
                </a:solidFill>
                <a:effectLst/>
                <a:latin typeface="Tahoma"/>
                <a:ea typeface="Tahoma"/>
                <a:cs typeface="Tahoma"/>
              </a:rPr>
              <a:t>Westmore</a:t>
            </a:r>
            <a:r>
              <a:rPr lang="es-MX" sz="2000" b="0" i="0" strike="noStrike" cap="none" spc="0" baseline="0" dirty="0">
                <a:solidFill>
                  <a:srgbClr val="000000"/>
                </a:solidFill>
                <a:effectLst/>
                <a:latin typeface="Tahoma"/>
                <a:ea typeface="Tahoma"/>
                <a:cs typeface="Tahoma"/>
              </a:rPr>
              <a:t>, M. y </a:t>
            </a:r>
            <a:r>
              <a:rPr lang="es-MX" sz="2000" b="0" i="0" strike="noStrike" cap="none" spc="0" baseline="0" dirty="0" err="1">
                <a:solidFill>
                  <a:srgbClr val="000000"/>
                </a:solidFill>
                <a:effectLst/>
                <a:latin typeface="Tahoma"/>
                <a:ea typeface="Tahoma"/>
                <a:cs typeface="Tahoma"/>
              </a:rPr>
              <a:t>Lersch</a:t>
            </a:r>
            <a:r>
              <a:rPr lang="es-MX" sz="2000" b="0" i="0" strike="noStrike" cap="none" spc="0" baseline="0" dirty="0">
                <a:solidFill>
                  <a:srgbClr val="000000"/>
                </a:solidFill>
                <a:effectLst/>
                <a:latin typeface="Tahoma"/>
                <a:ea typeface="Tahoma"/>
                <a:cs typeface="Tahoma"/>
              </a:rPr>
              <a:t>, H. (2021 o 2022). </a:t>
            </a:r>
            <a:r>
              <a:rPr lang="es-MX" sz="2000" b="0" i="1" strike="noStrike" cap="none" spc="0" baseline="0" dirty="0" err="1">
                <a:solidFill>
                  <a:srgbClr val="000000"/>
                </a:solidFill>
                <a:effectLst/>
                <a:latin typeface="Tahoma"/>
                <a:ea typeface="Tahoma"/>
                <a:cs typeface="Tahoma"/>
              </a:rPr>
              <a:t>My</a:t>
            </a:r>
            <a:r>
              <a:rPr lang="es-MX" sz="2000" b="0" i="1" strike="noStrike" cap="none" spc="0" baseline="0" dirty="0">
                <a:solidFill>
                  <a:srgbClr val="000000"/>
                </a:solidFill>
                <a:effectLst/>
                <a:latin typeface="Tahoma"/>
                <a:ea typeface="Tahoma"/>
                <a:cs typeface="Tahoma"/>
              </a:rPr>
              <a:t> </a:t>
            </a:r>
            <a:r>
              <a:rPr lang="es-MX" sz="2000" i="1" dirty="0" err="1">
                <a:solidFill>
                  <a:srgbClr val="000000"/>
                </a:solidFill>
                <a:latin typeface="Tahoma"/>
                <a:ea typeface="Tahoma"/>
                <a:cs typeface="Tahoma"/>
              </a:rPr>
              <a:t>R</a:t>
            </a:r>
            <a:r>
              <a:rPr lang="es-MX" sz="2000" b="0" i="1" strike="noStrike" cap="none" spc="0" baseline="0" dirty="0" err="1">
                <a:solidFill>
                  <a:srgbClr val="000000"/>
                </a:solidFill>
                <a:effectLst/>
                <a:latin typeface="Tahoma"/>
                <a:ea typeface="Tahoma"/>
                <a:cs typeface="Tahoma"/>
              </a:rPr>
              <a:t>ights</a:t>
            </a:r>
            <a:r>
              <a:rPr lang="es-MX" sz="2000" b="0" i="1" strike="noStrike" cap="none" spc="0" baseline="0" dirty="0">
                <a:solidFill>
                  <a:srgbClr val="000000"/>
                </a:solidFill>
                <a:effectLst/>
                <a:latin typeface="Tahoma"/>
                <a:ea typeface="Tahoma"/>
                <a:cs typeface="Tahoma"/>
              </a:rPr>
              <a:t> </a:t>
            </a:r>
            <a:r>
              <a:rPr lang="es-MX" sz="2000" i="1" dirty="0" err="1">
                <a:solidFill>
                  <a:srgbClr val="000000"/>
                </a:solidFill>
                <a:latin typeface="Tahoma"/>
                <a:ea typeface="Tahoma"/>
                <a:cs typeface="Tahoma"/>
              </a:rPr>
              <a:t>M</a:t>
            </a:r>
            <a:r>
              <a:rPr lang="es-MX" sz="2000" b="0" i="1" strike="noStrike" cap="none" spc="0" baseline="0" dirty="0" err="1">
                <a:solidFill>
                  <a:srgbClr val="000000"/>
                </a:solidFill>
                <a:effectLst/>
                <a:latin typeface="Tahoma"/>
                <a:ea typeface="Tahoma"/>
                <a:cs typeface="Tahoma"/>
              </a:rPr>
              <a:t>y</a:t>
            </a:r>
            <a:r>
              <a:rPr lang="es-MX" sz="2000" b="0" i="1" strike="noStrike" cap="none" spc="0" baseline="0" dirty="0">
                <a:solidFill>
                  <a:srgbClr val="000000"/>
                </a:solidFill>
                <a:effectLst/>
                <a:latin typeface="Tahoma"/>
                <a:ea typeface="Tahoma"/>
                <a:cs typeface="Tahoma"/>
              </a:rPr>
              <a:t> </a:t>
            </a:r>
            <a:r>
              <a:rPr lang="es-MX" sz="2000" i="1" dirty="0" err="1">
                <a:solidFill>
                  <a:srgbClr val="000000"/>
                </a:solidFill>
                <a:latin typeface="Tahoma"/>
                <a:ea typeface="Tahoma"/>
                <a:cs typeface="Tahoma"/>
              </a:rPr>
              <a:t>L</a:t>
            </a:r>
            <a:r>
              <a:rPr lang="es-MX" sz="2000" b="0" i="1" strike="noStrike" cap="none" spc="0" baseline="0" dirty="0" err="1">
                <a:solidFill>
                  <a:srgbClr val="000000"/>
                </a:solidFill>
                <a:effectLst/>
                <a:latin typeface="Tahoma"/>
                <a:ea typeface="Tahoma"/>
                <a:cs typeface="Tahoma"/>
              </a:rPr>
              <a:t>ife</a:t>
            </a:r>
            <a:r>
              <a:rPr lang="es-MX" sz="2000" b="0" i="1" strike="noStrike" cap="none" spc="0" baseline="0" dirty="0">
                <a:solidFill>
                  <a:srgbClr val="000000"/>
                </a:solidFill>
                <a:effectLst/>
                <a:latin typeface="Tahoma"/>
                <a:ea typeface="Tahoma"/>
                <a:cs typeface="Tahoma"/>
              </a:rPr>
              <a:t>: A </a:t>
            </a:r>
            <a:r>
              <a:rPr lang="es-MX" sz="2000" i="1" dirty="0" err="1">
                <a:solidFill>
                  <a:srgbClr val="000000"/>
                </a:solidFill>
                <a:latin typeface="Tahoma"/>
                <a:ea typeface="Tahoma"/>
                <a:cs typeface="Tahoma"/>
              </a:rPr>
              <a:t>C</a:t>
            </a:r>
            <a:r>
              <a:rPr lang="es-MX" sz="2000" b="0" i="1" strike="noStrike" cap="none" spc="0" baseline="0" dirty="0" err="1">
                <a:solidFill>
                  <a:srgbClr val="000000"/>
                </a:solidFill>
                <a:effectLst/>
                <a:latin typeface="Tahoma"/>
                <a:ea typeface="Tahoma"/>
                <a:cs typeface="Tahoma"/>
              </a:rPr>
              <a:t>urriculum</a:t>
            </a:r>
            <a:r>
              <a:rPr lang="es-MX" sz="2000" b="0" i="1" strike="noStrike" cap="none" spc="0" baseline="0" dirty="0">
                <a:solidFill>
                  <a:srgbClr val="000000"/>
                </a:solidFill>
                <a:effectLst/>
                <a:latin typeface="Tahoma"/>
                <a:ea typeface="Tahoma"/>
                <a:cs typeface="Tahoma"/>
              </a:rPr>
              <a:t> </a:t>
            </a:r>
            <a:r>
              <a:rPr lang="es-MX" sz="2000" b="0" i="1" strike="noStrike" cap="none" spc="0" baseline="0" dirty="0" err="1">
                <a:solidFill>
                  <a:srgbClr val="000000"/>
                </a:solidFill>
                <a:effectLst/>
                <a:latin typeface="Tahoma"/>
                <a:ea typeface="Tahoma"/>
                <a:cs typeface="Tahoma"/>
              </a:rPr>
              <a:t>for</a:t>
            </a:r>
            <a:r>
              <a:rPr lang="es-MX" sz="2000" b="0" i="1" strike="noStrike" cap="none" spc="0" baseline="0" dirty="0">
                <a:solidFill>
                  <a:srgbClr val="000000"/>
                </a:solidFill>
                <a:effectLst/>
                <a:latin typeface="Tahoma"/>
                <a:ea typeface="Tahoma"/>
                <a:cs typeface="Tahoma"/>
              </a:rPr>
              <a:t> </a:t>
            </a:r>
            <a:r>
              <a:rPr lang="es-MX" sz="2000" i="1" dirty="0" err="1">
                <a:solidFill>
                  <a:srgbClr val="000000"/>
                </a:solidFill>
                <a:latin typeface="Tahoma"/>
                <a:ea typeface="Tahoma"/>
                <a:cs typeface="Tahoma"/>
              </a:rPr>
              <a:t>S</a:t>
            </a:r>
            <a:r>
              <a:rPr lang="es-MX" sz="2000" b="0" i="1" strike="noStrike" cap="none" spc="0" baseline="0" dirty="0" err="1">
                <a:solidFill>
                  <a:srgbClr val="000000"/>
                </a:solidFill>
                <a:effectLst/>
                <a:latin typeface="Tahoma"/>
                <a:ea typeface="Tahoma"/>
                <a:cs typeface="Tahoma"/>
              </a:rPr>
              <a:t>afer</a:t>
            </a:r>
            <a:r>
              <a:rPr lang="es-MX" sz="2000" b="0" i="1" strike="noStrike" cap="none" spc="0" baseline="0" dirty="0">
                <a:solidFill>
                  <a:srgbClr val="000000"/>
                </a:solidFill>
                <a:effectLst/>
                <a:latin typeface="Tahoma"/>
                <a:ea typeface="Tahoma"/>
                <a:cs typeface="Tahoma"/>
              </a:rPr>
              <a:t> </a:t>
            </a:r>
            <a:r>
              <a:rPr lang="es-MX" sz="2000" i="1" dirty="0" err="1">
                <a:solidFill>
                  <a:srgbClr val="000000"/>
                </a:solidFill>
                <a:latin typeface="Tahoma"/>
                <a:ea typeface="Tahoma"/>
                <a:cs typeface="Tahoma"/>
              </a:rPr>
              <a:t>R</a:t>
            </a:r>
            <a:r>
              <a:rPr lang="es-MX" sz="2000" b="0" i="1" strike="noStrike" cap="none" spc="0" baseline="0" dirty="0" err="1">
                <a:solidFill>
                  <a:srgbClr val="000000"/>
                </a:solidFill>
                <a:effectLst/>
                <a:latin typeface="Tahoma"/>
                <a:ea typeface="Tahoma"/>
                <a:cs typeface="Tahoma"/>
              </a:rPr>
              <a:t>elationships</a:t>
            </a:r>
            <a:r>
              <a:rPr lang="es-MX" sz="2000" b="0" i="0" strike="noStrike" cap="none" spc="0" baseline="0" dirty="0">
                <a:solidFill>
                  <a:srgbClr val="000000"/>
                </a:solidFill>
                <a:effectLst/>
                <a:latin typeface="Tahoma"/>
                <a:ea typeface="Tahoma"/>
                <a:cs typeface="Tahoma"/>
              </a:rPr>
              <a:t>.  Schwartz, M. (Ed.). </a:t>
            </a:r>
            <a:r>
              <a:rPr lang="es-MX" sz="2000" b="0" i="0" strike="noStrike" cap="none" spc="0" baseline="0" dirty="0" err="1">
                <a:solidFill>
                  <a:srgbClr val="000000"/>
                </a:solidFill>
                <a:effectLst/>
                <a:latin typeface="Tahoma"/>
                <a:ea typeface="Tahoma"/>
                <a:cs typeface="Tahoma"/>
              </a:rPr>
              <a:t>The</a:t>
            </a:r>
            <a:r>
              <a:rPr lang="es-MX" sz="2000" b="0" i="0" strike="noStrike" cap="none" spc="0" baseline="0" dirty="0">
                <a:solidFill>
                  <a:srgbClr val="000000"/>
                </a:solidFill>
                <a:effectLst/>
                <a:latin typeface="Tahoma"/>
                <a:ea typeface="Tahoma"/>
                <a:cs typeface="Tahoma"/>
              </a:rPr>
              <a:t> SAFE Alliance. Austin, TX.</a:t>
            </a:r>
          </a:p>
          <a:p>
            <a:pPr marR="0" lvl="0">
              <a:spcBef>
                <a:spcPct val="0"/>
              </a:spcBef>
              <a:spcAft>
                <a:spcPct val="0"/>
              </a:spcAft>
            </a:pPr>
            <a:endParaRPr lang="en-US" sz="2000" dirty="0">
              <a:effectLst/>
              <a:latin typeface="Tahoma" panose="020B0604030504040204" pitchFamily="34" charset="0"/>
              <a:ea typeface="Tahoma" panose="020B0604030504040204" pitchFamily="34" charset="0"/>
              <a:cs typeface="Tahoma" panose="020B0604030504040204" pitchFamily="34" charset="0"/>
            </a:endParaRPr>
          </a:p>
          <a:p>
            <a:pPr marR="0" lvl="0">
              <a:spcBef>
                <a:spcPct val="0"/>
              </a:spcBef>
              <a:spcAft>
                <a:spcPct val="0"/>
              </a:spcAft>
            </a:pPr>
            <a:endParaRPr lang="en-US" sz="2000" dirty="0">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790466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1173585-D3FD-0343-B2F1-311A175E5570}"/>
              </a:ext>
            </a:extLst>
          </p:cNvPr>
          <p:cNvPicPr>
            <a:picLocks noChangeAspect="1"/>
          </p:cNvPicPr>
          <p:nvPr/>
        </p:nvPicPr>
        <p:blipFill rotWithShape="1">
          <a:blip r:embed="rId3">
            <a:extLst>
              <a:ext uri="{28A0092B-C50C-407E-A947-70E740481C1C}">
                <a14:useLocalDpi xmlns:a14="http://schemas.microsoft.com/office/drawing/2010/main" val="0"/>
              </a:ext>
            </a:extLst>
          </a:blip>
          <a:srcRect r="80400"/>
          <a:stretch/>
        </p:blipFill>
        <p:spPr>
          <a:xfrm>
            <a:off x="0" y="0"/>
            <a:ext cx="2384613" cy="6858000"/>
          </a:xfrm>
          <a:prstGeom prst="rect">
            <a:avLst/>
          </a:prstGeom>
        </p:spPr>
      </p:pic>
      <p:sp>
        <p:nvSpPr>
          <p:cNvPr id="17" name="TextBox 16">
            <a:extLst>
              <a:ext uri="{FF2B5EF4-FFF2-40B4-BE49-F238E27FC236}">
                <a16:creationId xmlns:a16="http://schemas.microsoft.com/office/drawing/2014/main" id="{CBDA55D0-8C70-5A48-B4CF-714A95F5D4F0}"/>
              </a:ext>
            </a:extLst>
          </p:cNvPr>
          <p:cNvSpPr txBox="1"/>
          <p:nvPr/>
        </p:nvSpPr>
        <p:spPr>
          <a:xfrm>
            <a:off x="6209732" y="4967785"/>
            <a:ext cx="4844955" cy="923330"/>
          </a:xfrm>
          <a:prstGeom prst="rect">
            <a:avLst/>
          </a:prstGeom>
          <a:noFill/>
          <a:ln w="57150">
            <a:solidFill>
              <a:schemeClr val="tx1"/>
            </a:solidFill>
          </a:ln>
        </p:spPr>
        <p:txBody>
          <a:bodyPr wrap="square" rtlCol="0">
            <a:spAutoFit/>
          </a:bodyPr>
          <a:lstStyle/>
          <a:p>
            <a:r>
              <a:rPr lang="en-US" sz="5400" b="1" dirty="0">
                <a:latin typeface="Tahoma" panose="020B0604030504040204" pitchFamily="34" charset="0"/>
                <a:ea typeface="Tahoma" panose="020B0604030504040204" pitchFamily="34" charset="0"/>
                <a:cs typeface="Tahoma" panose="020B0604030504040204" pitchFamily="34" charset="0"/>
              </a:rPr>
              <a:t>Sexual Limits</a:t>
            </a:r>
          </a:p>
        </p:txBody>
      </p:sp>
      <p:pic>
        <p:nvPicPr>
          <p:cNvPr id="18" name="Picture 17">
            <a:extLst>
              <a:ext uri="{FF2B5EF4-FFF2-40B4-BE49-F238E27FC236}">
                <a16:creationId xmlns:a16="http://schemas.microsoft.com/office/drawing/2014/main" id="{0AA0A738-FD39-8E42-B1CA-62E72B87B6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575" y="43324"/>
            <a:ext cx="12166314" cy="6858000"/>
          </a:xfrm>
          <a:prstGeom prst="rect">
            <a:avLst/>
          </a:prstGeom>
        </p:spPr>
      </p:pic>
      <p:pic>
        <p:nvPicPr>
          <p:cNvPr id="19" name="Picture 18">
            <a:extLst>
              <a:ext uri="{FF2B5EF4-FFF2-40B4-BE49-F238E27FC236}">
                <a16:creationId xmlns:a16="http://schemas.microsoft.com/office/drawing/2014/main" id="{6FA1B596-454B-334A-880A-3CDDC878182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cxnSp>
        <p:nvCxnSpPr>
          <p:cNvPr id="20" name="Straight Connector 19">
            <a:extLst>
              <a:ext uri="{FF2B5EF4-FFF2-40B4-BE49-F238E27FC236}">
                <a16:creationId xmlns:a16="http://schemas.microsoft.com/office/drawing/2014/main" id="{7AD74ACD-ADE4-6E45-9E74-ECAC3DB20517}"/>
              </a:ext>
            </a:extLst>
          </p:cNvPr>
          <p:cNvCxnSpPr/>
          <p:nvPr/>
        </p:nvCxnSpPr>
        <p:spPr>
          <a:xfrm>
            <a:off x="3720663" y="4183764"/>
            <a:ext cx="338959" cy="17710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Footer Placeholder 3">
            <a:extLst>
              <a:ext uri="{FF2B5EF4-FFF2-40B4-BE49-F238E27FC236}">
                <a16:creationId xmlns:a16="http://schemas.microsoft.com/office/drawing/2014/main" id="{E1EB7CCC-B7FB-054B-8838-BA3C21879FDB}"/>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sp>
        <p:nvSpPr>
          <p:cNvPr id="22" name="Rectangle 21">
            <a:extLst>
              <a:ext uri="{FF2B5EF4-FFF2-40B4-BE49-F238E27FC236}">
                <a16:creationId xmlns:a16="http://schemas.microsoft.com/office/drawing/2014/main" id="{B1A69B34-6FCE-A64D-B1EA-2BA56752E1D9}"/>
              </a:ext>
            </a:extLst>
          </p:cNvPr>
          <p:cNvSpPr/>
          <p:nvPr/>
        </p:nvSpPr>
        <p:spPr>
          <a:xfrm>
            <a:off x="6096000" y="4864220"/>
            <a:ext cx="5122160" cy="1116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07AE50F-55DE-3F44-A67E-6C773D8C55E3}"/>
              </a:ext>
            </a:extLst>
          </p:cNvPr>
          <p:cNvSpPr txBox="1"/>
          <p:nvPr/>
        </p:nvSpPr>
        <p:spPr>
          <a:xfrm>
            <a:off x="6209732" y="4864220"/>
            <a:ext cx="5513343" cy="830997"/>
          </a:xfrm>
          <a:prstGeom prst="rect">
            <a:avLst/>
          </a:prstGeom>
          <a:noFill/>
          <a:ln w="57150">
            <a:solidFill>
              <a:schemeClr val="tx1"/>
            </a:solidFill>
          </a:ln>
        </p:spPr>
        <p:txBody>
          <a:bodyPr wrap="square" rtlCol="0">
            <a:spAutoFit/>
          </a:bodyPr>
          <a:lstStyle/>
          <a:p>
            <a:r>
              <a:rPr lang="en-US" sz="4800" b="1" dirty="0" err="1">
                <a:latin typeface="Tahoma" panose="020B0604030504040204" pitchFamily="34" charset="0"/>
                <a:ea typeface="Tahoma" panose="020B0604030504040204" pitchFamily="34" charset="0"/>
                <a:cs typeface="Tahoma" panose="020B0604030504040204" pitchFamily="34" charset="0"/>
              </a:rPr>
              <a:t>Límites</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err="1">
                <a:latin typeface="Tahoma" panose="020B0604030504040204" pitchFamily="34" charset="0"/>
                <a:ea typeface="Tahoma" panose="020B0604030504040204" pitchFamily="34" charset="0"/>
                <a:cs typeface="Tahoma" panose="020B0604030504040204" pitchFamily="34" charset="0"/>
              </a:rPr>
              <a:t>sexuales</a:t>
            </a:r>
            <a:endParaRPr lang="en-US" sz="4800" b="1" dirty="0">
              <a:latin typeface="Tahoma" panose="020B0604030504040204" pitchFamily="34" charset="0"/>
              <a:ea typeface="Tahoma" panose="020B0604030504040204" pitchFamily="34" charset="0"/>
              <a:cs typeface="Tahoma" panose="020B0604030504040204" pitchFamily="34" charset="0"/>
            </a:endParaRPr>
          </a:p>
        </p:txBody>
      </p:sp>
      <p:sp>
        <p:nvSpPr>
          <p:cNvPr id="24" name="Freeform 23">
            <a:extLst>
              <a:ext uri="{FF2B5EF4-FFF2-40B4-BE49-F238E27FC236}">
                <a16:creationId xmlns:a16="http://schemas.microsoft.com/office/drawing/2014/main" id="{0C7B6EB0-A847-FA49-837A-CA83EB341163}"/>
              </a:ext>
            </a:extLst>
          </p:cNvPr>
          <p:cNvSpPr/>
          <p:nvPr/>
        </p:nvSpPr>
        <p:spPr>
          <a:xfrm>
            <a:off x="3882452" y="4311745"/>
            <a:ext cx="1064302" cy="649999"/>
          </a:xfrm>
          <a:custGeom>
            <a:avLst/>
            <a:gdLst>
              <a:gd name="connsiteX0" fmla="*/ 254833 w 1064302"/>
              <a:gd name="connsiteY0" fmla="*/ 620019 h 649999"/>
              <a:gd name="connsiteX1" fmla="*/ 202368 w 1064302"/>
              <a:gd name="connsiteY1" fmla="*/ 605029 h 649999"/>
              <a:gd name="connsiteX2" fmla="*/ 149902 w 1064302"/>
              <a:gd name="connsiteY2" fmla="*/ 575048 h 649999"/>
              <a:gd name="connsiteX3" fmla="*/ 97437 w 1064302"/>
              <a:gd name="connsiteY3" fmla="*/ 552563 h 649999"/>
              <a:gd name="connsiteX4" fmla="*/ 82446 w 1064302"/>
              <a:gd name="connsiteY4" fmla="*/ 537573 h 649999"/>
              <a:gd name="connsiteX5" fmla="*/ 59961 w 1064302"/>
              <a:gd name="connsiteY5" fmla="*/ 522583 h 649999"/>
              <a:gd name="connsiteX6" fmla="*/ 52466 w 1064302"/>
              <a:gd name="connsiteY6" fmla="*/ 500098 h 649999"/>
              <a:gd name="connsiteX7" fmla="*/ 22486 w 1064302"/>
              <a:gd name="connsiteY7" fmla="*/ 455127 h 649999"/>
              <a:gd name="connsiteX8" fmla="*/ 7496 w 1064302"/>
              <a:gd name="connsiteY8" fmla="*/ 410157 h 649999"/>
              <a:gd name="connsiteX9" fmla="*/ 0 w 1064302"/>
              <a:gd name="connsiteY9" fmla="*/ 387671 h 649999"/>
              <a:gd name="connsiteX10" fmla="*/ 14991 w 1064302"/>
              <a:gd name="connsiteY10" fmla="*/ 267750 h 649999"/>
              <a:gd name="connsiteX11" fmla="*/ 22486 w 1064302"/>
              <a:gd name="connsiteY11" fmla="*/ 222780 h 649999"/>
              <a:gd name="connsiteX12" fmla="*/ 37476 w 1064302"/>
              <a:gd name="connsiteY12" fmla="*/ 207789 h 649999"/>
              <a:gd name="connsiteX13" fmla="*/ 82446 w 1064302"/>
              <a:gd name="connsiteY13" fmla="*/ 185304 h 649999"/>
              <a:gd name="connsiteX14" fmla="*/ 127417 w 1064302"/>
              <a:gd name="connsiteY14" fmla="*/ 192799 h 649999"/>
              <a:gd name="connsiteX15" fmla="*/ 224853 w 1064302"/>
              <a:gd name="connsiteY15" fmla="*/ 207789 h 649999"/>
              <a:gd name="connsiteX16" fmla="*/ 254833 w 1064302"/>
              <a:gd name="connsiteY16" fmla="*/ 200294 h 649999"/>
              <a:gd name="connsiteX17" fmla="*/ 269823 w 1064302"/>
              <a:gd name="connsiteY17" fmla="*/ 177809 h 649999"/>
              <a:gd name="connsiteX18" fmla="*/ 284814 w 1064302"/>
              <a:gd name="connsiteY18" fmla="*/ 162819 h 649999"/>
              <a:gd name="connsiteX19" fmla="*/ 322289 w 1064302"/>
              <a:gd name="connsiteY19" fmla="*/ 95363 h 649999"/>
              <a:gd name="connsiteX20" fmla="*/ 344774 w 1064302"/>
              <a:gd name="connsiteY20" fmla="*/ 80373 h 649999"/>
              <a:gd name="connsiteX21" fmla="*/ 382250 w 1064302"/>
              <a:gd name="connsiteY21" fmla="*/ 42898 h 649999"/>
              <a:gd name="connsiteX22" fmla="*/ 427220 w 1064302"/>
              <a:gd name="connsiteY22" fmla="*/ 27907 h 649999"/>
              <a:gd name="connsiteX23" fmla="*/ 547141 w 1064302"/>
              <a:gd name="connsiteY23" fmla="*/ 42898 h 649999"/>
              <a:gd name="connsiteX24" fmla="*/ 622092 w 1064302"/>
              <a:gd name="connsiteY24" fmla="*/ 57888 h 649999"/>
              <a:gd name="connsiteX25" fmla="*/ 689548 w 1064302"/>
              <a:gd name="connsiteY25" fmla="*/ 42898 h 649999"/>
              <a:gd name="connsiteX26" fmla="*/ 727023 w 1064302"/>
              <a:gd name="connsiteY26" fmla="*/ 20412 h 649999"/>
              <a:gd name="connsiteX27" fmla="*/ 742014 w 1064302"/>
              <a:gd name="connsiteY27" fmla="*/ 5422 h 649999"/>
              <a:gd name="connsiteX28" fmla="*/ 974361 w 1064302"/>
              <a:gd name="connsiteY28" fmla="*/ 20412 h 649999"/>
              <a:gd name="connsiteX29" fmla="*/ 1004341 w 1064302"/>
              <a:gd name="connsiteY29" fmla="*/ 57888 h 649999"/>
              <a:gd name="connsiteX30" fmla="*/ 1019332 w 1064302"/>
              <a:gd name="connsiteY30" fmla="*/ 72878 h 649999"/>
              <a:gd name="connsiteX31" fmla="*/ 1049312 w 1064302"/>
              <a:gd name="connsiteY31" fmla="*/ 132839 h 649999"/>
              <a:gd name="connsiteX32" fmla="*/ 1064302 w 1064302"/>
              <a:gd name="connsiteY32" fmla="*/ 192799 h 649999"/>
              <a:gd name="connsiteX33" fmla="*/ 1056807 w 1064302"/>
              <a:gd name="connsiteY33" fmla="*/ 320216 h 649999"/>
              <a:gd name="connsiteX34" fmla="*/ 1049312 w 1064302"/>
              <a:gd name="connsiteY34" fmla="*/ 402662 h 649999"/>
              <a:gd name="connsiteX35" fmla="*/ 1041817 w 1064302"/>
              <a:gd name="connsiteY35" fmla="*/ 470117 h 649999"/>
              <a:gd name="connsiteX36" fmla="*/ 1019332 w 1064302"/>
              <a:gd name="connsiteY36" fmla="*/ 545068 h 649999"/>
              <a:gd name="connsiteX37" fmla="*/ 981856 w 1064302"/>
              <a:gd name="connsiteY37" fmla="*/ 575048 h 649999"/>
              <a:gd name="connsiteX38" fmla="*/ 966866 w 1064302"/>
              <a:gd name="connsiteY38" fmla="*/ 590039 h 649999"/>
              <a:gd name="connsiteX39" fmla="*/ 891915 w 1064302"/>
              <a:gd name="connsiteY39" fmla="*/ 612524 h 649999"/>
              <a:gd name="connsiteX40" fmla="*/ 869430 w 1064302"/>
              <a:gd name="connsiteY40" fmla="*/ 620019 h 649999"/>
              <a:gd name="connsiteX41" fmla="*/ 614597 w 1064302"/>
              <a:gd name="connsiteY41" fmla="*/ 620019 h 649999"/>
              <a:gd name="connsiteX42" fmla="*/ 577122 w 1064302"/>
              <a:gd name="connsiteY42" fmla="*/ 627514 h 649999"/>
              <a:gd name="connsiteX43" fmla="*/ 494676 w 1064302"/>
              <a:gd name="connsiteY43" fmla="*/ 635009 h 649999"/>
              <a:gd name="connsiteX44" fmla="*/ 419725 w 1064302"/>
              <a:gd name="connsiteY44" fmla="*/ 649999 h 649999"/>
              <a:gd name="connsiteX45" fmla="*/ 314794 w 1064302"/>
              <a:gd name="connsiteY45" fmla="*/ 642504 h 649999"/>
              <a:gd name="connsiteX46" fmla="*/ 254833 w 1064302"/>
              <a:gd name="connsiteY46" fmla="*/ 620019 h 64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64302" h="649999">
                <a:moveTo>
                  <a:pt x="254833" y="620019"/>
                </a:moveTo>
                <a:cubicBezTo>
                  <a:pt x="237345" y="615022"/>
                  <a:pt x="219086" y="612194"/>
                  <a:pt x="202368" y="605029"/>
                </a:cubicBezTo>
                <a:cubicBezTo>
                  <a:pt x="183854" y="597094"/>
                  <a:pt x="167585" y="584693"/>
                  <a:pt x="149902" y="575048"/>
                </a:cubicBezTo>
                <a:cubicBezTo>
                  <a:pt x="120795" y="559171"/>
                  <a:pt x="124908" y="561720"/>
                  <a:pt x="97437" y="552563"/>
                </a:cubicBezTo>
                <a:cubicBezTo>
                  <a:pt x="92440" y="547566"/>
                  <a:pt x="87964" y="541987"/>
                  <a:pt x="82446" y="537573"/>
                </a:cubicBezTo>
                <a:cubicBezTo>
                  <a:pt x="75412" y="531946"/>
                  <a:pt x="65588" y="529617"/>
                  <a:pt x="59961" y="522583"/>
                </a:cubicBezTo>
                <a:cubicBezTo>
                  <a:pt x="55026" y="516414"/>
                  <a:pt x="56303" y="507004"/>
                  <a:pt x="52466" y="500098"/>
                </a:cubicBezTo>
                <a:cubicBezTo>
                  <a:pt x="43717" y="484349"/>
                  <a:pt x="28183" y="472218"/>
                  <a:pt x="22486" y="455127"/>
                </a:cubicBezTo>
                <a:lnTo>
                  <a:pt x="7496" y="410157"/>
                </a:lnTo>
                <a:lnTo>
                  <a:pt x="0" y="387671"/>
                </a:lnTo>
                <a:cubicBezTo>
                  <a:pt x="17074" y="285242"/>
                  <a:pt x="-3020" y="411836"/>
                  <a:pt x="14991" y="267750"/>
                </a:cubicBezTo>
                <a:cubicBezTo>
                  <a:pt x="16876" y="252671"/>
                  <a:pt x="17150" y="237009"/>
                  <a:pt x="22486" y="222780"/>
                </a:cubicBezTo>
                <a:cubicBezTo>
                  <a:pt x="24967" y="216163"/>
                  <a:pt x="31958" y="212204"/>
                  <a:pt x="37476" y="207789"/>
                </a:cubicBezTo>
                <a:cubicBezTo>
                  <a:pt x="58231" y="191185"/>
                  <a:pt x="58698" y="193220"/>
                  <a:pt x="82446" y="185304"/>
                </a:cubicBezTo>
                <a:lnTo>
                  <a:pt x="127417" y="192799"/>
                </a:lnTo>
                <a:cubicBezTo>
                  <a:pt x="252793" y="212087"/>
                  <a:pt x="112677" y="189093"/>
                  <a:pt x="224853" y="207789"/>
                </a:cubicBezTo>
                <a:cubicBezTo>
                  <a:pt x="234846" y="205291"/>
                  <a:pt x="246262" y="206008"/>
                  <a:pt x="254833" y="200294"/>
                </a:cubicBezTo>
                <a:cubicBezTo>
                  <a:pt x="262328" y="195297"/>
                  <a:pt x="264196" y="184843"/>
                  <a:pt x="269823" y="177809"/>
                </a:cubicBezTo>
                <a:cubicBezTo>
                  <a:pt x="274238" y="172291"/>
                  <a:pt x="279817" y="167816"/>
                  <a:pt x="284814" y="162819"/>
                </a:cubicBezTo>
                <a:cubicBezTo>
                  <a:pt x="292624" y="139388"/>
                  <a:pt x="300199" y="110089"/>
                  <a:pt x="322289" y="95363"/>
                </a:cubicBezTo>
                <a:cubicBezTo>
                  <a:pt x="329784" y="90366"/>
                  <a:pt x="337995" y="86305"/>
                  <a:pt x="344774" y="80373"/>
                </a:cubicBezTo>
                <a:cubicBezTo>
                  <a:pt x="358069" y="68740"/>
                  <a:pt x="365491" y="48485"/>
                  <a:pt x="382250" y="42898"/>
                </a:cubicBezTo>
                <a:lnTo>
                  <a:pt x="427220" y="27907"/>
                </a:lnTo>
                <a:cubicBezTo>
                  <a:pt x="574560" y="40187"/>
                  <a:pt x="471836" y="26761"/>
                  <a:pt x="547141" y="42898"/>
                </a:cubicBezTo>
                <a:cubicBezTo>
                  <a:pt x="572054" y="48236"/>
                  <a:pt x="622092" y="57888"/>
                  <a:pt x="622092" y="57888"/>
                </a:cubicBezTo>
                <a:cubicBezTo>
                  <a:pt x="631172" y="56375"/>
                  <a:pt x="675356" y="51414"/>
                  <a:pt x="689548" y="42898"/>
                </a:cubicBezTo>
                <a:cubicBezTo>
                  <a:pt x="740989" y="12032"/>
                  <a:pt x="663328" y="41644"/>
                  <a:pt x="727023" y="20412"/>
                </a:cubicBezTo>
                <a:cubicBezTo>
                  <a:pt x="732020" y="15415"/>
                  <a:pt x="734951" y="5657"/>
                  <a:pt x="742014" y="5422"/>
                </a:cubicBezTo>
                <a:cubicBezTo>
                  <a:pt x="918766" y="-470"/>
                  <a:pt x="890098" y="-7676"/>
                  <a:pt x="974361" y="20412"/>
                </a:cubicBezTo>
                <a:cubicBezTo>
                  <a:pt x="1010564" y="56617"/>
                  <a:pt x="966510" y="10601"/>
                  <a:pt x="1004341" y="57888"/>
                </a:cubicBezTo>
                <a:cubicBezTo>
                  <a:pt x="1008756" y="63406"/>
                  <a:pt x="1014335" y="67881"/>
                  <a:pt x="1019332" y="72878"/>
                </a:cubicBezTo>
                <a:cubicBezTo>
                  <a:pt x="1036557" y="124552"/>
                  <a:pt x="1023149" y="106675"/>
                  <a:pt x="1049312" y="132839"/>
                </a:cubicBezTo>
                <a:cubicBezTo>
                  <a:pt x="1055226" y="150582"/>
                  <a:pt x="1064302" y="174710"/>
                  <a:pt x="1064302" y="192799"/>
                </a:cubicBezTo>
                <a:cubicBezTo>
                  <a:pt x="1064302" y="235345"/>
                  <a:pt x="1059838" y="277778"/>
                  <a:pt x="1056807" y="320216"/>
                </a:cubicBezTo>
                <a:cubicBezTo>
                  <a:pt x="1054841" y="347741"/>
                  <a:pt x="1052058" y="375204"/>
                  <a:pt x="1049312" y="402662"/>
                </a:cubicBezTo>
                <a:cubicBezTo>
                  <a:pt x="1047061" y="425173"/>
                  <a:pt x="1045257" y="447757"/>
                  <a:pt x="1041817" y="470117"/>
                </a:cubicBezTo>
                <a:cubicBezTo>
                  <a:pt x="1039964" y="482160"/>
                  <a:pt x="1023047" y="541353"/>
                  <a:pt x="1019332" y="545068"/>
                </a:cubicBezTo>
                <a:cubicBezTo>
                  <a:pt x="983127" y="581271"/>
                  <a:pt x="1029143" y="537217"/>
                  <a:pt x="981856" y="575048"/>
                </a:cubicBezTo>
                <a:cubicBezTo>
                  <a:pt x="976338" y="579463"/>
                  <a:pt x="973187" y="586879"/>
                  <a:pt x="966866" y="590039"/>
                </a:cubicBezTo>
                <a:cubicBezTo>
                  <a:pt x="943118" y="601914"/>
                  <a:pt x="917019" y="605352"/>
                  <a:pt x="891915" y="612524"/>
                </a:cubicBezTo>
                <a:cubicBezTo>
                  <a:pt x="884319" y="614694"/>
                  <a:pt x="876925" y="617521"/>
                  <a:pt x="869430" y="620019"/>
                </a:cubicBezTo>
                <a:cubicBezTo>
                  <a:pt x="746221" y="608818"/>
                  <a:pt x="780126" y="608196"/>
                  <a:pt x="614597" y="620019"/>
                </a:cubicBezTo>
                <a:cubicBezTo>
                  <a:pt x="601890" y="620927"/>
                  <a:pt x="589763" y="625934"/>
                  <a:pt x="577122" y="627514"/>
                </a:cubicBezTo>
                <a:cubicBezTo>
                  <a:pt x="549740" y="630937"/>
                  <a:pt x="522158" y="632511"/>
                  <a:pt x="494676" y="635009"/>
                </a:cubicBezTo>
                <a:cubicBezTo>
                  <a:pt x="474865" y="639962"/>
                  <a:pt x="438103" y="649999"/>
                  <a:pt x="419725" y="649999"/>
                </a:cubicBezTo>
                <a:cubicBezTo>
                  <a:pt x="384659" y="649999"/>
                  <a:pt x="349771" y="645002"/>
                  <a:pt x="314794" y="642504"/>
                </a:cubicBezTo>
                <a:lnTo>
                  <a:pt x="254833" y="62001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3F7BE594-AEDC-484C-B4C1-B8CFE6D62A44}"/>
              </a:ext>
            </a:extLst>
          </p:cNvPr>
          <p:cNvSpPr txBox="1"/>
          <p:nvPr/>
        </p:nvSpPr>
        <p:spPr>
          <a:xfrm>
            <a:off x="4186629" y="4390224"/>
            <a:ext cx="873857" cy="584775"/>
          </a:xfrm>
          <a:prstGeom prst="rect">
            <a:avLst/>
          </a:prstGeom>
          <a:noFill/>
        </p:spPr>
        <p:txBody>
          <a:bodyPr wrap="square" rtlCol="0">
            <a:spAutoFit/>
          </a:bodyPr>
          <a:lstStyle/>
          <a:p>
            <a:r>
              <a:rPr lang="en-US" sz="3200" dirty="0">
                <a:latin typeface="Tahoma" panose="020B0604030504040204" pitchFamily="34" charset="0"/>
                <a:ea typeface="Tahoma" panose="020B0604030504040204" pitchFamily="34" charset="0"/>
                <a:cs typeface="Tahoma" panose="020B0604030504040204" pitchFamily="34" charset="0"/>
              </a:rPr>
              <a:t>¡SÍ!</a:t>
            </a:r>
          </a:p>
        </p:txBody>
      </p:sp>
      <p:sp>
        <p:nvSpPr>
          <p:cNvPr id="26" name="Freeform 25">
            <a:extLst>
              <a:ext uri="{FF2B5EF4-FFF2-40B4-BE49-F238E27FC236}">
                <a16:creationId xmlns:a16="http://schemas.microsoft.com/office/drawing/2014/main" id="{F4501ACD-0DCF-AB45-93AB-A45BB54C5F80}"/>
              </a:ext>
            </a:extLst>
          </p:cNvPr>
          <p:cNvSpPr/>
          <p:nvPr/>
        </p:nvSpPr>
        <p:spPr>
          <a:xfrm>
            <a:off x="4219597" y="1558977"/>
            <a:ext cx="1021180" cy="674557"/>
          </a:xfrm>
          <a:custGeom>
            <a:avLst/>
            <a:gdLst>
              <a:gd name="connsiteX0" fmla="*/ 187511 w 1021180"/>
              <a:gd name="connsiteY0" fmla="*/ 554636 h 674557"/>
              <a:gd name="connsiteX1" fmla="*/ 15124 w 1021180"/>
              <a:gd name="connsiteY1" fmla="*/ 389744 h 674557"/>
              <a:gd name="connsiteX2" fmla="*/ 134 w 1021180"/>
              <a:gd name="connsiteY2" fmla="*/ 359764 h 674557"/>
              <a:gd name="connsiteX3" fmla="*/ 7629 w 1021180"/>
              <a:gd name="connsiteY3" fmla="*/ 337279 h 674557"/>
              <a:gd name="connsiteX4" fmla="*/ 134 w 1021180"/>
              <a:gd name="connsiteY4" fmla="*/ 277318 h 674557"/>
              <a:gd name="connsiteX5" fmla="*/ 7629 w 1021180"/>
              <a:gd name="connsiteY5" fmla="*/ 209862 h 674557"/>
              <a:gd name="connsiteX6" fmla="*/ 22619 w 1021180"/>
              <a:gd name="connsiteY6" fmla="*/ 164892 h 674557"/>
              <a:gd name="connsiteX7" fmla="*/ 52600 w 1021180"/>
              <a:gd name="connsiteY7" fmla="*/ 127416 h 674557"/>
              <a:gd name="connsiteX8" fmla="*/ 75085 w 1021180"/>
              <a:gd name="connsiteY8" fmla="*/ 104931 h 674557"/>
              <a:gd name="connsiteX9" fmla="*/ 90075 w 1021180"/>
              <a:gd name="connsiteY9" fmla="*/ 82446 h 674557"/>
              <a:gd name="connsiteX10" fmla="*/ 112560 w 1021180"/>
              <a:gd name="connsiteY10" fmla="*/ 67456 h 674557"/>
              <a:gd name="connsiteX11" fmla="*/ 150036 w 1021180"/>
              <a:gd name="connsiteY11" fmla="*/ 44971 h 674557"/>
              <a:gd name="connsiteX12" fmla="*/ 187511 w 1021180"/>
              <a:gd name="connsiteY12" fmla="*/ 14990 h 674557"/>
              <a:gd name="connsiteX13" fmla="*/ 232482 w 1021180"/>
              <a:gd name="connsiteY13" fmla="*/ 0 h 674557"/>
              <a:gd name="connsiteX14" fmla="*/ 299937 w 1021180"/>
              <a:gd name="connsiteY14" fmla="*/ 7495 h 674557"/>
              <a:gd name="connsiteX15" fmla="*/ 367393 w 1021180"/>
              <a:gd name="connsiteY15" fmla="*/ 29980 h 674557"/>
              <a:gd name="connsiteX16" fmla="*/ 412364 w 1021180"/>
              <a:gd name="connsiteY16" fmla="*/ 44971 h 674557"/>
              <a:gd name="connsiteX17" fmla="*/ 434849 w 1021180"/>
              <a:gd name="connsiteY17" fmla="*/ 59961 h 674557"/>
              <a:gd name="connsiteX18" fmla="*/ 457334 w 1021180"/>
              <a:gd name="connsiteY18" fmla="*/ 82446 h 674557"/>
              <a:gd name="connsiteX19" fmla="*/ 517295 w 1021180"/>
              <a:gd name="connsiteY19" fmla="*/ 97436 h 674557"/>
              <a:gd name="connsiteX20" fmla="*/ 607236 w 1021180"/>
              <a:gd name="connsiteY20" fmla="*/ 112426 h 674557"/>
              <a:gd name="connsiteX21" fmla="*/ 652206 w 1021180"/>
              <a:gd name="connsiteY21" fmla="*/ 127416 h 674557"/>
              <a:gd name="connsiteX22" fmla="*/ 674692 w 1021180"/>
              <a:gd name="connsiteY22" fmla="*/ 134912 h 674557"/>
              <a:gd name="connsiteX23" fmla="*/ 704672 w 1021180"/>
              <a:gd name="connsiteY23" fmla="*/ 142407 h 674557"/>
              <a:gd name="connsiteX24" fmla="*/ 727157 w 1021180"/>
              <a:gd name="connsiteY24" fmla="*/ 149902 h 674557"/>
              <a:gd name="connsiteX25" fmla="*/ 772128 w 1021180"/>
              <a:gd name="connsiteY25" fmla="*/ 157397 h 674557"/>
              <a:gd name="connsiteX26" fmla="*/ 854573 w 1021180"/>
              <a:gd name="connsiteY26" fmla="*/ 149902 h 674557"/>
              <a:gd name="connsiteX27" fmla="*/ 869564 w 1021180"/>
              <a:gd name="connsiteY27" fmla="*/ 104931 h 674557"/>
              <a:gd name="connsiteX28" fmla="*/ 884554 w 1021180"/>
              <a:gd name="connsiteY28" fmla="*/ 82446 h 674557"/>
              <a:gd name="connsiteX29" fmla="*/ 892049 w 1021180"/>
              <a:gd name="connsiteY29" fmla="*/ 59961 h 674557"/>
              <a:gd name="connsiteX30" fmla="*/ 914534 w 1021180"/>
              <a:gd name="connsiteY30" fmla="*/ 44971 h 674557"/>
              <a:gd name="connsiteX31" fmla="*/ 922029 w 1021180"/>
              <a:gd name="connsiteY31" fmla="*/ 22485 h 674557"/>
              <a:gd name="connsiteX32" fmla="*/ 952010 w 1021180"/>
              <a:gd name="connsiteY32" fmla="*/ 52466 h 674557"/>
              <a:gd name="connsiteX33" fmla="*/ 981990 w 1021180"/>
              <a:gd name="connsiteY33" fmla="*/ 97436 h 674557"/>
              <a:gd name="connsiteX34" fmla="*/ 1011970 w 1021180"/>
              <a:gd name="connsiteY34" fmla="*/ 134912 h 674557"/>
              <a:gd name="connsiteX35" fmla="*/ 1011970 w 1021180"/>
              <a:gd name="connsiteY35" fmla="*/ 247338 h 674557"/>
              <a:gd name="connsiteX36" fmla="*/ 1004475 w 1021180"/>
              <a:gd name="connsiteY36" fmla="*/ 269823 h 674557"/>
              <a:gd name="connsiteX37" fmla="*/ 989485 w 1021180"/>
              <a:gd name="connsiteY37" fmla="*/ 359764 h 674557"/>
              <a:gd name="connsiteX38" fmla="*/ 981990 w 1021180"/>
              <a:gd name="connsiteY38" fmla="*/ 397239 h 674557"/>
              <a:gd name="connsiteX39" fmla="*/ 967000 w 1021180"/>
              <a:gd name="connsiteY39" fmla="*/ 464695 h 674557"/>
              <a:gd name="connsiteX40" fmla="*/ 922029 w 1021180"/>
              <a:gd name="connsiteY40" fmla="*/ 494675 h 674557"/>
              <a:gd name="connsiteX41" fmla="*/ 899544 w 1021180"/>
              <a:gd name="connsiteY41" fmla="*/ 509666 h 674557"/>
              <a:gd name="connsiteX42" fmla="*/ 877059 w 1021180"/>
              <a:gd name="connsiteY42" fmla="*/ 517161 h 674557"/>
              <a:gd name="connsiteX43" fmla="*/ 764633 w 1021180"/>
              <a:gd name="connsiteY43" fmla="*/ 532151 h 674557"/>
              <a:gd name="connsiteX44" fmla="*/ 734652 w 1021180"/>
              <a:gd name="connsiteY44" fmla="*/ 539646 h 674557"/>
              <a:gd name="connsiteX45" fmla="*/ 697177 w 1021180"/>
              <a:gd name="connsiteY45" fmla="*/ 547141 h 674557"/>
              <a:gd name="connsiteX46" fmla="*/ 659701 w 1021180"/>
              <a:gd name="connsiteY46" fmla="*/ 577121 h 674557"/>
              <a:gd name="connsiteX47" fmla="*/ 614731 w 1021180"/>
              <a:gd name="connsiteY47" fmla="*/ 592112 h 674557"/>
              <a:gd name="connsiteX48" fmla="*/ 592246 w 1021180"/>
              <a:gd name="connsiteY48" fmla="*/ 607102 h 674557"/>
              <a:gd name="connsiteX49" fmla="*/ 547275 w 1021180"/>
              <a:gd name="connsiteY49" fmla="*/ 622092 h 674557"/>
              <a:gd name="connsiteX50" fmla="*/ 524790 w 1021180"/>
              <a:gd name="connsiteY50" fmla="*/ 637082 h 674557"/>
              <a:gd name="connsiteX51" fmla="*/ 479819 w 1021180"/>
              <a:gd name="connsiteY51" fmla="*/ 652072 h 674557"/>
              <a:gd name="connsiteX52" fmla="*/ 457334 w 1021180"/>
              <a:gd name="connsiteY52" fmla="*/ 659567 h 674557"/>
              <a:gd name="connsiteX53" fmla="*/ 434849 w 1021180"/>
              <a:gd name="connsiteY53" fmla="*/ 667062 h 674557"/>
              <a:gd name="connsiteX54" fmla="*/ 404869 w 1021180"/>
              <a:gd name="connsiteY54" fmla="*/ 674557 h 674557"/>
              <a:gd name="connsiteX55" fmla="*/ 344908 w 1021180"/>
              <a:gd name="connsiteY55" fmla="*/ 667062 h 674557"/>
              <a:gd name="connsiteX56" fmla="*/ 299937 w 1021180"/>
              <a:gd name="connsiteY56" fmla="*/ 652072 h 674557"/>
              <a:gd name="connsiteX57" fmla="*/ 254967 w 1021180"/>
              <a:gd name="connsiteY57" fmla="*/ 622092 h 674557"/>
              <a:gd name="connsiteX58" fmla="*/ 224987 w 1021180"/>
              <a:gd name="connsiteY58" fmla="*/ 592112 h 674557"/>
              <a:gd name="connsiteX59" fmla="*/ 187511 w 1021180"/>
              <a:gd name="connsiteY59" fmla="*/ 554636 h 674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21180" h="674557">
                <a:moveTo>
                  <a:pt x="187511" y="554636"/>
                </a:moveTo>
                <a:cubicBezTo>
                  <a:pt x="130049" y="499672"/>
                  <a:pt x="70238" y="447063"/>
                  <a:pt x="15124" y="389744"/>
                </a:cubicBezTo>
                <a:cubicBezTo>
                  <a:pt x="7380" y="381690"/>
                  <a:pt x="1714" y="370825"/>
                  <a:pt x="134" y="359764"/>
                </a:cubicBezTo>
                <a:cubicBezTo>
                  <a:pt x="-983" y="351943"/>
                  <a:pt x="5131" y="344774"/>
                  <a:pt x="7629" y="337279"/>
                </a:cubicBezTo>
                <a:cubicBezTo>
                  <a:pt x="5131" y="317292"/>
                  <a:pt x="134" y="297461"/>
                  <a:pt x="134" y="277318"/>
                </a:cubicBezTo>
                <a:cubicBezTo>
                  <a:pt x="134" y="254694"/>
                  <a:pt x="3192" y="232046"/>
                  <a:pt x="7629" y="209862"/>
                </a:cubicBezTo>
                <a:cubicBezTo>
                  <a:pt x="10728" y="194368"/>
                  <a:pt x="11446" y="176065"/>
                  <a:pt x="22619" y="164892"/>
                </a:cubicBezTo>
                <a:cubicBezTo>
                  <a:pt x="66224" y="121290"/>
                  <a:pt x="5335" y="184135"/>
                  <a:pt x="52600" y="127416"/>
                </a:cubicBezTo>
                <a:cubicBezTo>
                  <a:pt x="59386" y="119273"/>
                  <a:pt x="68299" y="113074"/>
                  <a:pt x="75085" y="104931"/>
                </a:cubicBezTo>
                <a:cubicBezTo>
                  <a:pt x="80852" y="98011"/>
                  <a:pt x="83705" y="88816"/>
                  <a:pt x="90075" y="82446"/>
                </a:cubicBezTo>
                <a:cubicBezTo>
                  <a:pt x="96445" y="76076"/>
                  <a:pt x="105526" y="73083"/>
                  <a:pt x="112560" y="67456"/>
                </a:cubicBezTo>
                <a:cubicBezTo>
                  <a:pt x="141955" y="43941"/>
                  <a:pt x="110989" y="57987"/>
                  <a:pt x="150036" y="44971"/>
                </a:cubicBezTo>
                <a:cubicBezTo>
                  <a:pt x="162495" y="32511"/>
                  <a:pt x="170491" y="22554"/>
                  <a:pt x="187511" y="14990"/>
                </a:cubicBezTo>
                <a:cubicBezTo>
                  <a:pt x="201950" y="8573"/>
                  <a:pt x="232482" y="0"/>
                  <a:pt x="232482" y="0"/>
                </a:cubicBezTo>
                <a:cubicBezTo>
                  <a:pt x="254967" y="2498"/>
                  <a:pt x="277753" y="3058"/>
                  <a:pt x="299937" y="7495"/>
                </a:cubicBezTo>
                <a:lnTo>
                  <a:pt x="367393" y="29980"/>
                </a:lnTo>
                <a:cubicBezTo>
                  <a:pt x="367397" y="29981"/>
                  <a:pt x="412361" y="44969"/>
                  <a:pt x="412364" y="44971"/>
                </a:cubicBezTo>
                <a:cubicBezTo>
                  <a:pt x="419859" y="49968"/>
                  <a:pt x="427929" y="54194"/>
                  <a:pt x="434849" y="59961"/>
                </a:cubicBezTo>
                <a:cubicBezTo>
                  <a:pt x="442992" y="66747"/>
                  <a:pt x="448515" y="76566"/>
                  <a:pt x="457334" y="82446"/>
                </a:cubicBezTo>
                <a:cubicBezTo>
                  <a:pt x="467614" y="89299"/>
                  <a:pt x="511241" y="95922"/>
                  <a:pt x="517295" y="97436"/>
                </a:cubicBezTo>
                <a:cubicBezTo>
                  <a:pt x="587613" y="115015"/>
                  <a:pt x="456413" y="95668"/>
                  <a:pt x="607236" y="112426"/>
                </a:cubicBezTo>
                <a:lnTo>
                  <a:pt x="652206" y="127416"/>
                </a:lnTo>
                <a:cubicBezTo>
                  <a:pt x="659701" y="129915"/>
                  <a:pt x="667027" y="132996"/>
                  <a:pt x="674692" y="134912"/>
                </a:cubicBezTo>
                <a:cubicBezTo>
                  <a:pt x="684685" y="137410"/>
                  <a:pt x="694767" y="139577"/>
                  <a:pt x="704672" y="142407"/>
                </a:cubicBezTo>
                <a:cubicBezTo>
                  <a:pt x="712268" y="144577"/>
                  <a:pt x="719445" y="148188"/>
                  <a:pt x="727157" y="149902"/>
                </a:cubicBezTo>
                <a:cubicBezTo>
                  <a:pt x="741992" y="153199"/>
                  <a:pt x="757138" y="154899"/>
                  <a:pt x="772128" y="157397"/>
                </a:cubicBezTo>
                <a:lnTo>
                  <a:pt x="854573" y="149902"/>
                </a:lnTo>
                <a:cubicBezTo>
                  <a:pt x="868486" y="142411"/>
                  <a:pt x="860799" y="118078"/>
                  <a:pt x="869564" y="104931"/>
                </a:cubicBezTo>
                <a:cubicBezTo>
                  <a:pt x="874561" y="97436"/>
                  <a:pt x="880526" y="90503"/>
                  <a:pt x="884554" y="82446"/>
                </a:cubicBezTo>
                <a:cubicBezTo>
                  <a:pt x="888087" y="75380"/>
                  <a:pt x="887114" y="66130"/>
                  <a:pt x="892049" y="59961"/>
                </a:cubicBezTo>
                <a:cubicBezTo>
                  <a:pt x="897676" y="52927"/>
                  <a:pt x="907039" y="49968"/>
                  <a:pt x="914534" y="44971"/>
                </a:cubicBezTo>
                <a:cubicBezTo>
                  <a:pt x="917032" y="37476"/>
                  <a:pt x="914962" y="26019"/>
                  <a:pt x="922029" y="22485"/>
                </a:cubicBezTo>
                <a:cubicBezTo>
                  <a:pt x="946360" y="10319"/>
                  <a:pt x="947665" y="44646"/>
                  <a:pt x="952010" y="52466"/>
                </a:cubicBezTo>
                <a:cubicBezTo>
                  <a:pt x="960759" y="68215"/>
                  <a:pt x="971997" y="82446"/>
                  <a:pt x="981990" y="97436"/>
                </a:cubicBezTo>
                <a:cubicBezTo>
                  <a:pt x="1000900" y="125801"/>
                  <a:pt x="990611" y="113551"/>
                  <a:pt x="1011970" y="134912"/>
                </a:cubicBezTo>
                <a:cubicBezTo>
                  <a:pt x="1025014" y="187088"/>
                  <a:pt x="1023462" y="166892"/>
                  <a:pt x="1011970" y="247338"/>
                </a:cubicBezTo>
                <a:cubicBezTo>
                  <a:pt x="1010853" y="255159"/>
                  <a:pt x="1006024" y="262076"/>
                  <a:pt x="1004475" y="269823"/>
                </a:cubicBezTo>
                <a:cubicBezTo>
                  <a:pt x="998514" y="299627"/>
                  <a:pt x="995446" y="329960"/>
                  <a:pt x="989485" y="359764"/>
                </a:cubicBezTo>
                <a:cubicBezTo>
                  <a:pt x="986987" y="372256"/>
                  <a:pt x="984269" y="384705"/>
                  <a:pt x="981990" y="397239"/>
                </a:cubicBezTo>
                <a:cubicBezTo>
                  <a:pt x="980970" y="402849"/>
                  <a:pt x="975259" y="452306"/>
                  <a:pt x="967000" y="464695"/>
                </a:cubicBezTo>
                <a:cubicBezTo>
                  <a:pt x="950959" y="488756"/>
                  <a:pt x="945602" y="486817"/>
                  <a:pt x="922029" y="494675"/>
                </a:cubicBezTo>
                <a:cubicBezTo>
                  <a:pt x="914534" y="499672"/>
                  <a:pt x="907601" y="505637"/>
                  <a:pt x="899544" y="509666"/>
                </a:cubicBezTo>
                <a:cubicBezTo>
                  <a:pt x="892478" y="513199"/>
                  <a:pt x="884655" y="514991"/>
                  <a:pt x="877059" y="517161"/>
                </a:cubicBezTo>
                <a:cubicBezTo>
                  <a:pt x="830713" y="530403"/>
                  <a:pt x="829462" y="526257"/>
                  <a:pt x="764633" y="532151"/>
                </a:cubicBezTo>
                <a:cubicBezTo>
                  <a:pt x="754639" y="534649"/>
                  <a:pt x="744708" y="537411"/>
                  <a:pt x="734652" y="539646"/>
                </a:cubicBezTo>
                <a:cubicBezTo>
                  <a:pt x="722216" y="542409"/>
                  <a:pt x="709105" y="542668"/>
                  <a:pt x="697177" y="547141"/>
                </a:cubicBezTo>
                <a:cubicBezTo>
                  <a:pt x="626101" y="573795"/>
                  <a:pt x="714569" y="549687"/>
                  <a:pt x="659701" y="577121"/>
                </a:cubicBezTo>
                <a:cubicBezTo>
                  <a:pt x="645568" y="584187"/>
                  <a:pt x="627878" y="583347"/>
                  <a:pt x="614731" y="592112"/>
                </a:cubicBezTo>
                <a:cubicBezTo>
                  <a:pt x="607236" y="597109"/>
                  <a:pt x="600478" y="603444"/>
                  <a:pt x="592246" y="607102"/>
                </a:cubicBezTo>
                <a:cubicBezTo>
                  <a:pt x="577807" y="613519"/>
                  <a:pt x="560422" y="613327"/>
                  <a:pt x="547275" y="622092"/>
                </a:cubicBezTo>
                <a:cubicBezTo>
                  <a:pt x="539780" y="627089"/>
                  <a:pt x="533022" y="633424"/>
                  <a:pt x="524790" y="637082"/>
                </a:cubicBezTo>
                <a:cubicBezTo>
                  <a:pt x="510351" y="643499"/>
                  <a:pt x="494809" y="647075"/>
                  <a:pt x="479819" y="652072"/>
                </a:cubicBezTo>
                <a:lnTo>
                  <a:pt x="457334" y="659567"/>
                </a:lnTo>
                <a:cubicBezTo>
                  <a:pt x="449839" y="662065"/>
                  <a:pt x="442514" y="665146"/>
                  <a:pt x="434849" y="667062"/>
                </a:cubicBezTo>
                <a:lnTo>
                  <a:pt x="404869" y="674557"/>
                </a:lnTo>
                <a:cubicBezTo>
                  <a:pt x="384882" y="672059"/>
                  <a:pt x="364603" y="671282"/>
                  <a:pt x="344908" y="667062"/>
                </a:cubicBezTo>
                <a:cubicBezTo>
                  <a:pt x="329458" y="663751"/>
                  <a:pt x="299937" y="652072"/>
                  <a:pt x="299937" y="652072"/>
                </a:cubicBezTo>
                <a:cubicBezTo>
                  <a:pt x="284947" y="642079"/>
                  <a:pt x="260664" y="639183"/>
                  <a:pt x="254967" y="622092"/>
                </a:cubicBezTo>
                <a:cubicBezTo>
                  <a:pt x="244974" y="592112"/>
                  <a:pt x="254967" y="602105"/>
                  <a:pt x="224987" y="592112"/>
                </a:cubicBezTo>
                <a:lnTo>
                  <a:pt x="187511" y="55463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6E11C8B1-5B57-4640-B54A-627253F2B00D}"/>
              </a:ext>
            </a:extLst>
          </p:cNvPr>
          <p:cNvSpPr txBox="1"/>
          <p:nvPr/>
        </p:nvSpPr>
        <p:spPr>
          <a:xfrm>
            <a:off x="4279578" y="1592759"/>
            <a:ext cx="1087394" cy="584775"/>
          </a:xfrm>
          <a:prstGeom prst="rect">
            <a:avLst/>
          </a:prstGeom>
          <a:noFill/>
        </p:spPr>
        <p:txBody>
          <a:bodyPr wrap="square" rtlCol="0">
            <a:spAutoFit/>
          </a:bodyPr>
          <a:lstStyle/>
          <a:p>
            <a:r>
              <a:rPr lang="en-US" sz="3200" dirty="0">
                <a:latin typeface="Tahoma" panose="020B0604030504040204" pitchFamily="34" charset="0"/>
                <a:ea typeface="Tahoma" panose="020B0604030504040204" pitchFamily="34" charset="0"/>
                <a:cs typeface="Tahoma" panose="020B0604030504040204" pitchFamily="34" charset="0"/>
              </a:rPr>
              <a:t>¡SÍ!</a:t>
            </a:r>
          </a:p>
        </p:txBody>
      </p:sp>
      <p:sp>
        <p:nvSpPr>
          <p:cNvPr id="28" name="Freeform 27">
            <a:extLst>
              <a:ext uri="{FF2B5EF4-FFF2-40B4-BE49-F238E27FC236}">
                <a16:creationId xmlns:a16="http://schemas.microsoft.com/office/drawing/2014/main" id="{5FED69CF-FA45-144A-A246-BD8E744FD02A}"/>
              </a:ext>
            </a:extLst>
          </p:cNvPr>
          <p:cNvSpPr/>
          <p:nvPr/>
        </p:nvSpPr>
        <p:spPr>
          <a:xfrm>
            <a:off x="9181475" y="2585803"/>
            <a:ext cx="584928" cy="524656"/>
          </a:xfrm>
          <a:custGeom>
            <a:avLst/>
            <a:gdLst>
              <a:gd name="connsiteX0" fmla="*/ 29981 w 584928"/>
              <a:gd name="connsiteY0" fmla="*/ 127417 h 524656"/>
              <a:gd name="connsiteX1" fmla="*/ 104932 w 584928"/>
              <a:gd name="connsiteY1" fmla="*/ 89941 h 524656"/>
              <a:gd name="connsiteX2" fmla="*/ 149902 w 584928"/>
              <a:gd name="connsiteY2" fmla="*/ 74951 h 524656"/>
              <a:gd name="connsiteX3" fmla="*/ 172387 w 584928"/>
              <a:gd name="connsiteY3" fmla="*/ 67456 h 524656"/>
              <a:gd name="connsiteX4" fmla="*/ 194873 w 584928"/>
              <a:gd name="connsiteY4" fmla="*/ 59961 h 524656"/>
              <a:gd name="connsiteX5" fmla="*/ 344774 w 584928"/>
              <a:gd name="connsiteY5" fmla="*/ 52466 h 524656"/>
              <a:gd name="connsiteX6" fmla="*/ 367259 w 584928"/>
              <a:gd name="connsiteY6" fmla="*/ 44971 h 524656"/>
              <a:gd name="connsiteX7" fmla="*/ 382250 w 584928"/>
              <a:gd name="connsiteY7" fmla="*/ 29981 h 524656"/>
              <a:gd name="connsiteX8" fmla="*/ 427220 w 584928"/>
              <a:gd name="connsiteY8" fmla="*/ 14990 h 524656"/>
              <a:gd name="connsiteX9" fmla="*/ 487181 w 584928"/>
              <a:gd name="connsiteY9" fmla="*/ 0 h 524656"/>
              <a:gd name="connsiteX10" fmla="*/ 532151 w 584928"/>
              <a:gd name="connsiteY10" fmla="*/ 7495 h 524656"/>
              <a:gd name="connsiteX11" fmla="*/ 562132 w 584928"/>
              <a:gd name="connsiteY11" fmla="*/ 67456 h 524656"/>
              <a:gd name="connsiteX12" fmla="*/ 577122 w 584928"/>
              <a:gd name="connsiteY12" fmla="*/ 89941 h 524656"/>
              <a:gd name="connsiteX13" fmla="*/ 569627 w 584928"/>
              <a:gd name="connsiteY13" fmla="*/ 157397 h 524656"/>
              <a:gd name="connsiteX14" fmla="*/ 562132 w 584928"/>
              <a:gd name="connsiteY14" fmla="*/ 179882 h 524656"/>
              <a:gd name="connsiteX15" fmla="*/ 554636 w 584928"/>
              <a:gd name="connsiteY15" fmla="*/ 202367 h 524656"/>
              <a:gd name="connsiteX16" fmla="*/ 554636 w 584928"/>
              <a:gd name="connsiteY16" fmla="*/ 487181 h 524656"/>
              <a:gd name="connsiteX17" fmla="*/ 487181 w 584928"/>
              <a:gd name="connsiteY17" fmla="*/ 509666 h 524656"/>
              <a:gd name="connsiteX18" fmla="*/ 284814 w 584928"/>
              <a:gd name="connsiteY18" fmla="*/ 502171 h 524656"/>
              <a:gd name="connsiteX19" fmla="*/ 202368 w 584928"/>
              <a:gd name="connsiteY19" fmla="*/ 502171 h 524656"/>
              <a:gd name="connsiteX20" fmla="*/ 149902 w 584928"/>
              <a:gd name="connsiteY20" fmla="*/ 517161 h 524656"/>
              <a:gd name="connsiteX21" fmla="*/ 127417 w 584928"/>
              <a:gd name="connsiteY21" fmla="*/ 524656 h 524656"/>
              <a:gd name="connsiteX22" fmla="*/ 67456 w 584928"/>
              <a:gd name="connsiteY22" fmla="*/ 517161 h 524656"/>
              <a:gd name="connsiteX23" fmla="*/ 44971 w 584928"/>
              <a:gd name="connsiteY23" fmla="*/ 509666 h 524656"/>
              <a:gd name="connsiteX24" fmla="*/ 37476 w 584928"/>
              <a:gd name="connsiteY24" fmla="*/ 487181 h 524656"/>
              <a:gd name="connsiteX25" fmla="*/ 29981 w 584928"/>
              <a:gd name="connsiteY25" fmla="*/ 419725 h 524656"/>
              <a:gd name="connsiteX26" fmla="*/ 22486 w 584928"/>
              <a:gd name="connsiteY26" fmla="*/ 389745 h 524656"/>
              <a:gd name="connsiteX27" fmla="*/ 14991 w 584928"/>
              <a:gd name="connsiteY27" fmla="*/ 352269 h 524656"/>
              <a:gd name="connsiteX28" fmla="*/ 0 w 584928"/>
              <a:gd name="connsiteY28" fmla="*/ 299804 h 524656"/>
              <a:gd name="connsiteX29" fmla="*/ 22486 w 584928"/>
              <a:gd name="connsiteY29" fmla="*/ 217358 h 524656"/>
              <a:gd name="connsiteX30" fmla="*/ 37476 w 584928"/>
              <a:gd name="connsiteY30" fmla="*/ 172387 h 524656"/>
              <a:gd name="connsiteX31" fmla="*/ 29981 w 584928"/>
              <a:gd name="connsiteY31" fmla="*/ 127417 h 524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84928" h="524656">
                <a:moveTo>
                  <a:pt x="29981" y="127417"/>
                </a:moveTo>
                <a:cubicBezTo>
                  <a:pt x="54965" y="114925"/>
                  <a:pt x="79341" y="101137"/>
                  <a:pt x="104932" y="89941"/>
                </a:cubicBezTo>
                <a:cubicBezTo>
                  <a:pt x="119408" y="83608"/>
                  <a:pt x="134912" y="79948"/>
                  <a:pt x="149902" y="74951"/>
                </a:cubicBezTo>
                <a:lnTo>
                  <a:pt x="172387" y="67456"/>
                </a:lnTo>
                <a:cubicBezTo>
                  <a:pt x="179882" y="64958"/>
                  <a:pt x="186982" y="60356"/>
                  <a:pt x="194873" y="59961"/>
                </a:cubicBezTo>
                <a:lnTo>
                  <a:pt x="344774" y="52466"/>
                </a:lnTo>
                <a:cubicBezTo>
                  <a:pt x="352269" y="49968"/>
                  <a:pt x="360484" y="49036"/>
                  <a:pt x="367259" y="44971"/>
                </a:cubicBezTo>
                <a:cubicBezTo>
                  <a:pt x="373319" y="41335"/>
                  <a:pt x="375929" y="33141"/>
                  <a:pt x="382250" y="29981"/>
                </a:cubicBezTo>
                <a:cubicBezTo>
                  <a:pt x="396383" y="22915"/>
                  <a:pt x="412230" y="19987"/>
                  <a:pt x="427220" y="14990"/>
                </a:cubicBezTo>
                <a:cubicBezTo>
                  <a:pt x="461787" y="3467"/>
                  <a:pt x="441964" y="9043"/>
                  <a:pt x="487181" y="0"/>
                </a:cubicBezTo>
                <a:cubicBezTo>
                  <a:pt x="502171" y="2498"/>
                  <a:pt x="517922" y="2159"/>
                  <a:pt x="532151" y="7495"/>
                </a:cubicBezTo>
                <a:cubicBezTo>
                  <a:pt x="554048" y="15707"/>
                  <a:pt x="554444" y="55924"/>
                  <a:pt x="562132" y="67456"/>
                </a:cubicBezTo>
                <a:lnTo>
                  <a:pt x="577122" y="89941"/>
                </a:lnTo>
                <a:cubicBezTo>
                  <a:pt x="589613" y="127417"/>
                  <a:pt x="587115" y="104932"/>
                  <a:pt x="569627" y="157397"/>
                </a:cubicBezTo>
                <a:lnTo>
                  <a:pt x="562132" y="179882"/>
                </a:lnTo>
                <a:lnTo>
                  <a:pt x="554636" y="202367"/>
                </a:lnTo>
                <a:cubicBezTo>
                  <a:pt x="557436" y="263964"/>
                  <a:pt x="570307" y="416664"/>
                  <a:pt x="554636" y="487181"/>
                </a:cubicBezTo>
                <a:cubicBezTo>
                  <a:pt x="550583" y="505421"/>
                  <a:pt x="488609" y="509428"/>
                  <a:pt x="487181" y="509666"/>
                </a:cubicBezTo>
                <a:cubicBezTo>
                  <a:pt x="419725" y="507168"/>
                  <a:pt x="352166" y="506661"/>
                  <a:pt x="284814" y="502171"/>
                </a:cubicBezTo>
                <a:cubicBezTo>
                  <a:pt x="185351" y="495540"/>
                  <a:pt x="417697" y="475255"/>
                  <a:pt x="202368" y="502171"/>
                </a:cubicBezTo>
                <a:cubicBezTo>
                  <a:pt x="148448" y="520144"/>
                  <a:pt x="215789" y="498336"/>
                  <a:pt x="149902" y="517161"/>
                </a:cubicBezTo>
                <a:cubicBezTo>
                  <a:pt x="142306" y="519331"/>
                  <a:pt x="134912" y="522158"/>
                  <a:pt x="127417" y="524656"/>
                </a:cubicBezTo>
                <a:cubicBezTo>
                  <a:pt x="107430" y="522158"/>
                  <a:pt x="87274" y="520764"/>
                  <a:pt x="67456" y="517161"/>
                </a:cubicBezTo>
                <a:cubicBezTo>
                  <a:pt x="59683" y="515748"/>
                  <a:pt x="50557" y="515252"/>
                  <a:pt x="44971" y="509666"/>
                </a:cubicBezTo>
                <a:cubicBezTo>
                  <a:pt x="39385" y="504080"/>
                  <a:pt x="39974" y="494676"/>
                  <a:pt x="37476" y="487181"/>
                </a:cubicBezTo>
                <a:cubicBezTo>
                  <a:pt x="34978" y="464696"/>
                  <a:pt x="33421" y="442086"/>
                  <a:pt x="29981" y="419725"/>
                </a:cubicBezTo>
                <a:cubicBezTo>
                  <a:pt x="28415" y="409544"/>
                  <a:pt x="24721" y="399801"/>
                  <a:pt x="22486" y="389745"/>
                </a:cubicBezTo>
                <a:cubicBezTo>
                  <a:pt x="19722" y="377309"/>
                  <a:pt x="17755" y="364705"/>
                  <a:pt x="14991" y="352269"/>
                </a:cubicBezTo>
                <a:cubicBezTo>
                  <a:pt x="8718" y="324044"/>
                  <a:pt x="8344" y="324837"/>
                  <a:pt x="0" y="299804"/>
                </a:cubicBezTo>
                <a:cubicBezTo>
                  <a:pt x="10595" y="246830"/>
                  <a:pt x="3465" y="274419"/>
                  <a:pt x="22486" y="217358"/>
                </a:cubicBezTo>
                <a:lnTo>
                  <a:pt x="37476" y="172387"/>
                </a:lnTo>
                <a:lnTo>
                  <a:pt x="29981" y="12741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F2BA4049-1D8B-2F4A-99D9-CAB524B5E75B}"/>
              </a:ext>
            </a:extLst>
          </p:cNvPr>
          <p:cNvSpPr txBox="1"/>
          <p:nvPr/>
        </p:nvSpPr>
        <p:spPr>
          <a:xfrm>
            <a:off x="8930242" y="2506728"/>
            <a:ext cx="1087394" cy="584775"/>
          </a:xfrm>
          <a:prstGeom prst="rect">
            <a:avLst/>
          </a:prstGeom>
          <a:noFill/>
        </p:spPr>
        <p:txBody>
          <a:bodyPr wrap="square" rtlCol="0">
            <a:spAutoFit/>
          </a:bodyPr>
          <a:lstStyle/>
          <a:p>
            <a:r>
              <a:rPr lang="en-US" sz="3200" dirty="0">
                <a:latin typeface="Tahoma" panose="020B0604030504040204" pitchFamily="34" charset="0"/>
                <a:ea typeface="Tahoma" panose="020B0604030504040204" pitchFamily="34" charset="0"/>
                <a:cs typeface="Tahoma" panose="020B0604030504040204" pitchFamily="34" charset="0"/>
              </a:rPr>
              <a:t>¡NO!</a:t>
            </a:r>
          </a:p>
        </p:txBody>
      </p:sp>
    </p:spTree>
    <p:extLst>
      <p:ext uri="{BB962C8B-B14F-4D97-AF65-F5344CB8AC3E}">
        <p14:creationId xmlns:p14="http://schemas.microsoft.com/office/powerpoint/2010/main" val="1472427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666" y="-59204"/>
            <a:ext cx="12274666" cy="6917204"/>
          </a:xfrm>
          <a:prstGeom prst="rect">
            <a:avLst/>
          </a:prstGeom>
        </p:spPr>
      </p:pic>
      <p:sp>
        <p:nvSpPr>
          <p:cNvPr id="6" name="TextBox 5"/>
          <p:cNvSpPr txBox="1"/>
          <p:nvPr/>
        </p:nvSpPr>
        <p:spPr>
          <a:xfrm>
            <a:off x="4234543" y="5390866"/>
            <a:ext cx="4268011" cy="923330"/>
          </a:xfrm>
          <a:prstGeom prst="rect">
            <a:avLst/>
          </a:prstGeom>
          <a:noFill/>
        </p:spPr>
        <p:txBody>
          <a:bodyPr wrap="square" rtlCol="0">
            <a:spAutoFit/>
          </a:bodyPr>
          <a:lstStyle/>
          <a:p>
            <a:r>
              <a:rPr lang="en-US" sz="5400" b="1" dirty="0" err="1">
                <a:latin typeface="Tahoma" panose="020B0604030504040204" pitchFamily="34" charset="0"/>
                <a:ea typeface="Tahoma" panose="020B0604030504040204" pitchFamily="34" charset="0"/>
                <a:cs typeface="Tahoma" panose="020B0604030504040204" pitchFamily="34" charset="0"/>
              </a:rPr>
              <a:t>Abstinencia</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9" name="Footer Placeholder 3">
            <a:extLst>
              <a:ext uri="{FF2B5EF4-FFF2-40B4-BE49-F238E27FC236}">
                <a16:creationId xmlns:a16="http://schemas.microsoft.com/office/drawing/2014/main" id="{042DA575-D400-4757-BF78-8C0538E9493D}"/>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spTree>
    <p:extLst>
      <p:ext uri="{BB962C8B-B14F-4D97-AF65-F5344CB8AC3E}">
        <p14:creationId xmlns:p14="http://schemas.microsoft.com/office/powerpoint/2010/main" val="1652548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99"/>
            <a:ext cx="11146221" cy="685800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618526" y="303233"/>
            <a:ext cx="1370700" cy="542321"/>
          </a:xfrm>
          <a:prstGeom prst="rect">
            <a:avLst/>
          </a:prstGeom>
        </p:spPr>
      </p:pic>
      <p:sp>
        <p:nvSpPr>
          <p:cNvPr id="10" name="TextBox 9"/>
          <p:cNvSpPr txBox="1"/>
          <p:nvPr/>
        </p:nvSpPr>
        <p:spPr>
          <a:xfrm>
            <a:off x="8967435" y="2731676"/>
            <a:ext cx="1186248" cy="400110"/>
          </a:xfrm>
          <a:prstGeom prst="rect">
            <a:avLst/>
          </a:prstGeom>
          <a:solidFill>
            <a:schemeClr val="bg1"/>
          </a:solidFill>
        </p:spPr>
        <p:txBody>
          <a:bodyPr wrap="square" rtlCol="0">
            <a:spAutoFit/>
          </a:bodyPr>
          <a:lstStyle/>
          <a:p>
            <a:r>
              <a:rPr lang="en-US" sz="2000" dirty="0">
                <a:latin typeface="Tahoma" panose="020B0604030504040204" pitchFamily="34" charset="0"/>
                <a:ea typeface="Tahoma" panose="020B0604030504040204" pitchFamily="34" charset="0"/>
                <a:cs typeface="Tahoma" panose="020B0604030504040204" pitchFamily="34" charset="0"/>
              </a:rPr>
              <a:t>16 </a:t>
            </a:r>
            <a:r>
              <a:rPr lang="en-US" sz="2000" dirty="0" err="1">
                <a:latin typeface="Tahoma" panose="020B0604030504040204" pitchFamily="34" charset="0"/>
                <a:ea typeface="Tahoma" panose="020B0604030504040204" pitchFamily="34" charset="0"/>
                <a:cs typeface="Tahoma" panose="020B0604030504040204" pitchFamily="34" charset="0"/>
              </a:rPr>
              <a:t>yr</a:t>
            </a:r>
            <a:r>
              <a:rPr lang="en-US" sz="2000" dirty="0">
                <a:latin typeface="Tahoma" panose="020B0604030504040204" pitchFamily="34" charset="0"/>
                <a:ea typeface="Tahoma" panose="020B0604030504040204" pitchFamily="34" charset="0"/>
                <a:cs typeface="Tahoma" panose="020B0604030504040204" pitchFamily="34" charset="0"/>
              </a:rPr>
              <a:t> old</a:t>
            </a:r>
          </a:p>
        </p:txBody>
      </p:sp>
      <p:sp>
        <p:nvSpPr>
          <p:cNvPr id="12" name="Oval 11"/>
          <p:cNvSpPr/>
          <p:nvPr/>
        </p:nvSpPr>
        <p:spPr>
          <a:xfrm rot="21245111">
            <a:off x="8402594" y="4127157"/>
            <a:ext cx="778476" cy="24713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ooter Placeholder 3">
            <a:extLst>
              <a:ext uri="{FF2B5EF4-FFF2-40B4-BE49-F238E27FC236}">
                <a16:creationId xmlns:a16="http://schemas.microsoft.com/office/drawing/2014/main" id="{863E7EE9-7913-4ECE-A425-C00EECC46205}"/>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sp>
        <p:nvSpPr>
          <p:cNvPr id="14" name="TextBox 13">
            <a:extLst>
              <a:ext uri="{FF2B5EF4-FFF2-40B4-BE49-F238E27FC236}">
                <a16:creationId xmlns:a16="http://schemas.microsoft.com/office/drawing/2014/main" id="{EC86A92B-E192-46C9-A012-C87167C122C1}"/>
              </a:ext>
            </a:extLst>
          </p:cNvPr>
          <p:cNvSpPr txBox="1"/>
          <p:nvPr/>
        </p:nvSpPr>
        <p:spPr>
          <a:xfrm>
            <a:off x="285750" y="1665027"/>
            <a:ext cx="3303611" cy="4832092"/>
          </a:xfrm>
          <a:prstGeom prst="rect">
            <a:avLst/>
          </a:prstGeom>
          <a:noFill/>
        </p:spPr>
        <p:txBody>
          <a:bodyPr wrap="square" rtlCol="0">
            <a:spAutoFit/>
          </a:bodyPr>
          <a:lstStyle/>
          <a:p>
            <a:pPr marL="285750" indent="-285750">
              <a:buFont typeface="Arial" panose="020B0604020202020204" pitchFamily="34" charset="0"/>
              <a:buChar char="•"/>
            </a:pPr>
            <a:r>
              <a:rPr lang="es-MX" sz="2800" dirty="0">
                <a:latin typeface="Tahoma" panose="020B0604030504040204" pitchFamily="34" charset="0"/>
                <a:ea typeface="Tahoma" panose="020B0604030504040204" pitchFamily="34" charset="0"/>
                <a:cs typeface="Tahoma" panose="020B0604030504040204" pitchFamily="34" charset="0"/>
              </a:rPr>
              <a:t>Una persona necesita tener 17 años de edad o más para aceptar tener sexo.</a:t>
            </a:r>
          </a:p>
          <a:p>
            <a:pPr marL="285750" indent="-285750">
              <a:buFont typeface="Arial" panose="020B0604020202020204" pitchFamily="34" charset="0"/>
              <a:buChar char="•"/>
            </a:pPr>
            <a:endParaRPr lang="en-US" sz="28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s-MX" sz="2800" dirty="0">
                <a:latin typeface="Tahoma" panose="020B0604030504040204" pitchFamily="34" charset="0"/>
                <a:ea typeface="Tahoma" panose="020B0604030504040204" pitchFamily="34" charset="0"/>
                <a:cs typeface="Tahoma" panose="020B0604030504040204" pitchFamily="34" charset="0"/>
              </a:rPr>
              <a:t>Es inapropiado e ilegal ser sexual con alguien de 16 años de edad o menor.</a:t>
            </a:r>
          </a:p>
        </p:txBody>
      </p:sp>
      <p:sp>
        <p:nvSpPr>
          <p:cNvPr id="15" name="TextBox 14">
            <a:extLst>
              <a:ext uri="{FF2B5EF4-FFF2-40B4-BE49-F238E27FC236}">
                <a16:creationId xmlns:a16="http://schemas.microsoft.com/office/drawing/2014/main" id="{5FC8F59C-9E28-411F-9846-DDD8E3AB39EA}"/>
              </a:ext>
            </a:extLst>
          </p:cNvPr>
          <p:cNvSpPr txBox="1"/>
          <p:nvPr/>
        </p:nvSpPr>
        <p:spPr>
          <a:xfrm>
            <a:off x="7142206" y="2558139"/>
            <a:ext cx="1186248" cy="707886"/>
          </a:xfrm>
          <a:prstGeom prst="rect">
            <a:avLst/>
          </a:prstGeom>
          <a:solidFill>
            <a:schemeClr val="bg1"/>
          </a:solidFill>
        </p:spPr>
        <p:txBody>
          <a:bodyPr wrap="square" rtlCol="0">
            <a:spAutoFit/>
          </a:bodyPr>
          <a:lstStyle/>
          <a:p>
            <a:r>
              <a:rPr lang="en-US" sz="2000" dirty="0">
                <a:latin typeface="Tahoma" panose="020B0604030504040204" pitchFamily="34" charset="0"/>
                <a:ea typeface="Tahoma" panose="020B0604030504040204" pitchFamily="34" charset="0"/>
                <a:cs typeface="Tahoma" panose="020B0604030504040204" pitchFamily="34" charset="0"/>
              </a:rPr>
              <a:t>14 </a:t>
            </a:r>
            <a:r>
              <a:rPr lang="en-US" sz="2000" dirty="0" err="1">
                <a:latin typeface="Tahoma" panose="020B0604030504040204" pitchFamily="34" charset="0"/>
                <a:ea typeface="Tahoma" panose="020B0604030504040204" pitchFamily="34" charset="0"/>
                <a:cs typeface="Tahoma" panose="020B0604030504040204" pitchFamily="34" charset="0"/>
              </a:rPr>
              <a:t>años</a:t>
            </a:r>
            <a:r>
              <a:rPr lang="en-US" sz="2000" dirty="0">
                <a:latin typeface="Tahoma" panose="020B0604030504040204" pitchFamily="34" charset="0"/>
                <a:ea typeface="Tahoma" panose="020B0604030504040204" pitchFamily="34" charset="0"/>
                <a:cs typeface="Tahoma" panose="020B0604030504040204" pitchFamily="34" charset="0"/>
              </a:rPr>
              <a:t> de </a:t>
            </a:r>
            <a:r>
              <a:rPr lang="en-US" sz="2000" dirty="0" err="1">
                <a:latin typeface="Tahoma" panose="020B0604030504040204" pitchFamily="34" charset="0"/>
                <a:ea typeface="Tahoma" panose="020B0604030504040204" pitchFamily="34" charset="0"/>
                <a:cs typeface="Tahoma" panose="020B0604030504040204" pitchFamily="34" charset="0"/>
              </a:rPr>
              <a:t>edad</a:t>
            </a:r>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16" name="TextBox 15">
            <a:extLst>
              <a:ext uri="{FF2B5EF4-FFF2-40B4-BE49-F238E27FC236}">
                <a16:creationId xmlns:a16="http://schemas.microsoft.com/office/drawing/2014/main" id="{4637867D-A1F5-4CD9-A9C9-7E0CBCF2A59E}"/>
              </a:ext>
            </a:extLst>
          </p:cNvPr>
          <p:cNvSpPr txBox="1"/>
          <p:nvPr/>
        </p:nvSpPr>
        <p:spPr>
          <a:xfrm>
            <a:off x="8967435" y="2509879"/>
            <a:ext cx="1186248" cy="707886"/>
          </a:xfrm>
          <a:prstGeom prst="rect">
            <a:avLst/>
          </a:prstGeom>
          <a:solidFill>
            <a:schemeClr val="bg1"/>
          </a:solidFill>
        </p:spPr>
        <p:txBody>
          <a:bodyPr wrap="square" rtlCol="0">
            <a:spAutoFit/>
          </a:bodyPr>
          <a:lstStyle/>
          <a:p>
            <a:r>
              <a:rPr lang="en-US" sz="2000" dirty="0">
                <a:latin typeface="Tahoma" panose="020B0604030504040204" pitchFamily="34" charset="0"/>
                <a:ea typeface="Tahoma" panose="020B0604030504040204" pitchFamily="34" charset="0"/>
                <a:cs typeface="Tahoma" panose="020B0604030504040204" pitchFamily="34" charset="0"/>
              </a:rPr>
              <a:t>16 </a:t>
            </a:r>
            <a:r>
              <a:rPr lang="en-US" sz="2000" dirty="0" err="1">
                <a:latin typeface="Tahoma" panose="020B0604030504040204" pitchFamily="34" charset="0"/>
                <a:ea typeface="Tahoma" panose="020B0604030504040204" pitchFamily="34" charset="0"/>
                <a:cs typeface="Tahoma" panose="020B0604030504040204" pitchFamily="34" charset="0"/>
              </a:rPr>
              <a:t>años</a:t>
            </a:r>
            <a:r>
              <a:rPr lang="en-US" sz="2000" dirty="0">
                <a:latin typeface="Tahoma" panose="020B0604030504040204" pitchFamily="34" charset="0"/>
                <a:ea typeface="Tahoma" panose="020B0604030504040204" pitchFamily="34" charset="0"/>
                <a:cs typeface="Tahoma" panose="020B0604030504040204" pitchFamily="34" charset="0"/>
              </a:rPr>
              <a:t> de </a:t>
            </a:r>
            <a:r>
              <a:rPr lang="en-US" sz="2000" dirty="0" err="1">
                <a:latin typeface="Tahoma" panose="020B0604030504040204" pitchFamily="34" charset="0"/>
                <a:ea typeface="Tahoma" panose="020B0604030504040204" pitchFamily="34" charset="0"/>
                <a:cs typeface="Tahoma" panose="020B0604030504040204" pitchFamily="34" charset="0"/>
              </a:rPr>
              <a:t>edad</a:t>
            </a:r>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17" name="TextBox 16">
            <a:extLst>
              <a:ext uri="{FF2B5EF4-FFF2-40B4-BE49-F238E27FC236}">
                <a16:creationId xmlns:a16="http://schemas.microsoft.com/office/drawing/2014/main" id="{66FD8CED-08E4-4930-93E4-60C24B9B929C}"/>
              </a:ext>
            </a:extLst>
          </p:cNvPr>
          <p:cNvSpPr txBox="1"/>
          <p:nvPr/>
        </p:nvSpPr>
        <p:spPr>
          <a:xfrm rot="20836716">
            <a:off x="5086927" y="4887291"/>
            <a:ext cx="2203512" cy="400110"/>
          </a:xfrm>
          <a:prstGeom prst="rect">
            <a:avLst/>
          </a:prstGeom>
          <a:solidFill>
            <a:schemeClr val="bg1"/>
          </a:solidFill>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¡¡Solo </a:t>
            </a:r>
            <a:r>
              <a:rPr lang="en-US" sz="2000" b="1" dirty="0" err="1">
                <a:latin typeface="Tahoma" panose="020B0604030504040204" pitchFamily="34" charset="0"/>
                <a:ea typeface="Tahoma" panose="020B0604030504040204" pitchFamily="34" charset="0"/>
                <a:cs typeface="Tahoma" panose="020B0604030504040204" pitchFamily="34" charset="0"/>
              </a:rPr>
              <a:t>adultos</a:t>
            </a:r>
            <a:r>
              <a:rPr lang="en-US" sz="2000" b="1" dirty="0">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19851934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10827</TotalTime>
  <Words>10449</Words>
  <Application>Microsoft Macintosh PowerPoint</Application>
  <PresentationFormat>Widescreen</PresentationFormat>
  <Paragraphs>896</Paragraphs>
  <Slides>62</Slides>
  <Notes>62</Notes>
  <HiddenSlides>0</HiddenSlides>
  <MMClips>19</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62</vt:i4>
      </vt:variant>
    </vt:vector>
  </HeadingPairs>
  <TitlesOfParts>
    <vt:vector size="73" baseType="lpstr">
      <vt:lpstr>Calibri</vt:lpstr>
      <vt:lpstr>PraterBlockPro</vt:lpstr>
      <vt:lpstr>Marvin Round</vt:lpstr>
      <vt:lpstr>Smoothy Slanted</vt:lpstr>
      <vt:lpstr>Arial</vt:lpstr>
      <vt:lpstr>Verdana</vt:lpstr>
      <vt:lpstr>Tahoma</vt:lpstr>
      <vt:lpstr>Calibri Light</vt:lpstr>
      <vt:lpstr>Smoothy</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SAFE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Sexual Limits, Consent, and Assault</dc:title>
  <dc:creator>Megan Westmore</dc:creator>
  <cp:lastModifiedBy>Eric Castro</cp:lastModifiedBy>
  <cp:revision>209</cp:revision>
  <dcterms:created xsi:type="dcterms:W3CDTF">2021-06-13T22:30:21Z</dcterms:created>
  <dcterms:modified xsi:type="dcterms:W3CDTF">2023-03-09T00:17:38Z</dcterms:modified>
</cp:coreProperties>
</file>