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428" r:id="rId3"/>
    <p:sldId id="259" r:id="rId4"/>
    <p:sldId id="466" r:id="rId5"/>
    <p:sldId id="467" r:id="rId6"/>
    <p:sldId id="258" r:id="rId7"/>
    <p:sldId id="440" r:id="rId8"/>
    <p:sldId id="441" r:id="rId9"/>
    <p:sldId id="442" r:id="rId10"/>
    <p:sldId id="451" r:id="rId11"/>
    <p:sldId id="443" r:id="rId12"/>
    <p:sldId id="447" r:id="rId13"/>
    <p:sldId id="444" r:id="rId14"/>
    <p:sldId id="449" r:id="rId15"/>
    <p:sldId id="445" r:id="rId16"/>
    <p:sldId id="448" r:id="rId17"/>
    <p:sldId id="446" r:id="rId18"/>
    <p:sldId id="450" r:id="rId19"/>
    <p:sldId id="454" r:id="rId20"/>
    <p:sldId id="272" r:id="rId21"/>
    <p:sldId id="452" r:id="rId22"/>
    <p:sldId id="455" r:id="rId23"/>
    <p:sldId id="456" r:id="rId24"/>
    <p:sldId id="457" r:id="rId25"/>
    <p:sldId id="458" r:id="rId26"/>
    <p:sldId id="459" r:id="rId27"/>
    <p:sldId id="460" r:id="rId28"/>
    <p:sldId id="461" r:id="rId29"/>
    <p:sldId id="462" r:id="rId30"/>
    <p:sldId id="463" r:id="rId31"/>
    <p:sldId id="464" r:id="rId32"/>
    <p:sldId id="453" r:id="rId33"/>
    <p:sldId id="465" r:id="rId34"/>
    <p:sldId id="290" r:id="rId35"/>
    <p:sldId id="293" r:id="rId36"/>
    <p:sldId id="291" r:id="rId37"/>
    <p:sldId id="383" r:id="rId38"/>
    <p:sldId id="382" r:id="rId39"/>
    <p:sldId id="295" r:id="rId40"/>
    <p:sldId id="470" r:id="rId41"/>
    <p:sldId id="46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Marvin Round" panose="02000000000000000000" pitchFamily="2" charset="0"/>
      <p:regular r:id="rId50"/>
    </p:embeddedFont>
    <p:embeddedFont>
      <p:font typeface="PraterBlockPro" panose="020B0504010101020102" pitchFamily="34" charset="77"/>
      <p:regular r:id="rId51"/>
    </p:embeddedFont>
    <p:embeddedFont>
      <p:font typeface="Smoothy" pitchFamily="2" charset="77"/>
      <p:regular r:id="rId52"/>
    </p:embeddedFont>
    <p:embeddedFont>
      <p:font typeface="Smoothy Slanted" pitchFamily="2" charset="77"/>
      <p:italic r:id="rId53"/>
    </p:embeddedFont>
    <p:embeddedFont>
      <p:font typeface="Tahoma" panose="020B0604030504040204" pitchFamily="34" charset="0"/>
      <p:regular r:id="rId54"/>
      <p:bold r:id="rId55"/>
    </p:embeddedFont>
    <p:embeddedFont>
      <p:font typeface="Verdana" panose="020B0604030504040204" pitchFamily="34" charset="0"/>
      <p:regular r:id="rId56"/>
      <p:bold r:id="rId57"/>
      <p:italic r:id="rId58"/>
      <p:boldItalic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74558" autoAdjust="0"/>
  </p:normalViewPr>
  <p:slideViewPr>
    <p:cSldViewPr snapToGrid="0">
      <p:cViewPr varScale="1">
        <p:scale>
          <a:sx n="94" d="100"/>
          <a:sy n="94" d="100"/>
        </p:scale>
        <p:origin x="2032" y="184"/>
      </p:cViewPr>
      <p:guideLst/>
    </p:cSldViewPr>
  </p:slideViewPr>
  <p:notesTextViewPr>
    <p:cViewPr>
      <p:scale>
        <a:sx n="75" d="100"/>
        <a:sy n="75" d="100"/>
      </p:scale>
      <p:origin x="0" y="0"/>
    </p:cViewPr>
  </p:notesTextViewPr>
  <p:sorterViewPr>
    <p:cViewPr>
      <p:scale>
        <a:sx n="100" d="100"/>
        <a:sy n="100" d="100"/>
      </p:scale>
      <p:origin x="0" y="-11448"/>
    </p:cViewPr>
  </p:sorterViewPr>
  <p:notesViewPr>
    <p:cSldViewPr snapToGrid="0">
      <p:cViewPr>
        <p:scale>
          <a:sx n="150" d="100"/>
          <a:sy n="150" d="100"/>
        </p:scale>
        <p:origin x="726"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hablaremos sobre algo que se llama “acoso sexual”.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que hemos hablado sobre qué es el acoso sexual, veamos dónde puede suceder.</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07586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Tahoma"/>
                <a:ea typeface="Tahoma"/>
                <a:cs typeface="Tahoma"/>
              </a:rPr>
              <a:t>El acoso sexual puede suceder en la escuela, en el trabajo o en la comunidad.</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277727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Veremos un video que habla sobre cómo se ve y oye el acoso sexual en la escuela.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288795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Tahoma"/>
                <a:ea typeface="Tahoma"/>
                <a:cs typeface="Tahoma"/>
              </a:rPr>
              <a:t>Así como vimos en el video, si un estudiante dice cosas sexuales no deseadas o otro estudiante o toca a otro estudiante sin consentimiento, eso es acoso sexual. Tampoco está bien que un estudiante diga cosas sexuales a un maestro o que toque a un maestro sin consentimiento. Si un maestro dice cosas sexuales a un estudiante o toca a un estudiante sin consentimiento, eso también es acoso sexual.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296141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Calibri"/>
                <a:ea typeface="Calibri"/>
                <a:cs typeface="Calibri"/>
              </a:rPr>
              <a:t>Todo el mundo tienen el derecho a sentirse seguros en la escuela. </a:t>
            </a:r>
            <a:r>
              <a:rPr lang="es-MX" sz="1200" b="0" i="1" strike="noStrike" cap="none" spc="0" baseline="0" dirty="0">
                <a:solidFill>
                  <a:srgbClr val="000000"/>
                </a:solidFill>
                <a:effectLst/>
                <a:latin typeface="Tahoma"/>
                <a:ea typeface="Tahoma"/>
                <a:cs typeface="Tahoma"/>
              </a:rPr>
              <a:t>¡El acoso sexual en la escuela es contra de las reglas! </a:t>
            </a:r>
            <a:r>
              <a:rPr lang="es-MX" sz="1200" b="0" i="1" strike="noStrike" cap="none" spc="0" baseline="0" dirty="0">
                <a:solidFill>
                  <a:srgbClr val="000000"/>
                </a:solidFill>
                <a:effectLst/>
                <a:latin typeface="Calibri"/>
                <a:ea typeface="Calibri"/>
                <a:cs typeface="Calibri"/>
              </a:rPr>
              <a:t>Pueden meterse en serios problemas en la escuela si acosan sexualmente a otro estudiante o a un maestro. Es posible que los suspendan, lo que significa que no podrían ir a la escuela por un tiempo. </a:t>
            </a:r>
          </a:p>
          <a:p>
            <a:r>
              <a:rPr lang="en-US" sz="1200" i="1" baseline="0" dirty="0"/>
              <a:t> </a:t>
            </a:r>
          </a:p>
          <a:p>
            <a:r>
              <a:rPr lang="es-MX" sz="1200" b="0" i="1" strike="noStrike" cap="none" spc="0" baseline="0" dirty="0">
                <a:solidFill>
                  <a:srgbClr val="000000"/>
                </a:solidFill>
                <a:effectLst/>
                <a:latin typeface="Calibri"/>
                <a:ea typeface="Calibri"/>
                <a:cs typeface="Calibri"/>
              </a:rPr>
              <a:t>Si alguien les acosa sexualmente en la escuela, no es su culpa. Pueden pedir ayuda a una persona adulta de su círculo de confianza (círculo verde). Más adelante hablaremos más sobre cómo conseguir ayuda.</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36190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hablaremos sobre el acoso sexual en el trabajo. Veamos un video de cómo se ve y oye el acoso sexual en el trabajo.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26628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Tahoma"/>
                <a:ea typeface="Tahoma"/>
                <a:cs typeface="Tahoma"/>
              </a:rPr>
              <a:t>Diga: </a:t>
            </a:r>
            <a:r>
              <a:rPr lang="es-MX" sz="1200" b="0" i="1" strike="noStrike" cap="none" spc="0" baseline="0" dirty="0">
                <a:solidFill>
                  <a:srgbClr val="000000"/>
                </a:solidFill>
                <a:effectLst/>
                <a:latin typeface="Tahoma"/>
                <a:ea typeface="Tahoma"/>
                <a:cs typeface="Tahoma"/>
              </a:rPr>
              <a:t>El acoso sexual en el trabajo lo puede hacer un jefe a su trabajador, o un trabajador a su jefe. También es acoso sexual si un compañero de trabajo dice o hace cosas sexuales no deseadas a otro compañero de trabajo. Por último, si un cliente dice o hace cosas sexuales no deseadas a un trabajador, o un trabajador dice o hace cosas sexuales no deseadas a un cliente, eso es acoso sexual también. </a:t>
            </a:r>
            <a:endParaRPr lang="en-US" i="1"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01343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siempre debe sentirse seguro en el trabajo. Ustedes tienen derechos en su trabajo. El acoso sexual en el trabajo es ilegal. Esto significa es contra la ley.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acosan sexualmente a alguien en el trabajo, podrían meterse en problemas con su jefe. Incluso podrían despedirlos, lo que significa que ya no tendrían un trabajo. Podría ser difícil encontrar otro trabajo. Incluso alguien podría demandarlos. Una demanda es cuando alguien va frente a un juez y dice que ustedes lo acosaron sexualmente. Es posible que tenga que pagarle dinero a esa persona. Nunca está bien acosar sexualmente a alguien.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los han acosado sexualmente en el trabajo, no es su culpa. Pueden pedir ayuda a una persona adulta de su círculo de confianza (círculo verde). Más adelante hablaremos más sobre cómo conseguir ayuda.</a:t>
            </a:r>
            <a:endParaRPr lang="en-US" sz="120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91877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El acoso sexual también puede suceder en la comunidad. Puede suceder en la calle, en el camión, en un restaurante o en otro lugar de la comunidad, como en el YMCA.</a:t>
            </a: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18560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Un tipo de acoso sexual en la comunidad son los silbidos o comentarios indecorosos. Los silbidos o comentarios indecorosos es cuando alguien silba o hace un ruido o comentario sexual a una persona en la calle. Es más común que se hagan a las mujeres que a personas de otros géneros. </a:t>
            </a:r>
          </a:p>
          <a:p>
            <a:endParaRPr lang="en-US" i="1" baseline="0" dirty="0"/>
          </a:p>
          <a:p>
            <a:r>
              <a:rPr lang="es-MX" sz="1200" b="0" i="1" strike="noStrike" cap="none" spc="0" baseline="0" dirty="0">
                <a:solidFill>
                  <a:srgbClr val="000000"/>
                </a:solidFill>
                <a:effectLst/>
                <a:latin typeface="Calibri"/>
                <a:ea typeface="Calibri"/>
                <a:cs typeface="Calibri"/>
              </a:rPr>
              <a:t>Algunas veces las personas dicen que es un cumplido. Piensan que es aceptable porque están diciendo que alguien es bonita o atractiva. La verdad es que los silbidos o comentarios indecorosos hacen que las personas sientan mucho miedo e inseguridad. Es normal ver a alguien y pensar que es linda, sexy o hermosa. Pero eso es algo que se piensa, no algo que se dice. No está bien silbar o hacer comentarios indecorosos a alguien.</a:t>
            </a:r>
            <a:endParaRPr lang="en-US" sz="120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7233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al grupo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del grupo.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a:t>
            </a:r>
            <a:endParaRPr lang="en-US" b="0" dirty="0">
              <a:solidFill>
                <a:srgbClr val="FF0000"/>
              </a:solidFill>
              <a:effectLst/>
            </a:endParaRP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Eso fue mucha información, ¡y van muy bien! </a:t>
            </a:r>
            <a:r>
              <a:rPr lang="es-ES" i="1" baseline="0" dirty="0"/>
              <a:t>Tomemos un breve descanso para el cerebro antes de continuar con la clase.</a:t>
            </a:r>
          </a:p>
          <a:p>
            <a:endParaRPr lang="es-ES" i="1" baseline="0"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seguida, hablaremos sobre las diferencias entre el coqueteo y el acoso sexual.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8343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Hace unas semanas hablamos sobre el coqueteo. Recuerden: el coqueteo es cosas que las personas hacen o dicen para hacer a alguien saber que tienen sentimientos románticos o sexuales hacia otra persona. El coqueteo y el acoso sexual son muy diferentes.</a:t>
            </a:r>
          </a:p>
          <a:p>
            <a:endParaRPr lang="en-US" sz="1200" b="0" i="0" u="none" strike="noStrike" kern="1200" baseline="0" dirty="0">
              <a:solidFill>
                <a:schemeClr val="tx1"/>
              </a:solidFill>
              <a:latin typeface="+mn-lt"/>
              <a:ea typeface="+mn-ea"/>
              <a:cs typeface="+mn-cs"/>
            </a:endParaRPr>
          </a:p>
          <a:p>
            <a:r>
              <a:rPr lang="es-MX" sz="1200" b="0" i="1" strike="noStrike" cap="none" spc="0" baseline="0" dirty="0">
                <a:solidFill>
                  <a:srgbClr val="000000"/>
                </a:solidFill>
                <a:effectLst/>
                <a:latin typeface="Calibri"/>
                <a:ea typeface="Calibri"/>
                <a:cs typeface="Calibri"/>
              </a:rPr>
              <a:t>En el coqueteo, las dos personas participan. En el acoso sexual, solo una persona dice o hace cosas sexuales. Piensen en los silbidos y comentarios indecorosos. ¿Participan las dos personas, o solo una?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sz="1200" b="0" i="0" u="none" strike="noStrike" kern="1200" baseline="0" dirty="0">
              <a:solidFill>
                <a:schemeClr val="tx1"/>
              </a:solidFill>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Solo una persona participa en los silbidos y comentarios indecorosos. Eso es acoso sexual. </a:t>
            </a:r>
          </a:p>
          <a:p>
            <a:endParaRPr lang="en-US" sz="1200" b="0" i="1" u="none" strike="noStrike" kern="1200" baseline="0" dirty="0">
              <a:solidFill>
                <a:schemeClr val="tx1"/>
              </a:solidFill>
              <a:latin typeface="+mn-lt"/>
              <a:ea typeface="+mn-ea"/>
              <a:cs typeface="+mn-cs"/>
            </a:endParaRPr>
          </a:p>
          <a:p>
            <a:r>
              <a:rPr lang="es-MX" sz="1200" b="0" i="1" strike="noStrike" cap="none" spc="0" baseline="0" dirty="0">
                <a:solidFill>
                  <a:srgbClr val="000000"/>
                </a:solidFill>
                <a:effectLst/>
                <a:latin typeface="Calibri"/>
                <a:ea typeface="Calibri"/>
                <a:cs typeface="Calibri"/>
              </a:rPr>
              <a:t>En el caso de coqueteo, las dos personas se sienten bien. Las dos personas se están divirtiendo. En el caso del acoso sexual, quizás una persona se sienta bien, pero la otra se siente mal, asustada, rara o no se siente segura.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¿Cómo podría verse alguien si se siente feliz y bien?</a:t>
            </a:r>
          </a:p>
          <a:p>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sz="1200" b="0" i="0" u="none" strike="noStrike" kern="1200" baseline="0" dirty="0">
              <a:solidFill>
                <a:schemeClr val="tx1"/>
              </a:solidFill>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podría sonreír y mirarlos. Incluso podría reír y acercarse más para hablar con ustedes. Si alguien no hace esas cosas, o si no están seguros si alguien se siente bien hablando con ustedes, ¡necesitan preguntar! Obtengan su consentimiento. Podrían decir: “Yo me estoy divirtiendo. ¿Está bien si sigo hablando con usted?”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s-MX" sz="1200" b="0" i="1" strike="noStrike" cap="none" spc="0" baseline="0" dirty="0">
                <a:solidFill>
                  <a:srgbClr val="000000"/>
                </a:solidFill>
                <a:effectLst/>
                <a:latin typeface="Calibri"/>
                <a:ea typeface="Calibri"/>
                <a:cs typeface="Calibri"/>
              </a:rPr>
              <a:t>Recuerden que el acoso sexual no es bienvenido. En el acoso sexual, no hay consentimiento. El coqueteo es bienvenido y con base en el consentimiento. El coqueteo es aceptable, pero el acoso sexual no lo es.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2750369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Entonces, ¿cómo saben qué está bien decir o hacer y qué no está bien decir o hacer? Deben detenerse y pensar. Pueden usar estas tres preguntas para ayudarles a decidir qué está bien y qué no está bien.</a:t>
            </a:r>
          </a:p>
          <a:p>
            <a:endParaRPr lang="en-US" i="1" baseline="0" dirty="0"/>
          </a:p>
          <a:p>
            <a:pPr marL="228600" indent="-228600">
              <a:buAutoNum type="arabicPeriod"/>
            </a:pPr>
            <a:r>
              <a:rPr lang="es-MX" sz="1200" b="0" i="1" strike="noStrike" cap="none" spc="0" baseline="0" dirty="0">
                <a:solidFill>
                  <a:srgbClr val="000000"/>
                </a:solidFill>
                <a:effectLst/>
                <a:latin typeface="Calibri"/>
                <a:ea typeface="Calibri"/>
                <a:cs typeface="Calibri"/>
              </a:rPr>
              <a:t>¿Tengo consentimiento para hacer o decir esto? ¿Pregunté? Recuerden, para que sea consentimiento, las dos personas necesitan pensar claramente y dar un sí con emoción. No está bien presionar o intentar forzar a alguien a hablar con ustedes o a hacer cosas sexuales con ustedes.</a:t>
            </a:r>
          </a:p>
          <a:p>
            <a:pPr marL="228600" indent="-228600">
              <a:buAutoNum type="arabicPeriod"/>
            </a:pPr>
            <a:r>
              <a:rPr lang="es-MX" sz="1200" b="0" i="1" strike="noStrike" cap="none" spc="0" baseline="0" dirty="0">
                <a:solidFill>
                  <a:srgbClr val="000000"/>
                </a:solidFill>
                <a:effectLst/>
                <a:latin typeface="Calibri"/>
                <a:ea typeface="Calibri"/>
                <a:cs typeface="Calibri"/>
              </a:rPr>
              <a:t>¿Está bien decir o hacer esto aquí? ¿Es esto algo público o privado? Incluso si tiene consentimiento, no está bien decir o hacer cosas sexuales en público. No deberán decir o hacer cosas sexuales en la escuela, en el trabajo o en lugares públicos como un parque o un cine.</a:t>
            </a: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r>
              <a:rPr lang="es-MX" sz="1200" b="0" i="1" strike="noStrike" cap="none" spc="0" baseline="0" dirty="0">
                <a:solidFill>
                  <a:srgbClr val="000000"/>
                </a:solidFill>
                <a:effectLst/>
                <a:latin typeface="Calibri"/>
                <a:ea typeface="Calibri"/>
                <a:cs typeface="Calibri"/>
              </a:rPr>
              <a:t>¿Qué sucederá si dicen o hacen esto? ¿Hará que alguien se sienta incómoda? Si hará que alguien no se sienta segura, ¡no deberán hacerlo! </a:t>
            </a:r>
          </a:p>
          <a:p>
            <a:pPr marL="228600" marR="0" lvl="0" indent="-228600" algn="l" defTabSz="914400" rtl="0" eaLnBrk="1" fontAlgn="auto" latinLnBrk="0" hangingPunct="1">
              <a:lnSpc>
                <a:spcPct val="100000"/>
              </a:lnSpc>
              <a:spcBef>
                <a:spcPct val="0"/>
              </a:spcBef>
              <a:spcAft>
                <a:spcPct val="0"/>
              </a:spcAft>
              <a:buClrTx/>
              <a:buSzTx/>
              <a:buFontTx/>
              <a:buAutoNum type="arabicPeriod"/>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no están seguros de una respuesta a una de estas tres preguntas, hablen con una persona adulta de su círculo de confianza (círculo verde). Necesitan estar totalmente seguros de que está bien decir o hacer algo antes de decirlo o hacerlo.</a:t>
            </a:r>
            <a:endParaRPr lang="en-US" i="1"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72254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Practiquemos. Yo leeré la pantalla, y quiero que ustedes decidan si es una situación de amabilidad o de acoso sexual. </a:t>
            </a:r>
          </a:p>
          <a:p>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Su jefe le dice que se ve sexi en su uniforme de trabajo. ¿Está siendo amable su jefe, o es esto acoso sexual? Muestren un pulgar hacia arriba si es amabilidad o un pulgar hacia abajo si es acoso sexual.</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es acoso sexual! Su jefe está ahí para ayudarles en su trabajo. No deben intentar salir con ustedes, hablar con ustedes sobre su cuerpo o tocarlos de manera sexual. Si esto sucede, necesitan pedir ayuda de inmediato.</a:t>
            </a: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1" u="none" strike="noStrike" kern="1200" baseline="0" dirty="0">
              <a:solidFill>
                <a:schemeClr val="tx1"/>
              </a:solidFill>
              <a:effectLst/>
              <a:latin typeface="+mn-lt"/>
              <a:ea typeface="+mn-ea"/>
              <a:cs typeface="+mn-cs"/>
            </a:endParaRPr>
          </a:p>
          <a:p>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337260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Hagamos otro ejemplo. Su compañero de trabajo le dice que su camisa está genial. ¿Es esto ser amable, o es acoso sexual? Muestren un pulgar hacia arriba si es amabilidad o un pulgar hacia abajo si es acoso sexual.</a:t>
            </a:r>
          </a:p>
          <a:p>
            <a:pPr marL="0" marR="0" lvl="0" indent="0" algn="l" defTabSz="914400" rtl="0" eaLnBrk="1" fontAlgn="auto" latinLnBrk="0" hangingPunct="1">
              <a:lnSpc>
                <a:spcPct val="100000"/>
              </a:lnSpc>
              <a:spcBef>
                <a:spcPct val="0"/>
              </a:spcBef>
              <a:spcAft>
                <a:spcPct val="0"/>
              </a:spcAft>
              <a:buClrTx/>
              <a:buSzTx/>
              <a:buFontTx/>
              <a:buNone/>
              <a:defRPr/>
            </a:pPr>
            <a:endParaRPr lang="en-US" b="0"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b="0"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es ser amable! Esto no es acoso sexual. Está bien hacer un cumplido a alguien por su ropa.</a:t>
            </a:r>
            <a:endParaRPr lang="en-US" b="0"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243264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Este es nuestro último ejemplo. Su compañero de trabajo le hace ruido de besos. ¿Es esto ser amable, o es acoso sexual? Muestren un pulgar hacia arriba si es amabilidad o un pulgar hacia abajo si es acoso sexual.</a:t>
            </a:r>
          </a:p>
          <a:p>
            <a:pPr marL="0" marR="0" lvl="0" indent="0" algn="l" defTabSz="914400" rtl="0" eaLnBrk="1" fontAlgn="auto" latinLnBrk="0" hangingPunct="1">
              <a:lnSpc>
                <a:spcPct val="100000"/>
              </a:lnSpc>
              <a:spcBef>
                <a:spcPct val="0"/>
              </a:spcBef>
              <a:spcAft>
                <a:spcPct val="0"/>
              </a:spcAft>
              <a:buClrTx/>
              <a:buSzTx/>
              <a:buFontTx/>
              <a:buNone/>
              <a:defRPr/>
            </a:pPr>
            <a:endParaRPr lang="en-US" b="0"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b="0" i="1"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es acoso sexual. Esto los haría sentirse extraños o no seguros. No está bien decir o hacer cosas sexuales en el trabajo.</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424972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los acosan sexualmente, nunca es su culpa. Pueden pedir ayuda. Pueden conseguir ayuda usando nuestra Guía de límites. Quizás recuerden que el primer paso de nuestra Guía de límites es Confiar en lo que sienten.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Sus sentimientos les indican cuáles son sus límites. Recuerden: ¡USTEDES SE CONOCEN MEJOR QUE NADIE! Lo que sienten les indica cuando algo no es seguro. Cuando se sientan incómodos o inseguros, confíen en lo que sienten. </a:t>
            </a:r>
          </a:p>
          <a:p>
            <a:br>
              <a:rPr lang="en-US"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517973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segundo paso es Decir su límite. Pueden usar su voz, señas, dibujos o cuerpo para comunicar su límite. También hay dos herramientas de la Caja de herramientas para una sana relación que pueden usar para poner su límite. La primera es la herramienta ¡NO!. Siempre pueden decir que ¡NO!. Si se sienten seguros defendiéndose por sí mismos, pueden hacer saber a la persona que acosa que sus palabras o acciones no son bienvenidas y que les incomodan. </a:t>
            </a:r>
          </a:p>
          <a:p>
            <a:pPr marL="0" lvl="1"/>
            <a:endParaRPr lang="en-US" sz="1200" i="1" kern="1200" dirty="0">
              <a:solidFill>
                <a:schemeClr val="tx1"/>
              </a:solidFill>
              <a:effectLst/>
              <a:latin typeface="+mn-lt"/>
              <a:ea typeface="+mn-ea"/>
              <a:cs typeface="+mn-cs"/>
            </a:endParaRPr>
          </a:p>
          <a:p>
            <a:pPr marL="0" lvl="2"/>
            <a:r>
              <a:rPr lang="es-MX" sz="1200" b="0" i="1" strike="noStrike" cap="none" spc="0" baseline="0" dirty="0">
                <a:solidFill>
                  <a:srgbClr val="000000"/>
                </a:solidFill>
                <a:effectLst/>
                <a:latin typeface="Calibri"/>
                <a:ea typeface="Calibri"/>
                <a:cs typeface="Calibri"/>
              </a:rPr>
              <a:t>Otra manera de decir su límite es usando la herramienta Declaraciones “yo”.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Recuerden: las Declaraciones “yo” les dicen a otras personas cómo se sienten, qué quieren y qué necesitan.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Podrían decir: “Quiero que deje de hacer eso” o “Me siento incómodo. Por favor no diga cosas así”.</a:t>
            </a:r>
            <a:r>
              <a:rPr lang="es-MX" sz="1200" b="0" i="0" strike="noStrike" cap="none" spc="0" baseline="0" dirty="0">
                <a:solidFill>
                  <a:srgbClr val="000000"/>
                </a:solidFill>
                <a:effectLst/>
                <a:latin typeface="Calibri"/>
                <a:ea typeface="Calibri"/>
                <a:cs typeface="Calibri"/>
              </a:rPr>
              <a:t>  </a:t>
            </a:r>
          </a:p>
          <a:p>
            <a:pPr marL="0" lvl="2"/>
            <a:endParaRPr lang="en-US" b="0" i="1" baseline="0" dirty="0"/>
          </a:p>
          <a:p>
            <a:r>
              <a:rPr lang="es-MX" sz="1200" b="0" i="1" strike="noStrike" cap="none" spc="0" baseline="0" dirty="0">
                <a:solidFill>
                  <a:srgbClr val="000000"/>
                </a:solidFill>
                <a:effectLst/>
                <a:latin typeface="Calibri"/>
                <a:ea typeface="Calibri"/>
                <a:cs typeface="Calibri"/>
              </a:rPr>
              <a:t>Algunas veces, cuando se defienden por sí mismos, personas podrían decir algo como: “Yo no lo hice” o “Está exagerando” o “Está loco”. Si esto sucede, hablen con alguien de confianza para que les ayude. Ustedes saben lo que sucedió y saben cómo les hizo sentir.</a:t>
            </a:r>
          </a:p>
          <a:p>
            <a:br>
              <a:rPr lang="en-US"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47518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último paso es Ponerse a salvo. Si pueden, aléjense de la situación. </a:t>
            </a:r>
          </a:p>
          <a:p>
            <a:endParaRPr lang="en-US" i="1" baseline="0" dirty="0"/>
          </a:p>
          <a:p>
            <a:r>
              <a:rPr lang="es-MX" sz="1200" b="0" i="1" strike="noStrike" cap="none" spc="0" baseline="0" dirty="0">
                <a:solidFill>
                  <a:srgbClr val="000000"/>
                </a:solidFill>
                <a:effectLst/>
                <a:latin typeface="Calibri"/>
                <a:ea typeface="Calibri"/>
                <a:cs typeface="Calibri"/>
              </a:rPr>
              <a:t>También, siempre pueden decirle a alguien de su círculo de confianza (círculo verde) lo que sucedió. Ser acosado sexualmente puede dar mucho miedo y hacer que se sientan tristes, enojados, asustados o avergonzados. Recuerden que nunca es su culpa. </a:t>
            </a:r>
          </a:p>
          <a:p>
            <a:endParaRPr lang="en-US" i="1" baseline="0" dirty="0"/>
          </a:p>
          <a:p>
            <a:r>
              <a:rPr lang="es-MX" sz="1200" b="0" i="1" strike="noStrike" cap="none" spc="0" baseline="0" dirty="0">
                <a:solidFill>
                  <a:srgbClr val="000000"/>
                </a:solidFill>
                <a:effectLst/>
                <a:latin typeface="Calibri"/>
                <a:ea typeface="Calibri"/>
                <a:cs typeface="Calibri"/>
              </a:rPr>
              <a:t>¿Quién es una persona adulta de su círculo de confianza (círculo verde) a quien podrían pedir ayuda si alguien los acosa sexualmente?</a:t>
            </a:r>
          </a:p>
          <a:p>
            <a:endParaRPr lang="en-US"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el nombre de una persona adulta de su círculo de confianza (círculo verde).</a:t>
            </a:r>
            <a:br>
              <a:rPr sz="1200" dirty="0"/>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9805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Acoso sexual: palabras o contacto sexual no deseados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Silbido/comentario indecoroso: cuando alguien silba o hace un ruido o comentario sexual a una persona en la calle. Esto sucede más comúnmente a mujeres que a personas de otros géneros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deseado: algo que a alguien no le gusta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Contacto: poner las manos en algo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Hablar: cuando se usan palabras, señas o imágenes para decirle algo a alguien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Escuela: un lugar a donde se va para tomar clases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Trabajo: un lugar a donde se va para trabajar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Comunidad: lugares a donde van las personas que viven en la misma área, como un restaurante o un parque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Suspendido: cuando la escuela le dice que no puede regresar por varios días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Despedido: cuando le dicen en el trabajo que ya no tiene empleo o trabajo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Hemos hablado sobre cómo asegurarse de que no acosen sexualmente a alguien. También hablamos sobre qué hacer si a ustedes los acosan sexualmente. Pero, ¿qué hay de si ven que acosan sexualmente a otra persona? ¿Qué pueden hacer?</a:t>
            </a:r>
          </a:p>
          <a:p>
            <a:endParaRPr lang="en-US" i="1" baseline="0" dirty="0"/>
          </a:p>
          <a:p>
            <a:r>
              <a:rPr lang="es-MX" sz="1200" b="0" i="1" strike="noStrike" cap="none" spc="0" baseline="0" dirty="0">
                <a:solidFill>
                  <a:srgbClr val="000000"/>
                </a:solidFill>
                <a:effectLst/>
                <a:latin typeface="Calibri"/>
                <a:ea typeface="Calibri"/>
                <a:cs typeface="Calibri"/>
              </a:rPr>
              <a:t>Primero, si es seguro, pueden decirle a la persona que deje de hacerlo. No se rían ni alienten a la persona que acosa. No quieren hacer a la persona sentir que acosar sexualmente a alguien está bien.</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2004520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Luego, pueden verificar con la persona que fue acosada. Si se sienten seguros, pregúntenle si está bien y si necesita ayuda.</a:t>
            </a:r>
          </a:p>
          <a:p>
            <a:endParaRPr lang="en-US" i="1" baseline="0" dirty="0"/>
          </a:p>
          <a:p>
            <a:r>
              <a:rPr lang="es-MX" sz="1200" b="0" i="1" strike="noStrike" cap="none" spc="0" baseline="0" dirty="0">
                <a:solidFill>
                  <a:srgbClr val="000000"/>
                </a:solidFill>
                <a:effectLst/>
                <a:latin typeface="Calibri"/>
                <a:ea typeface="Calibri"/>
                <a:cs typeface="Calibri"/>
              </a:rPr>
              <a:t>Por último, díganle a alguien de confianza lo que sucedió. Ver un acoso sexual puede dar miedo. Siempre es buena idea hablar con una persona de confianza sobre lo que sucedió. </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41396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¡Han aprendido mucho hoy sobre el acoso sexual! Por último, haremos unos pósteres sobre el acoso sexual.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633957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Separaré al grupo en grupos más pequeños de 3 o 4 personas.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Trabajarán en grupos para hacer un póster. El póster debe ser sobre qué es el acoso sexual y cómo detenerlo. Pueden escribir en la parte superior del póster lo que es el acoso sexual, luego agregar maneras de detenerlo, como decirles a las personas que no está bien y pedir ayuda a una persona adulta de confianza. Pueden decorar sus pósteres y hacer que sobresalgan para que las personas los noten.</a:t>
            </a:r>
          </a:p>
          <a:p>
            <a:r>
              <a:rPr lang="en-US" i="1" baseline="0" dirty="0"/>
              <a:t> </a:t>
            </a:r>
          </a:p>
          <a:p>
            <a:r>
              <a:rPr lang="es-MX" sz="1200" b="0" i="0" strike="noStrike" cap="none" spc="0" baseline="0" dirty="0">
                <a:solidFill>
                  <a:srgbClr val="000000"/>
                </a:solidFill>
                <a:effectLst/>
                <a:latin typeface="Calibri"/>
                <a:ea typeface="Calibri"/>
                <a:cs typeface="Calibri"/>
              </a:rPr>
              <a:t>Separe el grupo en grupos más pequeños y dé a cada grupo o póster en blanco y útiles. Apoye a los grupos según sea necesario para hacer sus pósteres. Puede pedir a los grupos que piensen en quién quiere dibujar y quién quiere escribir. Si hay tiempo, los grupos pueden compartir sus pósteres con los demás.</a:t>
            </a: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1461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noProof="0" dirty="0"/>
              <a:t>¡Estuvieron excelentes en la clase de hoy</a:t>
            </a:r>
            <a:r>
              <a:rPr lang="es-MX" i="1" baseline="0" noProof="0" dirty="0"/>
              <a:t>! ¿Tienen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el acoso sexual no deseado?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El acoso sexual es palabras o contacto sexual no deseados. El acoso sexual nunca está bien.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son los silbidos y comentarios indecorosos? Muestren un dedo para “Silbar o gritar comentarios sexuales a alguien” o dos dedos para “Poner sus límites usando Declaraciones ‘yo’”.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silbidos o comentarios indecorosos es cuando alguien silba o grita comentarios sexuales a una persona en la calle. Es más común que se hagan a las mujeres que a personas de otros géneros. Los silbidos o comentarios indecorosos son un tipo de acoso sexual y no están bien.</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ven que acosan sexualmente a alguien, ¿deben reírse?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está bien. Nunca deben seguir la corriente a un acoso sexual. Si se sienten seguros, pueden decir a la persona que acosa que deje de hacerlo o preguntar a la persona acosada si está bien. Siempre pueden pedir ayuda a una persona adulta de su círculo de confianza (círculo verde).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Como parte de la clase de hoy, hablaremos sobre cosas que personas hacen o dicen que hacen que otra persona no se sienta segura. Quizás les de pena al hablar sobre esto o se asusten o les angustie. Recuerden verificar con ustedes mismos y de cuidarse durante la clase. Si se sienten abrumados, siempre pueden hacer unas respiraciones profundas, tomar un descanso o no participar en una actividad. Siempre pueden hablar conmigo después de la clase o con algún adulto de su círculo de confianza (círculo verde).</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808330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216804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292251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sz="1200" b="0" i="1" u="none" strike="noStrike" kern="1200" noProof="0" dirty="0">
                <a:solidFill>
                  <a:schemeClr val="tx1"/>
                </a:solidFill>
                <a:effectLst/>
                <a:latin typeface="+mn-lt"/>
                <a:ea typeface="+mn-ea"/>
                <a:cs typeface="+mn-cs"/>
              </a:rPr>
              <a:t>Quiero recordar a todo el mundo aquí que tengo la obligación de denunciar a Servicios de Protección a Adultos o APS. ¿Alguien recuerda lo que eso significa? Normalmente, lo que comentamos en la clase se queda en la clase, a menos de que yo tenga su consentimiento para compartirlo. Este es un lugar privado y seguro para hacer preguntas sobre sus cuerpos y el sexo. Pero, si me dicen que alguien les lastima a ustedes o a otra persona, necesito denunciarlo a Servicios de Protección a Adultos. Yo necesitaría que ustedes o la otra persona ayuden para que ya no les lastimen. ¿Alguien tiene alguna pregunta sobre eso?</a:t>
            </a:r>
            <a:endParaRPr lang="es-MX" i="1" noProof="0" dirty="0"/>
          </a:p>
        </p:txBody>
      </p:sp>
      <p:sp>
        <p:nvSpPr>
          <p:cNvPr id="4" name="Slide Number Placeholder 3"/>
          <p:cNvSpPr>
            <a:spLocks noGrp="1"/>
          </p:cNvSpPr>
          <p:nvPr>
            <p:ph type="sldNum" sz="quarter" idx="10"/>
          </p:nvPr>
        </p:nvSpPr>
        <p:spPr/>
        <p:txBody>
          <a:bodyPr/>
          <a:lstStyle/>
          <a:p>
            <a:fld id="{CECF5B3D-642E-4B28-87C2-F57D0825168C}" type="slidenum">
              <a:rPr lang="en-US" smtClean="0"/>
              <a:t>5</a:t>
            </a:fld>
            <a:endParaRPr lang="en-US"/>
          </a:p>
        </p:txBody>
      </p:sp>
    </p:spTree>
    <p:extLst>
      <p:ext uri="{BB962C8B-B14F-4D97-AF65-F5344CB8AC3E}">
        <p14:creationId xmlns:p14="http://schemas.microsoft.com/office/powerpoint/2010/main" val="2037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Comience la clase ayudando al grupo a entender cómo el acoso sexual se conecta con sus vidas. Después de cada declaración a continuación, dé al grupo tiempo para procesarla y decidir si desean levantar la mano.</a:t>
            </a:r>
          </a:p>
          <a:p>
            <a:endParaRPr lang="en-US"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Levante la mano si:</a:t>
            </a:r>
          </a:p>
          <a:p>
            <a:r>
              <a:rPr lang="es-MX" sz="1200" b="0" i="1" strike="noStrike" cap="none" spc="0" baseline="0" dirty="0">
                <a:solidFill>
                  <a:srgbClr val="000000"/>
                </a:solidFill>
                <a:effectLst/>
                <a:latin typeface="Calibri"/>
                <a:ea typeface="Calibri"/>
                <a:cs typeface="Calibri"/>
              </a:rPr>
              <a:t>-   Tienen un trabajo. </a:t>
            </a:r>
          </a:p>
          <a:p>
            <a:pPr marL="171450" indent="-171450">
              <a:buFontTx/>
              <a:buChar char="-"/>
            </a:pPr>
            <a:r>
              <a:rPr lang="es-MX" sz="1200" b="0" i="1" strike="noStrike" cap="none" spc="0" baseline="0" dirty="0">
                <a:solidFill>
                  <a:srgbClr val="000000"/>
                </a:solidFill>
                <a:effectLst/>
                <a:latin typeface="Calibri"/>
                <a:ea typeface="Calibri"/>
                <a:cs typeface="Calibri"/>
              </a:rPr>
              <a:t>Quieren un trabajo.</a:t>
            </a:r>
          </a:p>
          <a:p>
            <a:pPr marL="171450" indent="-171450">
              <a:buFontTx/>
              <a:buChar char="-"/>
            </a:pPr>
            <a:r>
              <a:rPr lang="es-MX" sz="1200" b="0" i="1" strike="noStrike" cap="none" spc="0" baseline="0" dirty="0">
                <a:solidFill>
                  <a:srgbClr val="000000"/>
                </a:solidFill>
                <a:effectLst/>
                <a:latin typeface="Calibri"/>
                <a:ea typeface="Calibri"/>
                <a:cs typeface="Calibri"/>
              </a:rPr>
              <a:t>Quieren que su trabajo sea un lugar más seguro.</a:t>
            </a:r>
          </a:p>
          <a:p>
            <a:pPr marL="171450" indent="-171450">
              <a:buFontTx/>
              <a:buChar char="-"/>
            </a:pPr>
            <a:r>
              <a:rPr lang="es-MX" sz="1200" b="0" i="1" strike="noStrike" cap="none" spc="0" baseline="0" dirty="0">
                <a:solidFill>
                  <a:srgbClr val="000000"/>
                </a:solidFill>
                <a:effectLst/>
                <a:latin typeface="Calibri"/>
                <a:ea typeface="Calibri"/>
                <a:cs typeface="Calibri"/>
              </a:rPr>
              <a:t>Quieren que su escuela sea un lugar más seguro.</a:t>
            </a:r>
          </a:p>
          <a:p>
            <a:pPr marL="171450" indent="-171450">
              <a:buFontTx/>
              <a:buChar char="-"/>
            </a:pPr>
            <a:r>
              <a:rPr lang="es-MX" sz="1200" b="0" i="1" strike="noStrike" cap="none" spc="0" baseline="0" dirty="0">
                <a:solidFill>
                  <a:srgbClr val="000000"/>
                </a:solidFill>
                <a:effectLst/>
                <a:latin typeface="Calibri"/>
                <a:ea typeface="Calibri"/>
                <a:cs typeface="Calibri"/>
              </a:rPr>
              <a:t>Quieren que su comunidad sea un lugar más seguro.</a:t>
            </a:r>
          </a:p>
          <a:p>
            <a:pPr marL="0" indent="0">
              <a:buFontTx/>
              <a:buNone/>
            </a:pPr>
            <a:endParaRPr lang="en-US" i="1" baseline="0" dirty="0"/>
          </a:p>
          <a:p>
            <a:pPr marL="0" indent="0">
              <a:buFontTx/>
              <a:buNone/>
            </a:pPr>
            <a:r>
              <a:rPr lang="es-MX" sz="1200" b="0" i="1" strike="noStrike" cap="none" spc="0" baseline="0" dirty="0">
                <a:solidFill>
                  <a:srgbClr val="000000"/>
                </a:solidFill>
                <a:effectLst/>
                <a:latin typeface="Calibri"/>
                <a:ea typeface="Calibri"/>
                <a:cs typeface="Calibri"/>
              </a:rPr>
              <a:t>Hoy hablaremos sobre el acoso sexual. El acoso sexual puede hacer que las personas no se sientan seguras en la escuela, el trabajo o en la comunidad. Hablaremos sobre qué es y qué pueden hacer para detenerlo.</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acoso sexual es palabras o contacto sexual no deseados. El acoso sexual puede ser comentarios no deseados sobre el cuerpo o partes del cuerpo de alguien o pedir a personas que hagan cosas sexuales que no quieren hacer. También puede ser contacto no deseado. “No deseado” significa que a la persona no le gustan las palabras o el contacto sexuales.</a:t>
            </a:r>
          </a:p>
          <a:p>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Algunas veces, el acoso sexual puede ser cosas pequeñas como alguien mirándole fijamente o de manera sexual. El acoso sexual también puede ser palabras que parecen amables, pero la manera en que se dicen les hace sentir incómodos o inseguros. Por ejemplo, un extraño que le grita: “¡Eres hermosa!” o “Qué bien te ves!” al caminar por la calle es acoso sexual.</a:t>
            </a:r>
            <a:endParaRPr lang="en-US" sz="1200" i="1" dirty="0"/>
          </a:p>
          <a:p>
            <a:endParaRPr lang="en-US" sz="1200" i="1"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72235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MX" sz="1200" b="0" i="0" strike="noStrike" cap="none" spc="0" baseline="0">
                <a:solidFill>
                  <a:srgbClr val="000000"/>
                </a:solidFill>
                <a:effectLst/>
                <a:latin typeface="Tahoma"/>
                <a:ea typeface="Tahoma"/>
                <a:cs typeface="Tahoma"/>
              </a:rPr>
              <a:t>Diga: </a:t>
            </a:r>
            <a:r>
              <a:rPr lang="es-MX" sz="1200" b="0" i="1" strike="noStrike" cap="none" spc="0" baseline="0">
                <a:solidFill>
                  <a:srgbClr val="000000"/>
                </a:solidFill>
                <a:effectLst/>
                <a:latin typeface="Tahoma"/>
                <a:ea typeface="Tahoma"/>
                <a:cs typeface="Tahoma"/>
              </a:rPr>
              <a:t>El acoso sexual no está bien. El acoso sexual hace que las personas se sientan tristes, asustadas, enojadas o les da asco.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310711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73745E-1F42-45FE-9D2E-E0048D7B10A4}" type="datetime1">
              <a:rPr lang="en-US" smtClean="0"/>
              <a:t>2/28/23</a:t>
            </a:fld>
            <a:endParaRPr lang="en-US"/>
          </a:p>
        </p:txBody>
      </p:sp>
      <p:sp>
        <p:nvSpPr>
          <p:cNvPr id="5" name="Footer Placeholder 4"/>
          <p:cNvSpPr>
            <a:spLocks noGrp="1"/>
          </p:cNvSpPr>
          <p:nvPr>
            <p:ph type="ftr" sz="quarter" idx="11"/>
          </p:nvPr>
        </p:nvSpPr>
        <p:spPr/>
        <p:txBody>
          <a:bodyPr/>
          <a:lstStyle/>
          <a:p>
            <a:r>
              <a:rPr lang="en-US"/>
              <a:t>@ 2022 Disability Services Program of SAFE </a:t>
            </a:r>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DE246D-A721-4063-90D2-62497B92E45C}" type="datetime1">
              <a:rPr lang="en-US" smtClean="0"/>
              <a:t>2/28/23</a:t>
            </a:fld>
            <a:endParaRPr lang="en-US"/>
          </a:p>
        </p:txBody>
      </p:sp>
      <p:sp>
        <p:nvSpPr>
          <p:cNvPr id="5" name="Footer Placeholder 4"/>
          <p:cNvSpPr>
            <a:spLocks noGrp="1"/>
          </p:cNvSpPr>
          <p:nvPr>
            <p:ph type="ftr" sz="quarter" idx="11"/>
          </p:nvPr>
        </p:nvSpPr>
        <p:spPr/>
        <p:txBody>
          <a:bodyPr/>
          <a:lstStyle/>
          <a:p>
            <a:r>
              <a:rPr lang="en-US"/>
              <a:t>@ 2022 Disability Services Program of SAFE </a:t>
            </a:r>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52134-29D7-45C1-908F-8EE07D1B2E22}" type="datetime1">
              <a:rPr lang="en-US" smtClean="0"/>
              <a:t>2/28/23</a:t>
            </a:fld>
            <a:endParaRPr lang="en-US"/>
          </a:p>
        </p:txBody>
      </p:sp>
      <p:sp>
        <p:nvSpPr>
          <p:cNvPr id="5" name="Footer Placeholder 4"/>
          <p:cNvSpPr>
            <a:spLocks noGrp="1"/>
          </p:cNvSpPr>
          <p:nvPr>
            <p:ph type="ftr" sz="quarter" idx="11"/>
          </p:nvPr>
        </p:nvSpPr>
        <p:spPr/>
        <p:txBody>
          <a:bodyPr/>
          <a:lstStyle/>
          <a:p>
            <a:r>
              <a:rPr lang="en-US"/>
              <a:t>@ 2022 Disability Services Program of SAFE </a:t>
            </a:r>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0D6DC-5E15-4EC0-88B7-0F29B8DFB6B9}" type="datetime1">
              <a:rPr lang="en-US" smtClean="0"/>
              <a:t>2/28/23</a:t>
            </a:fld>
            <a:endParaRPr lang="en-US"/>
          </a:p>
        </p:txBody>
      </p:sp>
      <p:sp>
        <p:nvSpPr>
          <p:cNvPr id="5" name="Footer Placeholder 4"/>
          <p:cNvSpPr>
            <a:spLocks noGrp="1"/>
          </p:cNvSpPr>
          <p:nvPr>
            <p:ph type="ftr" sz="quarter" idx="11"/>
          </p:nvPr>
        </p:nvSpPr>
        <p:spPr/>
        <p:txBody>
          <a:bodyPr/>
          <a:lstStyle/>
          <a:p>
            <a:r>
              <a:rPr lang="en-US"/>
              <a:t>@ 2022 Disability Services Program of SAFE </a:t>
            </a:r>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95096-9C4F-4B12-BC44-60C6E0D0C956}" type="datetime1">
              <a:rPr lang="en-US" smtClean="0"/>
              <a:t>2/28/23</a:t>
            </a:fld>
            <a:endParaRPr lang="en-US"/>
          </a:p>
        </p:txBody>
      </p:sp>
      <p:sp>
        <p:nvSpPr>
          <p:cNvPr id="5" name="Footer Placeholder 4"/>
          <p:cNvSpPr>
            <a:spLocks noGrp="1"/>
          </p:cNvSpPr>
          <p:nvPr>
            <p:ph type="ftr" sz="quarter" idx="11"/>
          </p:nvPr>
        </p:nvSpPr>
        <p:spPr/>
        <p:txBody>
          <a:bodyPr/>
          <a:lstStyle/>
          <a:p>
            <a:r>
              <a:rPr lang="en-US"/>
              <a:t>@ 2022 Disability Services Program of SAFE </a:t>
            </a:r>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E9C2C-B39F-40FE-8CED-61D3F9C0FF71}" type="datetime1">
              <a:rPr lang="en-US" smtClean="0"/>
              <a:t>2/28/23</a:t>
            </a:fld>
            <a:endParaRPr lang="en-US"/>
          </a:p>
        </p:txBody>
      </p:sp>
      <p:sp>
        <p:nvSpPr>
          <p:cNvPr id="6" name="Footer Placeholder 5"/>
          <p:cNvSpPr>
            <a:spLocks noGrp="1"/>
          </p:cNvSpPr>
          <p:nvPr>
            <p:ph type="ftr" sz="quarter" idx="11"/>
          </p:nvPr>
        </p:nvSpPr>
        <p:spPr/>
        <p:txBody>
          <a:bodyPr/>
          <a:lstStyle/>
          <a:p>
            <a:r>
              <a:rPr lang="en-US"/>
              <a:t>@ 2022 Disability Services Program of SAFE </a:t>
            </a:r>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7C3832-F67C-432F-A488-3400A7DBAFBC}" type="datetime1">
              <a:rPr lang="en-US" smtClean="0"/>
              <a:t>2/28/23</a:t>
            </a:fld>
            <a:endParaRPr lang="en-US"/>
          </a:p>
        </p:txBody>
      </p:sp>
      <p:sp>
        <p:nvSpPr>
          <p:cNvPr id="8" name="Footer Placeholder 7"/>
          <p:cNvSpPr>
            <a:spLocks noGrp="1"/>
          </p:cNvSpPr>
          <p:nvPr>
            <p:ph type="ftr" sz="quarter" idx="11"/>
          </p:nvPr>
        </p:nvSpPr>
        <p:spPr/>
        <p:txBody>
          <a:bodyPr/>
          <a:lstStyle/>
          <a:p>
            <a:r>
              <a:rPr lang="en-US"/>
              <a:t>@ 2022 Disability Services Program of SAFE </a:t>
            </a:r>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123C8-C302-4C2E-A245-C747B4F43C62}" type="datetime1">
              <a:rPr lang="en-US" smtClean="0"/>
              <a:t>2/28/23</a:t>
            </a:fld>
            <a:endParaRPr lang="en-US"/>
          </a:p>
        </p:txBody>
      </p:sp>
      <p:sp>
        <p:nvSpPr>
          <p:cNvPr id="4" name="Footer Placeholder 3"/>
          <p:cNvSpPr>
            <a:spLocks noGrp="1"/>
          </p:cNvSpPr>
          <p:nvPr>
            <p:ph type="ftr" sz="quarter" idx="11"/>
          </p:nvPr>
        </p:nvSpPr>
        <p:spPr/>
        <p:txBody>
          <a:bodyPr/>
          <a:lstStyle/>
          <a:p>
            <a:r>
              <a:rPr lang="en-US"/>
              <a:t>@ 2022 Disability Services Program of SAFE </a:t>
            </a:r>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C3754-8639-42FA-8000-0AB2BA967814}" type="datetime1">
              <a:rPr lang="en-US" smtClean="0"/>
              <a:t>2/28/23</a:t>
            </a:fld>
            <a:endParaRPr lang="en-US"/>
          </a:p>
        </p:txBody>
      </p:sp>
      <p:sp>
        <p:nvSpPr>
          <p:cNvPr id="3" name="Footer Placeholder 2"/>
          <p:cNvSpPr>
            <a:spLocks noGrp="1"/>
          </p:cNvSpPr>
          <p:nvPr>
            <p:ph type="ftr" sz="quarter" idx="11"/>
          </p:nvPr>
        </p:nvSpPr>
        <p:spPr/>
        <p:txBody>
          <a:bodyPr/>
          <a:lstStyle/>
          <a:p>
            <a:r>
              <a:rPr lang="en-US"/>
              <a:t>@ 2022 Disability Services Program of SAFE </a:t>
            </a:r>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18509C-823E-4D90-A3BF-484858BC90F4}" type="datetime1">
              <a:rPr lang="en-US" smtClean="0"/>
              <a:t>2/28/23</a:t>
            </a:fld>
            <a:endParaRPr lang="en-US"/>
          </a:p>
        </p:txBody>
      </p:sp>
      <p:sp>
        <p:nvSpPr>
          <p:cNvPr id="6" name="Footer Placeholder 5"/>
          <p:cNvSpPr>
            <a:spLocks noGrp="1"/>
          </p:cNvSpPr>
          <p:nvPr>
            <p:ph type="ftr" sz="quarter" idx="11"/>
          </p:nvPr>
        </p:nvSpPr>
        <p:spPr/>
        <p:txBody>
          <a:bodyPr/>
          <a:lstStyle/>
          <a:p>
            <a:r>
              <a:rPr lang="en-US"/>
              <a:t>@ 2022 Disability Services Program of SAFE </a:t>
            </a:r>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394FB9-7823-4917-A788-4F069196AF23}" type="datetime1">
              <a:rPr lang="en-US" smtClean="0"/>
              <a:t>2/28/23</a:t>
            </a:fld>
            <a:endParaRPr lang="en-US"/>
          </a:p>
        </p:txBody>
      </p:sp>
      <p:sp>
        <p:nvSpPr>
          <p:cNvPr id="6" name="Footer Placeholder 5"/>
          <p:cNvSpPr>
            <a:spLocks noGrp="1"/>
          </p:cNvSpPr>
          <p:nvPr>
            <p:ph type="ftr" sz="quarter" idx="11"/>
          </p:nvPr>
        </p:nvSpPr>
        <p:spPr/>
        <p:txBody>
          <a:bodyPr/>
          <a:lstStyle/>
          <a:p>
            <a:r>
              <a:rPr lang="en-US"/>
              <a:t>@ 2022 Disability Services Program of SAFE </a:t>
            </a:r>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B3460-F12F-4056-90CE-71DC4893FA84}" type="datetime1">
              <a:rPr lang="en-US" smtClean="0"/>
              <a:t>2/28/23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2022 Disability Services Program of SAFE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4.jpe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8.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1.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8.pn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49.png"/><Relationship Id="rId10" Type="http://schemas.openxmlformats.org/officeDocument/2006/relationships/image" Target="../media/image1.png"/><Relationship Id="rId4" Type="http://schemas.openxmlformats.org/officeDocument/2006/relationships/image" Target="../media/image60.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60.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2.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6.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7.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7" name="TextBox 6">
            <a:extLst>
              <a:ext uri="{FF2B5EF4-FFF2-40B4-BE49-F238E27FC236}">
                <a16:creationId xmlns:a16="http://schemas.microsoft.com/office/drawing/2014/main" id="{331FA345-800D-478E-92C2-C1624B286A2A}"/>
              </a:ext>
            </a:extLst>
          </p:cNvPr>
          <p:cNvSpPr txBox="1"/>
          <p:nvPr/>
        </p:nvSpPr>
        <p:spPr>
          <a:xfrm>
            <a:off x="327547" y="2398095"/>
            <a:ext cx="5568286" cy="2308324"/>
          </a:xfrm>
          <a:prstGeom prst="rect">
            <a:avLst/>
          </a:prstGeom>
          <a:solidFill>
            <a:schemeClr val="bg1"/>
          </a:solidFill>
        </p:spPr>
        <p:txBody>
          <a:bodyPr wrap="square" rtlCol="0">
            <a:spAutoFit/>
          </a:bodyPr>
          <a:lstStyle/>
          <a:p>
            <a:pPr algn="ctr"/>
            <a:r>
              <a:rPr lang="en-US" sz="7200" b="1" dirty="0">
                <a:latin typeface="PraterBlockPro" panose="020B0504010101020102" pitchFamily="34" charset="77"/>
                <a:cs typeface="PraterBlockPro" panose="020B0504010101020102" pitchFamily="34" charset="77"/>
              </a:rPr>
              <a:t>EL ACOSO SEXUAL</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B69A51C6-B407-A44F-B447-0535BB932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0"/>
            <a:ext cx="12166314" cy="6858000"/>
          </a:xfrm>
          <a:prstGeom prst="rect">
            <a:avLst/>
          </a:prstGeom>
        </p:spPr>
      </p:pic>
      <p:sp>
        <p:nvSpPr>
          <p:cNvPr id="31" name="TextBox 30">
            <a:extLst>
              <a:ext uri="{FF2B5EF4-FFF2-40B4-BE49-F238E27FC236}">
                <a16:creationId xmlns:a16="http://schemas.microsoft.com/office/drawing/2014/main" id="{070EA03D-CD4A-BD4A-A9E3-6D3BAFEAF3EF}"/>
              </a:ext>
            </a:extLst>
          </p:cNvPr>
          <p:cNvSpPr txBox="1"/>
          <p:nvPr/>
        </p:nvSpPr>
        <p:spPr>
          <a:xfrm>
            <a:off x="8330781" y="802217"/>
            <a:ext cx="2886541"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es el acoso sexual?</a:t>
            </a:r>
          </a:p>
        </p:txBody>
      </p:sp>
      <p:sp>
        <p:nvSpPr>
          <p:cNvPr id="32" name="TextBox 31">
            <a:extLst>
              <a:ext uri="{FF2B5EF4-FFF2-40B4-BE49-F238E27FC236}">
                <a16:creationId xmlns:a16="http://schemas.microsoft.com/office/drawing/2014/main" id="{5DC48E9C-F85D-CF44-A41D-12D1B6346E6A}"/>
              </a:ext>
            </a:extLst>
          </p:cNvPr>
          <p:cNvSpPr txBox="1"/>
          <p:nvPr/>
        </p:nvSpPr>
        <p:spPr>
          <a:xfrm>
            <a:off x="4306775" y="4736197"/>
            <a:ext cx="627293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puede hacer?</a:t>
            </a:r>
          </a:p>
        </p:txBody>
      </p:sp>
      <p:sp>
        <p:nvSpPr>
          <p:cNvPr id="33" name="TextBox 32">
            <a:extLst>
              <a:ext uri="{FF2B5EF4-FFF2-40B4-BE49-F238E27FC236}">
                <a16:creationId xmlns:a16="http://schemas.microsoft.com/office/drawing/2014/main" id="{41A25C79-9121-7843-9182-1352393588F6}"/>
              </a:ext>
            </a:extLst>
          </p:cNvPr>
          <p:cNvSpPr txBox="1"/>
          <p:nvPr/>
        </p:nvSpPr>
        <p:spPr>
          <a:xfrm>
            <a:off x="8510707" y="5374517"/>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Actividad de póster</a:t>
            </a:r>
          </a:p>
        </p:txBody>
      </p:sp>
      <p:pic>
        <p:nvPicPr>
          <p:cNvPr id="34" name="Picture 33">
            <a:extLst>
              <a:ext uri="{FF2B5EF4-FFF2-40B4-BE49-F238E27FC236}">
                <a16:creationId xmlns:a16="http://schemas.microsoft.com/office/drawing/2014/main" id="{A6D8F58D-93D5-BB4C-90D6-3842397F6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81" y="424777"/>
            <a:ext cx="3104114" cy="1749751"/>
          </a:xfrm>
          <a:prstGeom prst="rect">
            <a:avLst/>
          </a:prstGeom>
        </p:spPr>
      </p:pic>
      <p:sp>
        <p:nvSpPr>
          <p:cNvPr id="35" name="TextBox 34">
            <a:extLst>
              <a:ext uri="{FF2B5EF4-FFF2-40B4-BE49-F238E27FC236}">
                <a16:creationId xmlns:a16="http://schemas.microsoft.com/office/drawing/2014/main" id="{D58BF64A-433C-DC4E-9CBF-40C60E7B7AB5}"/>
              </a:ext>
            </a:extLst>
          </p:cNvPr>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36" name="Picture 35">
            <a:extLst>
              <a:ext uri="{FF2B5EF4-FFF2-40B4-BE49-F238E27FC236}">
                <a16:creationId xmlns:a16="http://schemas.microsoft.com/office/drawing/2014/main" id="{A44A3294-70D3-EC4B-A369-D2BF73846C22}"/>
              </a:ext>
            </a:extLst>
          </p:cNvPr>
          <p:cNvPicPr>
            <a:picLocks noChangeAspect="1"/>
          </p:cNvPicPr>
          <p:nvPr/>
        </p:nvPicPr>
        <p:blipFill>
          <a:blip r:embed="rId5"/>
          <a:stretch>
            <a:fillRect/>
          </a:stretch>
        </p:blipFill>
        <p:spPr>
          <a:xfrm>
            <a:off x="2383578" y="3300060"/>
            <a:ext cx="1568990" cy="1098788"/>
          </a:xfrm>
          <a:prstGeom prst="rect">
            <a:avLst/>
          </a:prstGeom>
        </p:spPr>
      </p:pic>
      <p:pic>
        <p:nvPicPr>
          <p:cNvPr id="37" name="Picture 36">
            <a:extLst>
              <a:ext uri="{FF2B5EF4-FFF2-40B4-BE49-F238E27FC236}">
                <a16:creationId xmlns:a16="http://schemas.microsoft.com/office/drawing/2014/main" id="{0C91DE41-F0E6-544B-9BD3-2F3871FE7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1105" y="5207723"/>
            <a:ext cx="2819106" cy="1589095"/>
          </a:xfrm>
          <a:prstGeom prst="rect">
            <a:avLst/>
          </a:prstGeom>
        </p:spPr>
      </p:pic>
      <p:pic>
        <p:nvPicPr>
          <p:cNvPr id="38" name="Picture 2" descr="959e9bd7-dd24-4c08-9983-b70764a866c5@namprd16">
            <a:extLst>
              <a:ext uri="{FF2B5EF4-FFF2-40B4-BE49-F238E27FC236}">
                <a16:creationId xmlns:a16="http://schemas.microsoft.com/office/drawing/2014/main" id="{D93B6D21-3117-A14E-A150-B183F5BEFCE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96330" y="4337608"/>
            <a:ext cx="2436606" cy="13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a:extLst>
              <a:ext uri="{FF2B5EF4-FFF2-40B4-BE49-F238E27FC236}">
                <a16:creationId xmlns:a16="http://schemas.microsoft.com/office/drawing/2014/main" id="{56B1D012-18C2-8141-925C-C0D6DA2302F2}"/>
              </a:ext>
            </a:extLst>
          </p:cNvPr>
          <p:cNvGrpSpPr/>
          <p:nvPr/>
        </p:nvGrpSpPr>
        <p:grpSpPr>
          <a:xfrm>
            <a:off x="2529240" y="2190025"/>
            <a:ext cx="4328509" cy="968484"/>
            <a:chOff x="207264" y="2802722"/>
            <a:chExt cx="11777590" cy="2788772"/>
          </a:xfrm>
        </p:grpSpPr>
        <p:pic>
          <p:nvPicPr>
            <p:cNvPr id="40" name="Picture 39">
              <a:extLst>
                <a:ext uri="{FF2B5EF4-FFF2-40B4-BE49-F238E27FC236}">
                  <a16:creationId xmlns:a16="http://schemas.microsoft.com/office/drawing/2014/main" id="{09CF7AEE-7BBF-F34F-B38D-939C8C0EF589}"/>
                </a:ext>
              </a:extLst>
            </p:cNvPr>
            <p:cNvPicPr>
              <a:picLocks noChangeAspect="1"/>
            </p:cNvPicPr>
            <p:nvPr/>
          </p:nvPicPr>
          <p:blipFill>
            <a:blip r:embed="rId8">
              <a:extLst>
                <a:ext uri="{28A0092B-C50C-407E-A947-70E740481C1C}">
                  <a14:useLocalDpi xmlns:a14="http://schemas.microsoft.com/office/drawing/2010/main" val="0"/>
                </a:ext>
              </a:extLst>
            </a:blip>
            <a:srcRect l="27474" r="20555" b="39894"/>
            <a:stretch>
              <a:fillRect/>
            </a:stretch>
          </p:blipFill>
          <p:spPr>
            <a:xfrm>
              <a:off x="8392999" y="2802722"/>
              <a:ext cx="3591855" cy="2788772"/>
            </a:xfrm>
            <a:prstGeom prst="rect">
              <a:avLst/>
            </a:prstGeom>
          </p:spPr>
        </p:pic>
        <p:pic>
          <p:nvPicPr>
            <p:cNvPr id="41" name="Picture 40">
              <a:extLst>
                <a:ext uri="{FF2B5EF4-FFF2-40B4-BE49-F238E27FC236}">
                  <a16:creationId xmlns:a16="http://schemas.microsoft.com/office/drawing/2014/main" id="{637515CE-9C6A-8441-A8EB-FFFB4087BE6C}"/>
                </a:ext>
              </a:extLst>
            </p:cNvPr>
            <p:cNvPicPr>
              <a:picLocks noChangeAspect="1"/>
            </p:cNvPicPr>
            <p:nvPr/>
          </p:nvPicPr>
          <p:blipFill>
            <a:blip r:embed="rId9">
              <a:extLst>
                <a:ext uri="{28A0092B-C50C-407E-A947-70E740481C1C}">
                  <a14:useLocalDpi xmlns:a14="http://schemas.microsoft.com/office/drawing/2010/main" val="0"/>
                </a:ext>
              </a:extLst>
            </a:blip>
            <a:srcRect l="27474" r="20555" b="39894"/>
            <a:stretch>
              <a:fillRect/>
            </a:stretch>
          </p:blipFill>
          <p:spPr>
            <a:xfrm>
              <a:off x="4345850" y="2950464"/>
              <a:ext cx="3890505" cy="2641030"/>
            </a:xfrm>
            <a:prstGeom prst="rect">
              <a:avLst/>
            </a:prstGeom>
          </p:spPr>
        </p:pic>
        <p:pic>
          <p:nvPicPr>
            <p:cNvPr id="42" name="Picture 41">
              <a:extLst>
                <a:ext uri="{FF2B5EF4-FFF2-40B4-BE49-F238E27FC236}">
                  <a16:creationId xmlns:a16="http://schemas.microsoft.com/office/drawing/2014/main" id="{67C46661-902D-EB48-B707-3DF0DD8C63E0}"/>
                </a:ext>
              </a:extLst>
            </p:cNvPr>
            <p:cNvPicPr>
              <a:picLocks noChangeAspect="1"/>
            </p:cNvPicPr>
            <p:nvPr/>
          </p:nvPicPr>
          <p:blipFill>
            <a:blip r:embed="rId10">
              <a:extLst>
                <a:ext uri="{28A0092B-C50C-407E-A947-70E740481C1C}">
                  <a14:useLocalDpi xmlns:a14="http://schemas.microsoft.com/office/drawing/2010/main" val="0"/>
                </a:ext>
              </a:extLst>
            </a:blip>
            <a:srcRect l="27474" r="20555" b="39894"/>
            <a:stretch>
              <a:fillRect/>
            </a:stretch>
          </p:blipFill>
          <p:spPr>
            <a:xfrm>
              <a:off x="207264" y="2802722"/>
              <a:ext cx="3965148" cy="2777544"/>
            </a:xfrm>
            <a:prstGeom prst="rect">
              <a:avLst/>
            </a:prstGeom>
          </p:spPr>
        </p:pic>
        <p:pic>
          <p:nvPicPr>
            <p:cNvPr id="43" name="Picture 42">
              <a:extLst>
                <a:ext uri="{FF2B5EF4-FFF2-40B4-BE49-F238E27FC236}">
                  <a16:creationId xmlns:a16="http://schemas.microsoft.com/office/drawing/2014/main" id="{2FB6CF4D-ABD0-D24F-86DC-6DD3B8316C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05222" y="3088071"/>
              <a:ext cx="3381978" cy="2392696"/>
            </a:xfrm>
            <a:prstGeom prst="rect">
              <a:avLst/>
            </a:prstGeom>
          </p:spPr>
        </p:pic>
        <p:pic>
          <p:nvPicPr>
            <p:cNvPr id="44" name="Picture 43">
              <a:extLst>
                <a:ext uri="{FF2B5EF4-FFF2-40B4-BE49-F238E27FC236}">
                  <a16:creationId xmlns:a16="http://schemas.microsoft.com/office/drawing/2014/main" id="{9E057DBA-B02B-E347-9096-10B8732FEF1D}"/>
                </a:ext>
              </a:extLst>
            </p:cNvPr>
            <p:cNvPicPr>
              <a:picLocks noChangeAspect="1"/>
            </p:cNvPicPr>
            <p:nvPr/>
          </p:nvPicPr>
          <p:blipFill>
            <a:blip r:embed="rId12">
              <a:extLst>
                <a:ext uri="{28A0092B-C50C-407E-A947-70E740481C1C}">
                  <a14:useLocalDpi xmlns:a14="http://schemas.microsoft.com/office/drawing/2010/main" val="0"/>
                </a:ext>
              </a:extLst>
            </a:blip>
            <a:srcRect l="11199" t="30041" r="513" b="-1"/>
            <a:stretch>
              <a:fillRect/>
            </a:stretch>
          </p:blipFill>
          <p:spPr>
            <a:xfrm>
              <a:off x="4444547" y="3227294"/>
              <a:ext cx="3675326" cy="2253473"/>
            </a:xfrm>
            <a:prstGeom prst="rect">
              <a:avLst/>
            </a:prstGeom>
          </p:spPr>
        </p:pic>
        <p:pic>
          <p:nvPicPr>
            <p:cNvPr id="45" name="Picture 44">
              <a:extLst>
                <a:ext uri="{FF2B5EF4-FFF2-40B4-BE49-F238E27FC236}">
                  <a16:creationId xmlns:a16="http://schemas.microsoft.com/office/drawing/2014/main" id="{68A99E51-7BC9-FD48-AF56-9F15001FB2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932" y="3088071"/>
              <a:ext cx="3715812" cy="2360047"/>
            </a:xfrm>
            <a:prstGeom prst="rect">
              <a:avLst/>
            </a:prstGeom>
          </p:spPr>
        </p:pic>
      </p:grpSp>
      <p:sp>
        <p:nvSpPr>
          <p:cNvPr id="46" name="Rectangle 45">
            <a:extLst>
              <a:ext uri="{FF2B5EF4-FFF2-40B4-BE49-F238E27FC236}">
                <a16:creationId xmlns:a16="http://schemas.microsoft.com/office/drawing/2014/main" id="{FBBB6D7E-729E-354F-B368-5AA44CC50A44}"/>
              </a:ext>
            </a:extLst>
          </p:cNvPr>
          <p:cNvSpPr/>
          <p:nvPr/>
        </p:nvSpPr>
        <p:spPr>
          <a:xfrm>
            <a:off x="7399622" y="658868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47" name="Picture 46">
            <a:extLst>
              <a:ext uri="{FF2B5EF4-FFF2-40B4-BE49-F238E27FC236}">
                <a16:creationId xmlns:a16="http://schemas.microsoft.com/office/drawing/2014/main" id="{6C55E795-5EAB-8E4E-9C77-310C26E9766C}"/>
              </a:ext>
            </a:extLst>
          </p:cNvPr>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48" name="TextBox 47">
            <a:extLst>
              <a:ext uri="{FF2B5EF4-FFF2-40B4-BE49-F238E27FC236}">
                <a16:creationId xmlns:a16="http://schemas.microsoft.com/office/drawing/2014/main" id="{F8EB1ECE-5E53-1D4B-8E12-5C09A40BB000}"/>
              </a:ext>
            </a:extLst>
          </p:cNvPr>
          <p:cNvSpPr txBox="1"/>
          <p:nvPr/>
        </p:nvSpPr>
        <p:spPr>
          <a:xfrm>
            <a:off x="1893574" y="161760"/>
            <a:ext cx="467424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49" name="Freeform 48">
            <a:extLst>
              <a:ext uri="{FF2B5EF4-FFF2-40B4-BE49-F238E27FC236}">
                <a16:creationId xmlns:a16="http://schemas.microsoft.com/office/drawing/2014/main" id="{5B684806-C788-F945-85B7-50BDED3EE778}"/>
              </a:ext>
            </a:extLst>
          </p:cNvPr>
          <p:cNvSpPr/>
          <p:nvPr/>
        </p:nvSpPr>
        <p:spPr>
          <a:xfrm>
            <a:off x="6666807" y="5507182"/>
            <a:ext cx="353291" cy="254811"/>
          </a:xfrm>
          <a:custGeom>
            <a:avLst/>
            <a:gdLst>
              <a:gd name="connsiteX0" fmla="*/ 91440 w 353291"/>
              <a:gd name="connsiteY0" fmla="*/ 253538 h 254811"/>
              <a:gd name="connsiteX1" fmla="*/ 70658 w 353291"/>
              <a:gd name="connsiteY1" fmla="*/ 241069 h 254811"/>
              <a:gd name="connsiteX2" fmla="*/ 45720 w 353291"/>
              <a:gd name="connsiteY2" fmla="*/ 232756 h 254811"/>
              <a:gd name="connsiteX3" fmla="*/ 33251 w 353291"/>
              <a:gd name="connsiteY3" fmla="*/ 220287 h 254811"/>
              <a:gd name="connsiteX4" fmla="*/ 29095 w 353291"/>
              <a:gd name="connsiteY4" fmla="*/ 207818 h 254811"/>
              <a:gd name="connsiteX5" fmla="*/ 12469 w 353291"/>
              <a:gd name="connsiteY5" fmla="*/ 178723 h 254811"/>
              <a:gd name="connsiteX6" fmla="*/ 8313 w 353291"/>
              <a:gd name="connsiteY6" fmla="*/ 157942 h 254811"/>
              <a:gd name="connsiteX7" fmla="*/ 4157 w 353291"/>
              <a:gd name="connsiteY7" fmla="*/ 145473 h 254811"/>
              <a:gd name="connsiteX8" fmla="*/ 0 w 353291"/>
              <a:gd name="connsiteY8" fmla="*/ 91440 h 254811"/>
              <a:gd name="connsiteX9" fmla="*/ 4157 w 353291"/>
              <a:gd name="connsiteY9" fmla="*/ 66502 h 254811"/>
              <a:gd name="connsiteX10" fmla="*/ 29095 w 353291"/>
              <a:gd name="connsiteY10" fmla="*/ 49876 h 254811"/>
              <a:gd name="connsiteX11" fmla="*/ 45720 w 353291"/>
              <a:gd name="connsiteY11" fmla="*/ 41563 h 254811"/>
              <a:gd name="connsiteX12" fmla="*/ 62346 w 353291"/>
              <a:gd name="connsiteY12" fmla="*/ 37407 h 254811"/>
              <a:gd name="connsiteX13" fmla="*/ 74815 w 353291"/>
              <a:gd name="connsiteY13" fmla="*/ 33251 h 254811"/>
              <a:gd name="connsiteX14" fmla="*/ 128848 w 353291"/>
              <a:gd name="connsiteY14" fmla="*/ 24938 h 254811"/>
              <a:gd name="connsiteX15" fmla="*/ 153786 w 353291"/>
              <a:gd name="connsiteY15" fmla="*/ 20782 h 254811"/>
              <a:gd name="connsiteX16" fmla="*/ 195349 w 353291"/>
              <a:gd name="connsiteY16" fmla="*/ 8313 h 254811"/>
              <a:gd name="connsiteX17" fmla="*/ 207818 w 353291"/>
              <a:gd name="connsiteY17" fmla="*/ 4156 h 254811"/>
              <a:gd name="connsiteX18" fmla="*/ 241069 w 353291"/>
              <a:gd name="connsiteY18" fmla="*/ 0 h 254811"/>
              <a:gd name="connsiteX19" fmla="*/ 274320 w 353291"/>
              <a:gd name="connsiteY19" fmla="*/ 4156 h 254811"/>
              <a:gd name="connsiteX20" fmla="*/ 299258 w 353291"/>
              <a:gd name="connsiteY20" fmla="*/ 12469 h 254811"/>
              <a:gd name="connsiteX21" fmla="*/ 307571 w 353291"/>
              <a:gd name="connsiteY21" fmla="*/ 24938 h 254811"/>
              <a:gd name="connsiteX22" fmla="*/ 320040 w 353291"/>
              <a:gd name="connsiteY22" fmla="*/ 29094 h 254811"/>
              <a:gd name="connsiteX23" fmla="*/ 324197 w 353291"/>
              <a:gd name="connsiteY23" fmla="*/ 41563 h 254811"/>
              <a:gd name="connsiteX24" fmla="*/ 340822 w 353291"/>
              <a:gd name="connsiteY24" fmla="*/ 66502 h 254811"/>
              <a:gd name="connsiteX25" fmla="*/ 353291 w 353291"/>
              <a:gd name="connsiteY25" fmla="*/ 124691 h 254811"/>
              <a:gd name="connsiteX26" fmla="*/ 344978 w 353291"/>
              <a:gd name="connsiteY26" fmla="*/ 170411 h 254811"/>
              <a:gd name="connsiteX27" fmla="*/ 328353 w 353291"/>
              <a:gd name="connsiteY27" fmla="*/ 195349 h 254811"/>
              <a:gd name="connsiteX28" fmla="*/ 320040 w 353291"/>
              <a:gd name="connsiteY28" fmla="*/ 207818 h 254811"/>
              <a:gd name="connsiteX29" fmla="*/ 311728 w 353291"/>
              <a:gd name="connsiteY29" fmla="*/ 220287 h 254811"/>
              <a:gd name="connsiteX30" fmla="*/ 299258 w 353291"/>
              <a:gd name="connsiteY30" fmla="*/ 224443 h 254811"/>
              <a:gd name="connsiteX31" fmla="*/ 286789 w 353291"/>
              <a:gd name="connsiteY31" fmla="*/ 232756 h 254811"/>
              <a:gd name="connsiteX32" fmla="*/ 261851 w 353291"/>
              <a:gd name="connsiteY32" fmla="*/ 241069 h 254811"/>
              <a:gd name="connsiteX33" fmla="*/ 182880 w 353291"/>
              <a:gd name="connsiteY33" fmla="*/ 253538 h 254811"/>
              <a:gd name="connsiteX34" fmla="*/ 91440 w 353291"/>
              <a:gd name="connsiteY34" fmla="*/ 253538 h 2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3291" h="254811">
                <a:moveTo>
                  <a:pt x="91440" y="253538"/>
                </a:moveTo>
                <a:cubicBezTo>
                  <a:pt x="72736" y="251460"/>
                  <a:pt x="78012" y="244412"/>
                  <a:pt x="70658" y="241069"/>
                </a:cubicBezTo>
                <a:cubicBezTo>
                  <a:pt x="62681" y="237443"/>
                  <a:pt x="45720" y="232756"/>
                  <a:pt x="45720" y="232756"/>
                </a:cubicBezTo>
                <a:cubicBezTo>
                  <a:pt x="41564" y="228600"/>
                  <a:pt x="36511" y="225178"/>
                  <a:pt x="33251" y="220287"/>
                </a:cubicBezTo>
                <a:cubicBezTo>
                  <a:pt x="30821" y="216642"/>
                  <a:pt x="30821" y="211845"/>
                  <a:pt x="29095" y="207818"/>
                </a:cubicBezTo>
                <a:cubicBezTo>
                  <a:pt x="22768" y="193056"/>
                  <a:pt x="20816" y="191244"/>
                  <a:pt x="12469" y="178723"/>
                </a:cubicBezTo>
                <a:cubicBezTo>
                  <a:pt x="11084" y="171796"/>
                  <a:pt x="10026" y="164795"/>
                  <a:pt x="8313" y="157942"/>
                </a:cubicBezTo>
                <a:cubicBezTo>
                  <a:pt x="7250" y="153692"/>
                  <a:pt x="4700" y="149820"/>
                  <a:pt x="4157" y="145473"/>
                </a:cubicBezTo>
                <a:cubicBezTo>
                  <a:pt x="1916" y="127548"/>
                  <a:pt x="1386" y="109451"/>
                  <a:pt x="0" y="91440"/>
                </a:cubicBezTo>
                <a:cubicBezTo>
                  <a:pt x="1386" y="83127"/>
                  <a:pt x="734" y="74203"/>
                  <a:pt x="4157" y="66502"/>
                </a:cubicBezTo>
                <a:cubicBezTo>
                  <a:pt x="10307" y="52666"/>
                  <a:pt x="18069" y="54602"/>
                  <a:pt x="29095" y="49876"/>
                </a:cubicBezTo>
                <a:cubicBezTo>
                  <a:pt x="34790" y="47435"/>
                  <a:pt x="39919" y="43738"/>
                  <a:pt x="45720" y="41563"/>
                </a:cubicBezTo>
                <a:cubicBezTo>
                  <a:pt x="51069" y="39557"/>
                  <a:pt x="56853" y="38976"/>
                  <a:pt x="62346" y="37407"/>
                </a:cubicBezTo>
                <a:cubicBezTo>
                  <a:pt x="66559" y="36204"/>
                  <a:pt x="70565" y="34314"/>
                  <a:pt x="74815" y="33251"/>
                </a:cubicBezTo>
                <a:cubicBezTo>
                  <a:pt x="95992" y="27957"/>
                  <a:pt x="105280" y="28305"/>
                  <a:pt x="128848" y="24938"/>
                </a:cubicBezTo>
                <a:cubicBezTo>
                  <a:pt x="137191" y="23746"/>
                  <a:pt x="145522" y="22435"/>
                  <a:pt x="153786" y="20782"/>
                </a:cubicBezTo>
                <a:cubicBezTo>
                  <a:pt x="169478" y="17643"/>
                  <a:pt x="179462" y="13609"/>
                  <a:pt x="195349" y="8313"/>
                </a:cubicBezTo>
                <a:cubicBezTo>
                  <a:pt x="199505" y="6928"/>
                  <a:pt x="203471" y="4699"/>
                  <a:pt x="207818" y="4156"/>
                </a:cubicBezTo>
                <a:lnTo>
                  <a:pt x="241069" y="0"/>
                </a:lnTo>
                <a:cubicBezTo>
                  <a:pt x="252153" y="1385"/>
                  <a:pt x="263398" y="1816"/>
                  <a:pt x="274320" y="4156"/>
                </a:cubicBezTo>
                <a:cubicBezTo>
                  <a:pt x="282888" y="5992"/>
                  <a:pt x="299258" y="12469"/>
                  <a:pt x="299258" y="12469"/>
                </a:cubicBezTo>
                <a:cubicBezTo>
                  <a:pt x="302029" y="16625"/>
                  <a:pt x="303670" y="21817"/>
                  <a:pt x="307571" y="24938"/>
                </a:cubicBezTo>
                <a:cubicBezTo>
                  <a:pt x="310992" y="27675"/>
                  <a:pt x="316942" y="25996"/>
                  <a:pt x="320040" y="29094"/>
                </a:cubicBezTo>
                <a:cubicBezTo>
                  <a:pt x="323138" y="32192"/>
                  <a:pt x="322069" y="37733"/>
                  <a:pt x="324197" y="41563"/>
                </a:cubicBezTo>
                <a:cubicBezTo>
                  <a:pt x="329049" y="50297"/>
                  <a:pt x="340822" y="66502"/>
                  <a:pt x="340822" y="66502"/>
                </a:cubicBezTo>
                <a:cubicBezTo>
                  <a:pt x="352667" y="102037"/>
                  <a:pt x="348048" y="82745"/>
                  <a:pt x="353291" y="124691"/>
                </a:cubicBezTo>
                <a:cubicBezTo>
                  <a:pt x="352384" y="131946"/>
                  <a:pt x="351180" y="159247"/>
                  <a:pt x="344978" y="170411"/>
                </a:cubicBezTo>
                <a:cubicBezTo>
                  <a:pt x="340126" y="179144"/>
                  <a:pt x="333895" y="187036"/>
                  <a:pt x="328353" y="195349"/>
                </a:cubicBezTo>
                <a:lnTo>
                  <a:pt x="320040" y="207818"/>
                </a:lnTo>
                <a:cubicBezTo>
                  <a:pt x="317269" y="211974"/>
                  <a:pt x="316467" y="218708"/>
                  <a:pt x="311728" y="220287"/>
                </a:cubicBezTo>
                <a:lnTo>
                  <a:pt x="299258" y="224443"/>
                </a:lnTo>
                <a:cubicBezTo>
                  <a:pt x="295102" y="227214"/>
                  <a:pt x="291354" y="230727"/>
                  <a:pt x="286789" y="232756"/>
                </a:cubicBezTo>
                <a:cubicBezTo>
                  <a:pt x="278782" y="236315"/>
                  <a:pt x="261851" y="241069"/>
                  <a:pt x="261851" y="241069"/>
                </a:cubicBezTo>
                <a:cubicBezTo>
                  <a:pt x="232409" y="260698"/>
                  <a:pt x="247667" y="253538"/>
                  <a:pt x="182880" y="253538"/>
                </a:cubicBezTo>
                <a:cubicBezTo>
                  <a:pt x="166197" y="253538"/>
                  <a:pt x="110144" y="255616"/>
                  <a:pt x="91440" y="2535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17F15F5A-4FB2-D540-9DA4-0107FD538A7B}"/>
              </a:ext>
            </a:extLst>
          </p:cNvPr>
          <p:cNvSpPr/>
          <p:nvPr/>
        </p:nvSpPr>
        <p:spPr>
          <a:xfrm>
            <a:off x="7024255" y="5353396"/>
            <a:ext cx="552796" cy="473854"/>
          </a:xfrm>
          <a:custGeom>
            <a:avLst/>
            <a:gdLst>
              <a:gd name="connsiteX0" fmla="*/ 24938 w 552796"/>
              <a:gd name="connsiteY0" fmla="*/ 33251 h 473854"/>
              <a:gd name="connsiteX1" fmla="*/ 8312 w 552796"/>
              <a:gd name="connsiteY1" fmla="*/ 66502 h 473854"/>
              <a:gd name="connsiteX2" fmla="*/ 0 w 552796"/>
              <a:gd name="connsiteY2" fmla="*/ 116379 h 473854"/>
              <a:gd name="connsiteX3" fmla="*/ 12469 w 552796"/>
              <a:gd name="connsiteY3" fmla="*/ 170411 h 473854"/>
              <a:gd name="connsiteX4" fmla="*/ 24938 w 552796"/>
              <a:gd name="connsiteY4" fmla="*/ 182880 h 473854"/>
              <a:gd name="connsiteX5" fmla="*/ 24938 w 552796"/>
              <a:gd name="connsiteY5" fmla="*/ 216131 h 473854"/>
              <a:gd name="connsiteX6" fmla="*/ 16625 w 552796"/>
              <a:gd name="connsiteY6" fmla="*/ 241069 h 473854"/>
              <a:gd name="connsiteX7" fmla="*/ 33250 w 552796"/>
              <a:gd name="connsiteY7" fmla="*/ 278477 h 473854"/>
              <a:gd name="connsiteX8" fmla="*/ 29094 w 552796"/>
              <a:gd name="connsiteY8" fmla="*/ 299259 h 473854"/>
              <a:gd name="connsiteX9" fmla="*/ 24938 w 552796"/>
              <a:gd name="connsiteY9" fmla="*/ 315884 h 473854"/>
              <a:gd name="connsiteX10" fmla="*/ 20781 w 552796"/>
              <a:gd name="connsiteY10" fmla="*/ 369917 h 473854"/>
              <a:gd name="connsiteX11" fmla="*/ 12469 w 552796"/>
              <a:gd name="connsiteY11" fmla="*/ 394855 h 473854"/>
              <a:gd name="connsiteX12" fmla="*/ 20781 w 552796"/>
              <a:gd name="connsiteY12" fmla="*/ 428106 h 473854"/>
              <a:gd name="connsiteX13" fmla="*/ 33250 w 552796"/>
              <a:gd name="connsiteY13" fmla="*/ 436419 h 473854"/>
              <a:gd name="connsiteX14" fmla="*/ 74814 w 552796"/>
              <a:gd name="connsiteY14" fmla="*/ 444731 h 473854"/>
              <a:gd name="connsiteX15" fmla="*/ 99752 w 552796"/>
              <a:gd name="connsiteY15" fmla="*/ 453044 h 473854"/>
              <a:gd name="connsiteX16" fmla="*/ 120534 w 552796"/>
              <a:gd name="connsiteY16" fmla="*/ 461357 h 473854"/>
              <a:gd name="connsiteX17" fmla="*/ 141316 w 552796"/>
              <a:gd name="connsiteY17" fmla="*/ 465513 h 473854"/>
              <a:gd name="connsiteX18" fmla="*/ 157941 w 552796"/>
              <a:gd name="connsiteY18" fmla="*/ 473826 h 473854"/>
              <a:gd name="connsiteX19" fmla="*/ 187036 w 552796"/>
              <a:gd name="connsiteY19" fmla="*/ 461357 h 473854"/>
              <a:gd name="connsiteX20" fmla="*/ 245225 w 552796"/>
              <a:gd name="connsiteY20" fmla="*/ 436419 h 473854"/>
              <a:gd name="connsiteX21" fmla="*/ 261850 w 552796"/>
              <a:gd name="connsiteY21" fmla="*/ 428106 h 473854"/>
              <a:gd name="connsiteX22" fmla="*/ 290945 w 552796"/>
              <a:gd name="connsiteY22" fmla="*/ 419793 h 473854"/>
              <a:gd name="connsiteX23" fmla="*/ 303414 w 552796"/>
              <a:gd name="connsiteY23" fmla="*/ 415637 h 473854"/>
              <a:gd name="connsiteX24" fmla="*/ 320040 w 552796"/>
              <a:gd name="connsiteY24" fmla="*/ 411480 h 473854"/>
              <a:gd name="connsiteX25" fmla="*/ 349134 w 552796"/>
              <a:gd name="connsiteY25" fmla="*/ 399011 h 473854"/>
              <a:gd name="connsiteX26" fmla="*/ 428105 w 552796"/>
              <a:gd name="connsiteY26" fmla="*/ 390699 h 473854"/>
              <a:gd name="connsiteX27" fmla="*/ 448887 w 552796"/>
              <a:gd name="connsiteY27" fmla="*/ 386542 h 473854"/>
              <a:gd name="connsiteX28" fmla="*/ 482138 w 552796"/>
              <a:gd name="connsiteY28" fmla="*/ 378229 h 473854"/>
              <a:gd name="connsiteX29" fmla="*/ 552796 w 552796"/>
              <a:gd name="connsiteY29" fmla="*/ 374073 h 473854"/>
              <a:gd name="connsiteX30" fmla="*/ 548640 w 552796"/>
              <a:gd name="connsiteY30" fmla="*/ 361604 h 473854"/>
              <a:gd name="connsiteX31" fmla="*/ 540327 w 552796"/>
              <a:gd name="connsiteY31" fmla="*/ 349135 h 473854"/>
              <a:gd name="connsiteX32" fmla="*/ 544483 w 552796"/>
              <a:gd name="connsiteY32" fmla="*/ 299259 h 473854"/>
              <a:gd name="connsiteX33" fmla="*/ 532014 w 552796"/>
              <a:gd name="connsiteY33" fmla="*/ 241069 h 473854"/>
              <a:gd name="connsiteX34" fmla="*/ 527858 w 552796"/>
              <a:gd name="connsiteY34" fmla="*/ 228600 h 473854"/>
              <a:gd name="connsiteX35" fmla="*/ 507076 w 552796"/>
              <a:gd name="connsiteY35" fmla="*/ 203662 h 473854"/>
              <a:gd name="connsiteX36" fmla="*/ 494607 w 552796"/>
              <a:gd name="connsiteY36" fmla="*/ 191193 h 473854"/>
              <a:gd name="connsiteX37" fmla="*/ 486294 w 552796"/>
              <a:gd name="connsiteY37" fmla="*/ 166255 h 473854"/>
              <a:gd name="connsiteX38" fmla="*/ 482138 w 552796"/>
              <a:gd name="connsiteY38" fmla="*/ 153786 h 473854"/>
              <a:gd name="connsiteX39" fmla="*/ 457200 w 552796"/>
              <a:gd name="connsiteY39" fmla="*/ 116379 h 473854"/>
              <a:gd name="connsiteX40" fmla="*/ 440574 w 552796"/>
              <a:gd name="connsiteY40" fmla="*/ 91440 h 473854"/>
              <a:gd name="connsiteX41" fmla="*/ 428105 w 552796"/>
              <a:gd name="connsiteY41" fmla="*/ 83128 h 473854"/>
              <a:gd name="connsiteX42" fmla="*/ 423949 w 552796"/>
              <a:gd name="connsiteY42" fmla="*/ 70659 h 473854"/>
              <a:gd name="connsiteX43" fmla="*/ 386541 w 552796"/>
              <a:gd name="connsiteY43" fmla="*/ 49877 h 473854"/>
              <a:gd name="connsiteX44" fmla="*/ 369916 w 552796"/>
              <a:gd name="connsiteY44" fmla="*/ 41564 h 473854"/>
              <a:gd name="connsiteX45" fmla="*/ 357447 w 552796"/>
              <a:gd name="connsiteY45" fmla="*/ 33251 h 473854"/>
              <a:gd name="connsiteX46" fmla="*/ 332509 w 552796"/>
              <a:gd name="connsiteY46" fmla="*/ 24939 h 473854"/>
              <a:gd name="connsiteX47" fmla="*/ 320040 w 552796"/>
              <a:gd name="connsiteY47" fmla="*/ 20782 h 473854"/>
              <a:gd name="connsiteX48" fmla="*/ 307570 w 552796"/>
              <a:gd name="connsiteY48" fmla="*/ 16626 h 473854"/>
              <a:gd name="connsiteX49" fmla="*/ 295101 w 552796"/>
              <a:gd name="connsiteY49" fmla="*/ 12469 h 473854"/>
              <a:gd name="connsiteX50" fmla="*/ 274320 w 552796"/>
              <a:gd name="connsiteY50" fmla="*/ 8313 h 473854"/>
              <a:gd name="connsiteX51" fmla="*/ 195349 w 552796"/>
              <a:gd name="connsiteY51" fmla="*/ 0 h 473854"/>
              <a:gd name="connsiteX52" fmla="*/ 108065 w 552796"/>
              <a:gd name="connsiteY52" fmla="*/ 8313 h 473854"/>
              <a:gd name="connsiteX53" fmla="*/ 83127 w 552796"/>
              <a:gd name="connsiteY53" fmla="*/ 16626 h 473854"/>
              <a:gd name="connsiteX54" fmla="*/ 70658 w 552796"/>
              <a:gd name="connsiteY54" fmla="*/ 20782 h 473854"/>
              <a:gd name="connsiteX55" fmla="*/ 41563 w 552796"/>
              <a:gd name="connsiteY55" fmla="*/ 24939 h 473854"/>
              <a:gd name="connsiteX56" fmla="*/ 24938 w 552796"/>
              <a:gd name="connsiteY56" fmla="*/ 33251 h 4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796" h="473854">
                <a:moveTo>
                  <a:pt x="24938" y="33251"/>
                </a:moveTo>
                <a:cubicBezTo>
                  <a:pt x="19396" y="40178"/>
                  <a:pt x="13078" y="55063"/>
                  <a:pt x="8312" y="66502"/>
                </a:cubicBezTo>
                <a:cubicBezTo>
                  <a:pt x="3409" y="78269"/>
                  <a:pt x="1029" y="108149"/>
                  <a:pt x="0" y="116379"/>
                </a:cubicBezTo>
                <a:cubicBezTo>
                  <a:pt x="3130" y="147677"/>
                  <a:pt x="-3021" y="151823"/>
                  <a:pt x="12469" y="170411"/>
                </a:cubicBezTo>
                <a:cubicBezTo>
                  <a:pt x="16232" y="174927"/>
                  <a:pt x="20782" y="178724"/>
                  <a:pt x="24938" y="182880"/>
                </a:cubicBezTo>
                <a:cubicBezTo>
                  <a:pt x="30706" y="200184"/>
                  <a:pt x="30956" y="194063"/>
                  <a:pt x="24938" y="216131"/>
                </a:cubicBezTo>
                <a:cubicBezTo>
                  <a:pt x="22632" y="224585"/>
                  <a:pt x="16625" y="241069"/>
                  <a:pt x="16625" y="241069"/>
                </a:cubicBezTo>
                <a:cubicBezTo>
                  <a:pt x="26518" y="270747"/>
                  <a:pt x="20078" y="258717"/>
                  <a:pt x="33250" y="278477"/>
                </a:cubicBezTo>
                <a:cubicBezTo>
                  <a:pt x="31865" y="285404"/>
                  <a:pt x="30626" y="292363"/>
                  <a:pt x="29094" y="299259"/>
                </a:cubicBezTo>
                <a:cubicBezTo>
                  <a:pt x="27855" y="304835"/>
                  <a:pt x="25605" y="310211"/>
                  <a:pt x="24938" y="315884"/>
                </a:cubicBezTo>
                <a:cubicBezTo>
                  <a:pt x="22827" y="333824"/>
                  <a:pt x="23598" y="352074"/>
                  <a:pt x="20781" y="369917"/>
                </a:cubicBezTo>
                <a:cubicBezTo>
                  <a:pt x="19414" y="378572"/>
                  <a:pt x="12469" y="394855"/>
                  <a:pt x="12469" y="394855"/>
                </a:cubicBezTo>
                <a:cubicBezTo>
                  <a:pt x="12676" y="395889"/>
                  <a:pt x="17373" y="423846"/>
                  <a:pt x="20781" y="428106"/>
                </a:cubicBezTo>
                <a:cubicBezTo>
                  <a:pt x="23902" y="432007"/>
                  <a:pt x="28659" y="434451"/>
                  <a:pt x="33250" y="436419"/>
                </a:cubicBezTo>
                <a:cubicBezTo>
                  <a:pt x="41140" y="439800"/>
                  <a:pt x="69190" y="443794"/>
                  <a:pt x="74814" y="444731"/>
                </a:cubicBezTo>
                <a:cubicBezTo>
                  <a:pt x="83127" y="447502"/>
                  <a:pt x="91517" y="450049"/>
                  <a:pt x="99752" y="453044"/>
                </a:cubicBezTo>
                <a:cubicBezTo>
                  <a:pt x="106764" y="455594"/>
                  <a:pt x="113388" y="459213"/>
                  <a:pt x="120534" y="461357"/>
                </a:cubicBezTo>
                <a:cubicBezTo>
                  <a:pt x="127301" y="463387"/>
                  <a:pt x="134389" y="464128"/>
                  <a:pt x="141316" y="465513"/>
                </a:cubicBezTo>
                <a:cubicBezTo>
                  <a:pt x="146858" y="468284"/>
                  <a:pt x="151807" y="472950"/>
                  <a:pt x="157941" y="473826"/>
                </a:cubicBezTo>
                <a:cubicBezTo>
                  <a:pt x="162867" y="474530"/>
                  <a:pt x="185471" y="461983"/>
                  <a:pt x="187036" y="461357"/>
                </a:cubicBezTo>
                <a:cubicBezTo>
                  <a:pt x="248174" y="436903"/>
                  <a:pt x="169567" y="474248"/>
                  <a:pt x="245225" y="436419"/>
                </a:cubicBezTo>
                <a:cubicBezTo>
                  <a:pt x="250767" y="433648"/>
                  <a:pt x="255972" y="430065"/>
                  <a:pt x="261850" y="428106"/>
                </a:cubicBezTo>
                <a:cubicBezTo>
                  <a:pt x="291735" y="418143"/>
                  <a:pt x="254430" y="430225"/>
                  <a:pt x="290945" y="419793"/>
                </a:cubicBezTo>
                <a:cubicBezTo>
                  <a:pt x="295158" y="418589"/>
                  <a:pt x="299201" y="416841"/>
                  <a:pt x="303414" y="415637"/>
                </a:cubicBezTo>
                <a:cubicBezTo>
                  <a:pt x="308907" y="414068"/>
                  <a:pt x="314691" y="413486"/>
                  <a:pt x="320040" y="411480"/>
                </a:cubicBezTo>
                <a:cubicBezTo>
                  <a:pt x="343817" y="402564"/>
                  <a:pt x="328501" y="404169"/>
                  <a:pt x="349134" y="399011"/>
                </a:cubicBezTo>
                <a:cubicBezTo>
                  <a:pt x="377821" y="391839"/>
                  <a:pt x="393597" y="393164"/>
                  <a:pt x="428105" y="390699"/>
                </a:cubicBezTo>
                <a:cubicBezTo>
                  <a:pt x="435032" y="389313"/>
                  <a:pt x="442003" y="388131"/>
                  <a:pt x="448887" y="386542"/>
                </a:cubicBezTo>
                <a:cubicBezTo>
                  <a:pt x="460019" y="383973"/>
                  <a:pt x="470733" y="378900"/>
                  <a:pt x="482138" y="378229"/>
                </a:cubicBezTo>
                <a:lnTo>
                  <a:pt x="552796" y="374073"/>
                </a:lnTo>
                <a:cubicBezTo>
                  <a:pt x="551411" y="369917"/>
                  <a:pt x="550599" y="365523"/>
                  <a:pt x="548640" y="361604"/>
                </a:cubicBezTo>
                <a:cubicBezTo>
                  <a:pt x="546406" y="357136"/>
                  <a:pt x="540659" y="354119"/>
                  <a:pt x="540327" y="349135"/>
                </a:cubicBezTo>
                <a:cubicBezTo>
                  <a:pt x="539217" y="332489"/>
                  <a:pt x="543098" y="315884"/>
                  <a:pt x="544483" y="299259"/>
                </a:cubicBezTo>
                <a:cubicBezTo>
                  <a:pt x="539240" y="257311"/>
                  <a:pt x="543859" y="276606"/>
                  <a:pt x="532014" y="241069"/>
                </a:cubicBezTo>
                <a:cubicBezTo>
                  <a:pt x="530629" y="236913"/>
                  <a:pt x="530956" y="231698"/>
                  <a:pt x="527858" y="228600"/>
                </a:cubicBezTo>
                <a:cubicBezTo>
                  <a:pt x="491430" y="192172"/>
                  <a:pt x="536009" y="238381"/>
                  <a:pt x="507076" y="203662"/>
                </a:cubicBezTo>
                <a:cubicBezTo>
                  <a:pt x="503313" y="199146"/>
                  <a:pt x="498763" y="195349"/>
                  <a:pt x="494607" y="191193"/>
                </a:cubicBezTo>
                <a:lnTo>
                  <a:pt x="486294" y="166255"/>
                </a:lnTo>
                <a:cubicBezTo>
                  <a:pt x="484909" y="162099"/>
                  <a:pt x="484568" y="157431"/>
                  <a:pt x="482138" y="153786"/>
                </a:cubicBezTo>
                <a:lnTo>
                  <a:pt x="457200" y="116379"/>
                </a:lnTo>
                <a:cubicBezTo>
                  <a:pt x="457199" y="116378"/>
                  <a:pt x="440576" y="91441"/>
                  <a:pt x="440574" y="91440"/>
                </a:cubicBezTo>
                <a:lnTo>
                  <a:pt x="428105" y="83128"/>
                </a:lnTo>
                <a:cubicBezTo>
                  <a:pt x="426720" y="78972"/>
                  <a:pt x="427047" y="73757"/>
                  <a:pt x="423949" y="70659"/>
                </a:cubicBezTo>
                <a:cubicBezTo>
                  <a:pt x="403694" y="50404"/>
                  <a:pt x="404836" y="57718"/>
                  <a:pt x="386541" y="49877"/>
                </a:cubicBezTo>
                <a:cubicBezTo>
                  <a:pt x="380846" y="47436"/>
                  <a:pt x="375295" y="44638"/>
                  <a:pt x="369916" y="41564"/>
                </a:cubicBezTo>
                <a:cubicBezTo>
                  <a:pt x="365579" y="39086"/>
                  <a:pt x="362012" y="35280"/>
                  <a:pt x="357447" y="33251"/>
                </a:cubicBezTo>
                <a:cubicBezTo>
                  <a:pt x="349440" y="29692"/>
                  <a:pt x="340822" y="27710"/>
                  <a:pt x="332509" y="24939"/>
                </a:cubicBezTo>
                <a:lnTo>
                  <a:pt x="320040" y="20782"/>
                </a:lnTo>
                <a:lnTo>
                  <a:pt x="307570" y="16626"/>
                </a:lnTo>
                <a:cubicBezTo>
                  <a:pt x="303414" y="15241"/>
                  <a:pt x="299397" y="13328"/>
                  <a:pt x="295101" y="12469"/>
                </a:cubicBezTo>
                <a:cubicBezTo>
                  <a:pt x="288174" y="11084"/>
                  <a:pt x="281330" y="9189"/>
                  <a:pt x="274320" y="8313"/>
                </a:cubicBezTo>
                <a:cubicBezTo>
                  <a:pt x="248055" y="5030"/>
                  <a:pt x="195349" y="0"/>
                  <a:pt x="195349" y="0"/>
                </a:cubicBezTo>
                <a:cubicBezTo>
                  <a:pt x="183986" y="874"/>
                  <a:pt x="125970" y="4476"/>
                  <a:pt x="108065" y="8313"/>
                </a:cubicBezTo>
                <a:cubicBezTo>
                  <a:pt x="99497" y="10149"/>
                  <a:pt x="91440" y="13855"/>
                  <a:pt x="83127" y="16626"/>
                </a:cubicBezTo>
                <a:cubicBezTo>
                  <a:pt x="78971" y="18011"/>
                  <a:pt x="74995" y="20162"/>
                  <a:pt x="70658" y="20782"/>
                </a:cubicBezTo>
                <a:cubicBezTo>
                  <a:pt x="60960" y="22168"/>
                  <a:pt x="51067" y="22563"/>
                  <a:pt x="41563" y="24939"/>
                </a:cubicBezTo>
                <a:cubicBezTo>
                  <a:pt x="37531" y="25947"/>
                  <a:pt x="30480" y="26324"/>
                  <a:pt x="24938" y="332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81D637-4F99-494E-8B54-613EBB3E76F3}"/>
              </a:ext>
            </a:extLst>
          </p:cNvPr>
          <p:cNvSpPr txBox="1"/>
          <p:nvPr/>
        </p:nvSpPr>
        <p:spPr>
          <a:xfrm rot="20982259">
            <a:off x="6568042" y="5483127"/>
            <a:ext cx="640080" cy="246221"/>
          </a:xfrm>
          <a:prstGeom prst="rect">
            <a:avLst/>
          </a:prstGeom>
          <a:noFill/>
        </p:spPr>
        <p:txBody>
          <a:bodyPr wrap="square" rtlCol="0">
            <a:spAutoFit/>
          </a:bodyPr>
          <a:lstStyle/>
          <a:p>
            <a:r>
              <a:rPr lang="en-US" sz="1000" dirty="0"/>
              <a:t>¡ALTO!</a:t>
            </a:r>
          </a:p>
        </p:txBody>
      </p:sp>
      <p:sp>
        <p:nvSpPr>
          <p:cNvPr id="52" name="TextBox 51">
            <a:extLst>
              <a:ext uri="{FF2B5EF4-FFF2-40B4-BE49-F238E27FC236}">
                <a16:creationId xmlns:a16="http://schemas.microsoft.com/office/drawing/2014/main" id="{E2CD3FB5-F431-F847-8D57-F758C0647D04}"/>
              </a:ext>
            </a:extLst>
          </p:cNvPr>
          <p:cNvSpPr txBox="1"/>
          <p:nvPr/>
        </p:nvSpPr>
        <p:spPr>
          <a:xfrm rot="21150883">
            <a:off x="6895216" y="5336407"/>
            <a:ext cx="822960" cy="507831"/>
          </a:xfrm>
          <a:prstGeom prst="rect">
            <a:avLst/>
          </a:prstGeom>
          <a:noFill/>
        </p:spPr>
        <p:txBody>
          <a:bodyPr wrap="square" rtlCol="0">
            <a:spAutoFit/>
          </a:bodyPr>
          <a:lstStyle/>
          <a:p>
            <a:pPr algn="ctr"/>
            <a:r>
              <a:rPr lang="en-US" sz="900" dirty="0"/>
              <a:t>SE PROHIBE EL ACOSO SEXUAL</a:t>
            </a:r>
          </a:p>
        </p:txBody>
      </p:sp>
      <p:pic>
        <p:nvPicPr>
          <p:cNvPr id="26" name="Picture 25"/>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402624" y="1035279"/>
            <a:ext cx="1452282" cy="1246094"/>
          </a:xfrm>
          <a:prstGeom prst="rect">
            <a:avLst/>
          </a:prstGeom>
        </p:spPr>
      </p:pic>
    </p:spTree>
    <p:extLst>
      <p:ext uri="{BB962C8B-B14F-4D97-AF65-F5344CB8AC3E}">
        <p14:creationId xmlns:p14="http://schemas.microsoft.com/office/powerpoint/2010/main" val="24846384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222" y="3088071"/>
            <a:ext cx="3381978" cy="239269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l="11199" t="30041" r="513" b="-1"/>
          <a:stretch>
            <a:fillRect/>
          </a:stretch>
        </p:blipFill>
        <p:spPr>
          <a:xfrm>
            <a:off x="4444547" y="3227294"/>
            <a:ext cx="3675326" cy="2253473"/>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32" y="3088071"/>
            <a:ext cx="3715812" cy="236004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27474" r="20555" b="39894"/>
          <a:stretch>
            <a:fillRect/>
          </a:stretch>
        </p:blipFill>
        <p:spPr>
          <a:xfrm>
            <a:off x="8392999" y="2802722"/>
            <a:ext cx="3591855" cy="278877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27474" r="20555" b="39894"/>
          <a:stretch>
            <a:fillRect/>
          </a:stretch>
        </p:blipFill>
        <p:spPr>
          <a:xfrm>
            <a:off x="4345850" y="2950464"/>
            <a:ext cx="3890505" cy="264103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27474" r="20555" b="39894"/>
          <a:stretch>
            <a:fillRect/>
          </a:stretch>
        </p:blipFill>
        <p:spPr>
          <a:xfrm>
            <a:off x="207264" y="2802722"/>
            <a:ext cx="3965148" cy="2777544"/>
          </a:xfrm>
          <a:prstGeom prst="rect">
            <a:avLst/>
          </a:prstGeom>
        </p:spPr>
      </p:pic>
      <p:sp>
        <p:nvSpPr>
          <p:cNvPr id="12" name="TextBox 11"/>
          <p:cNvSpPr txBox="1"/>
          <p:nvPr/>
        </p:nvSpPr>
        <p:spPr>
          <a:xfrm>
            <a:off x="1029769" y="1010355"/>
            <a:ext cx="11117850" cy="143256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puede suceder en la escuela, el trabajo o en la comunidad.</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36442" t="4183" r="46905" b="72287"/>
          <a:stretch>
            <a:fillRect/>
          </a:stretch>
        </p:blipFill>
        <p:spPr>
          <a:xfrm>
            <a:off x="-24384" y="0"/>
            <a:ext cx="2026025" cy="161364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2" name="Rectangle 21">
            <a:extLst>
              <a:ext uri="{FF2B5EF4-FFF2-40B4-BE49-F238E27FC236}">
                <a16:creationId xmlns:a16="http://schemas.microsoft.com/office/drawing/2014/main" id="{B832B64E-6263-C248-9C62-4A336EBCF193}"/>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27588784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84" y="2968477"/>
            <a:ext cx="10515600" cy="4351338"/>
          </a:xfrm>
        </p:spPr>
        <p:txBody>
          <a:bodyPr/>
          <a:lstStyle/>
          <a:p>
            <a:pPr marL="0" indent="0">
              <a:buNone/>
            </a:pPr>
            <a:r>
              <a:rPr lang="es-MX" sz="2800" b="0" i="0" strike="noStrike" cap="none" spc="0" baseline="0">
                <a:solidFill>
                  <a:srgbClr val="000000"/>
                </a:solidFill>
                <a:effectLst/>
                <a:latin typeface="Calibri"/>
                <a:ea typeface="Calibri"/>
                <a:cs typeface="Calibri"/>
              </a:rPr>
              <a:t>https://www.youtube.com/watch?v=p7IcCdm-zgw</a:t>
            </a:r>
            <a:br>
              <a:rPr sz="2800"/>
            </a:br>
            <a:endParaRPr lang="en-US"/>
          </a:p>
          <a:p>
            <a:pPr marL="0" indent="0">
              <a:buNone/>
            </a:pP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7474" r="20555" b="39894"/>
          <a:stretch>
            <a:fillRect/>
          </a:stretch>
        </p:blipFill>
        <p:spPr>
          <a:xfrm>
            <a:off x="2260037" y="1105691"/>
            <a:ext cx="8107603" cy="52856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34544" y="-10160"/>
            <a:ext cx="2026025" cy="1613647"/>
          </a:xfrm>
          <a:prstGeom prst="rect">
            <a:avLst/>
          </a:prstGeom>
        </p:spPr>
      </p:pic>
      <p:sp>
        <p:nvSpPr>
          <p:cNvPr id="9" name="TextBox 8"/>
          <p:cNvSpPr txBox="1"/>
          <p:nvPr/>
        </p:nvSpPr>
        <p:spPr>
          <a:xfrm>
            <a:off x="745288" y="364380"/>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la escuela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Rectangle 11">
            <a:extLst>
              <a:ext uri="{FF2B5EF4-FFF2-40B4-BE49-F238E27FC236}">
                <a16:creationId xmlns:a16="http://schemas.microsoft.com/office/drawing/2014/main" id="{7D248E9B-14AB-3B4D-BD5E-346C89EFD9DE}"/>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13518961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0320" y="-20320"/>
            <a:ext cx="2026025" cy="1613647"/>
          </a:xfrm>
          <a:prstGeom prst="rect">
            <a:avLst/>
          </a:prstGeom>
        </p:spPr>
      </p:pic>
      <p:sp>
        <p:nvSpPr>
          <p:cNvPr id="10" name="TextBox 9"/>
          <p:cNvSpPr txBox="1"/>
          <p:nvPr/>
        </p:nvSpPr>
        <p:spPr>
          <a:xfrm>
            <a:off x="785660" y="208898"/>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la escuela</a:t>
            </a:r>
          </a:p>
        </p:txBody>
      </p:sp>
      <p:grpSp>
        <p:nvGrpSpPr>
          <p:cNvPr id="16" name="Group 15"/>
          <p:cNvGrpSpPr/>
          <p:nvPr/>
        </p:nvGrpSpPr>
        <p:grpSpPr>
          <a:xfrm>
            <a:off x="7437022" y="1140968"/>
            <a:ext cx="1125395" cy="1593453"/>
            <a:chOff x="604758" y="1889759"/>
            <a:chExt cx="1516628" cy="2032377"/>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735" t="17778" r="73549" b="30519"/>
            <a:stretch>
              <a:fillRect/>
            </a:stretch>
          </p:blipFill>
          <p:spPr>
            <a:xfrm>
              <a:off x="604758" y="1889759"/>
              <a:ext cx="1516628" cy="1863743"/>
            </a:xfrm>
            <a:prstGeom prst="rect">
              <a:avLst/>
            </a:prstGeom>
          </p:spPr>
        </p:pic>
        <p:sp>
          <p:nvSpPr>
            <p:cNvPr id="14" name="TextBox 13"/>
            <p:cNvSpPr txBox="1"/>
            <p:nvPr/>
          </p:nvSpPr>
          <p:spPr>
            <a:xfrm>
              <a:off x="676864" y="3568836"/>
              <a:ext cx="1428428" cy="353300"/>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Estudiante</a:t>
              </a:r>
            </a:p>
          </p:txBody>
        </p:sp>
      </p:grpSp>
      <p:grpSp>
        <p:nvGrpSpPr>
          <p:cNvPr id="17" name="Group 16"/>
          <p:cNvGrpSpPr/>
          <p:nvPr/>
        </p:nvGrpSpPr>
        <p:grpSpPr>
          <a:xfrm>
            <a:off x="9771302" y="1093174"/>
            <a:ext cx="1088264" cy="1689077"/>
            <a:chOff x="2241810" y="1767840"/>
            <a:chExt cx="1466589" cy="2154341"/>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124" t="14667" r="7410" b="30371"/>
            <a:stretch>
              <a:fillRect/>
            </a:stretch>
          </p:blipFill>
          <p:spPr>
            <a:xfrm>
              <a:off x="2241810" y="1767840"/>
              <a:ext cx="1466589" cy="1936315"/>
            </a:xfrm>
            <a:prstGeom prst="rect">
              <a:avLst/>
            </a:prstGeom>
          </p:spPr>
        </p:pic>
        <p:sp>
          <p:nvSpPr>
            <p:cNvPr id="15" name="TextBox 14"/>
            <p:cNvSpPr txBox="1"/>
            <p:nvPr/>
          </p:nvSpPr>
          <p:spPr>
            <a:xfrm>
              <a:off x="2350034" y="3568881"/>
              <a:ext cx="1259837" cy="353300"/>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Estudiante</a:t>
              </a:r>
            </a:p>
          </p:txBody>
        </p:sp>
      </p:grpSp>
      <p:pic>
        <p:nvPicPr>
          <p:cNvPr id="29" name="Picture 28"/>
          <p:cNvPicPr>
            <a:picLocks noChangeAspect="1"/>
          </p:cNvPicPr>
          <p:nvPr/>
        </p:nvPicPr>
        <p:blipFill>
          <a:blip r:embed="rId6">
            <a:extLst>
              <a:ext uri="{28A0092B-C50C-407E-A947-70E740481C1C}">
                <a14:useLocalDpi xmlns:a14="http://schemas.microsoft.com/office/drawing/2010/main" val="0"/>
              </a:ext>
            </a:extLst>
          </a:blip>
          <a:srcRect l="66950" t="7099" r="16765" b="66650"/>
          <a:stretch>
            <a:fillRect/>
          </a:stretch>
        </p:blipFill>
        <p:spPr>
          <a:xfrm rot="14366085">
            <a:off x="8327170" y="1184325"/>
            <a:ext cx="1553330" cy="1335835"/>
          </a:xfrm>
          <a:prstGeom prst="rect">
            <a:avLst/>
          </a:prstGeom>
        </p:spPr>
      </p:pic>
      <p:grpSp>
        <p:nvGrpSpPr>
          <p:cNvPr id="7" name="Group 6"/>
          <p:cNvGrpSpPr/>
          <p:nvPr/>
        </p:nvGrpSpPr>
        <p:grpSpPr>
          <a:xfrm>
            <a:off x="7437022" y="2902818"/>
            <a:ext cx="3617619" cy="1665958"/>
            <a:chOff x="6526258" y="1365252"/>
            <a:chExt cx="4764963" cy="2199758"/>
          </a:xfrm>
        </p:grpSpPr>
        <p:grpSp>
          <p:nvGrpSpPr>
            <p:cNvPr id="20" name="Group 19"/>
            <p:cNvGrpSpPr/>
            <p:nvPr/>
          </p:nvGrpSpPr>
          <p:grpSpPr>
            <a:xfrm>
              <a:off x="6526258" y="1365252"/>
              <a:ext cx="1466589" cy="2166750"/>
              <a:chOff x="2241810" y="1767840"/>
              <a:chExt cx="1466589" cy="2166750"/>
            </a:xfrm>
          </p:grpSpPr>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69124" t="14667" r="7410" b="30371"/>
              <a:stretch>
                <a:fillRect/>
              </a:stretch>
            </p:blipFill>
            <p:spPr>
              <a:xfrm>
                <a:off x="2241810" y="1767840"/>
                <a:ext cx="1466589" cy="1936315"/>
              </a:xfrm>
              <a:prstGeom prst="rect">
                <a:avLst/>
              </a:prstGeom>
            </p:spPr>
          </p:pic>
          <p:sp>
            <p:nvSpPr>
              <p:cNvPr id="22" name="TextBox 21"/>
              <p:cNvSpPr txBox="1"/>
              <p:nvPr/>
            </p:nvSpPr>
            <p:spPr>
              <a:xfrm>
                <a:off x="2344175" y="3568836"/>
                <a:ext cx="1199461" cy="365754"/>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Estudiante</a:t>
                </a:r>
              </a:p>
            </p:txBody>
          </p:sp>
        </p:grpSp>
        <p:grpSp>
          <p:nvGrpSpPr>
            <p:cNvPr id="23" name="Group 22"/>
            <p:cNvGrpSpPr/>
            <p:nvPr/>
          </p:nvGrpSpPr>
          <p:grpSpPr>
            <a:xfrm>
              <a:off x="9598656" y="1365252"/>
              <a:ext cx="1692565" cy="2199758"/>
              <a:chOff x="3803995" y="1734833"/>
              <a:chExt cx="1692565" cy="219975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33381" t="9777" r="38810" b="33778"/>
              <a:stretch>
                <a:fillRect/>
              </a:stretch>
            </p:blipFill>
            <p:spPr>
              <a:xfrm>
                <a:off x="3803995" y="1734833"/>
                <a:ext cx="1692565" cy="1936538"/>
              </a:xfrm>
              <a:prstGeom prst="rect">
                <a:avLst/>
              </a:prstGeom>
            </p:spPr>
          </p:pic>
          <p:sp>
            <p:nvSpPr>
              <p:cNvPr id="25" name="TextBox 24"/>
              <p:cNvSpPr txBox="1"/>
              <p:nvPr/>
            </p:nvSpPr>
            <p:spPr>
              <a:xfrm>
                <a:off x="4020575" y="3568837"/>
                <a:ext cx="1441112" cy="365754"/>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Maestro/a/e</a:t>
                </a:r>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l="66950" t="7099" r="16765" b="66650"/>
            <a:stretch>
              <a:fillRect/>
            </a:stretch>
          </p:blipFill>
          <p:spPr>
            <a:xfrm rot="14428598">
              <a:off x="7744386" y="1507057"/>
              <a:ext cx="1981201" cy="1800225"/>
            </a:xfrm>
            <a:prstGeom prst="rect">
              <a:avLst/>
            </a:prstGeom>
          </p:spPr>
        </p:pic>
      </p:grpSp>
      <p:grpSp>
        <p:nvGrpSpPr>
          <p:cNvPr id="6" name="Group 5"/>
          <p:cNvGrpSpPr/>
          <p:nvPr/>
        </p:nvGrpSpPr>
        <p:grpSpPr>
          <a:xfrm>
            <a:off x="7437022" y="4640079"/>
            <a:ext cx="3459548" cy="1672133"/>
            <a:chOff x="3286692" y="4115870"/>
            <a:chExt cx="4795541" cy="2198140"/>
          </a:xfrm>
        </p:grpSpPr>
        <p:grpSp>
          <p:nvGrpSpPr>
            <p:cNvPr id="19" name="Group 18"/>
            <p:cNvGrpSpPr/>
            <p:nvPr/>
          </p:nvGrpSpPr>
          <p:grpSpPr>
            <a:xfrm>
              <a:off x="3286692" y="4115870"/>
              <a:ext cx="1692565" cy="2198137"/>
              <a:chOff x="3803995" y="1734833"/>
              <a:chExt cx="1692565" cy="2198137"/>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rcRect l="33381" t="9777" r="38810" b="33778"/>
              <a:stretch>
                <a:fillRect/>
              </a:stretch>
            </p:blipFill>
            <p:spPr>
              <a:xfrm>
                <a:off x="3803995" y="1734833"/>
                <a:ext cx="1692565" cy="1936538"/>
              </a:xfrm>
              <a:prstGeom prst="rect">
                <a:avLst/>
              </a:prstGeom>
            </p:spPr>
          </p:pic>
          <p:sp>
            <p:nvSpPr>
              <p:cNvPr id="18" name="TextBox 17"/>
              <p:cNvSpPr txBox="1"/>
              <p:nvPr/>
            </p:nvSpPr>
            <p:spPr>
              <a:xfrm>
                <a:off x="3987971" y="3568835"/>
                <a:ext cx="1425445" cy="364135"/>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Maestro/a/e</a:t>
                </a:r>
              </a:p>
            </p:txBody>
          </p:sp>
        </p:grpSp>
        <p:grpSp>
          <p:nvGrpSpPr>
            <p:cNvPr id="26" name="Group 25"/>
            <p:cNvGrpSpPr/>
            <p:nvPr/>
          </p:nvGrpSpPr>
          <p:grpSpPr>
            <a:xfrm>
              <a:off x="6565605" y="4270795"/>
              <a:ext cx="1516628" cy="2043215"/>
              <a:chOff x="604758" y="1889759"/>
              <a:chExt cx="1516628" cy="2043215"/>
            </a:xfrm>
          </p:grpSpPr>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2735" t="17778" r="73549" b="30519"/>
              <a:stretch>
                <a:fillRect/>
              </a:stretch>
            </p:blipFill>
            <p:spPr>
              <a:xfrm>
                <a:off x="604758" y="1889759"/>
                <a:ext cx="1516628" cy="1863743"/>
              </a:xfrm>
              <a:prstGeom prst="rect">
                <a:avLst/>
              </a:prstGeom>
            </p:spPr>
          </p:pic>
          <p:sp>
            <p:nvSpPr>
              <p:cNvPr id="28" name="TextBox 27"/>
              <p:cNvSpPr txBox="1"/>
              <p:nvPr/>
            </p:nvSpPr>
            <p:spPr>
              <a:xfrm>
                <a:off x="687904" y="3568839"/>
                <a:ext cx="1382188" cy="364135"/>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Estudiante</a:t>
                </a:r>
              </a:p>
            </p:txBody>
          </p:sp>
        </p:grpSp>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l="66950" t="7099" r="16765" b="66650"/>
            <a:stretch>
              <a:fillRect/>
            </a:stretch>
          </p:blipFill>
          <p:spPr>
            <a:xfrm rot="14425682">
              <a:off x="4711776" y="4302553"/>
              <a:ext cx="1981201" cy="1800225"/>
            </a:xfrm>
            <a:prstGeom prst="rect">
              <a:avLst/>
            </a:prstGeom>
          </p:spPr>
        </p:pic>
      </p:grpSp>
      <p:pic>
        <p:nvPicPr>
          <p:cNvPr id="32" name="Picture 31"/>
          <p:cNvPicPr>
            <a:picLocks noChangeAspect="1"/>
          </p:cNvPicPr>
          <p:nvPr/>
        </p:nvPicPr>
        <p:blipFill>
          <a:blip r:embed="rId6">
            <a:extLst>
              <a:ext uri="{28A0092B-C50C-407E-A947-70E740481C1C}">
                <a14:useLocalDpi xmlns:a14="http://schemas.microsoft.com/office/drawing/2010/main" val="0"/>
              </a:ext>
            </a:extLst>
          </a:blip>
          <a:srcRect l="84331" r="6901"/>
          <a:stretch>
            <a:fillRect/>
          </a:stretch>
        </p:blipFill>
        <p:spPr>
          <a:xfrm>
            <a:off x="5789762" y="843845"/>
            <a:ext cx="975140" cy="6268751"/>
          </a:xfrm>
          <a:prstGeom prst="rect">
            <a:avLst/>
          </a:prstGeom>
        </p:spPr>
      </p:pic>
      <p:sp>
        <p:nvSpPr>
          <p:cNvPr id="35" name="TextBox 34"/>
          <p:cNvSpPr txBox="1"/>
          <p:nvPr/>
        </p:nvSpPr>
        <p:spPr>
          <a:xfrm>
            <a:off x="396461" y="1373865"/>
            <a:ext cx="5613889" cy="5447645"/>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En la escuela, es </a:t>
            </a:r>
            <a:r>
              <a:rPr lang="es-MX" sz="2800" b="1" i="0" strike="noStrike" cap="none" spc="0" baseline="0" dirty="0">
                <a:solidFill>
                  <a:srgbClr val="000000"/>
                </a:solidFill>
                <a:effectLst/>
                <a:latin typeface="Tahoma"/>
                <a:ea typeface="Tahoma"/>
                <a:cs typeface="Tahoma"/>
              </a:rPr>
              <a:t>en contra de las reglas:</a:t>
            </a:r>
          </a:p>
          <a:p>
            <a:pPr marL="342900" indent="-342900"/>
            <a:endParaRPr lang="en-US" sz="2800" b="1"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s-MX" sz="2400" b="0" i="0" strike="noStrike" cap="none" spc="0" baseline="0" dirty="0">
                <a:solidFill>
                  <a:srgbClr val="000000"/>
                </a:solidFill>
                <a:effectLst/>
                <a:latin typeface="Tahoma"/>
                <a:ea typeface="Tahoma"/>
                <a:cs typeface="Tahoma"/>
              </a:rPr>
              <a:t>Que un/a/e estudiante diga cosas sexuales o toque a otro/a/e estudiante sin consentimiento</a:t>
            </a: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s-MX" sz="2400" b="0" i="0" strike="noStrike" cap="none" spc="0" baseline="0" dirty="0">
                <a:solidFill>
                  <a:srgbClr val="000000"/>
                </a:solidFill>
                <a:effectLst/>
                <a:latin typeface="Tahoma"/>
                <a:ea typeface="Tahoma"/>
                <a:cs typeface="Tahoma"/>
              </a:rPr>
              <a:t>Que un/a/e estudiante diga cosas sexuales o toque a un maestro sin consentimiento</a:t>
            </a: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s-MX" sz="2400" b="0" i="0" strike="noStrike" cap="none" spc="0" baseline="0" dirty="0">
                <a:solidFill>
                  <a:srgbClr val="000000"/>
                </a:solidFill>
                <a:effectLst/>
                <a:latin typeface="Tahoma"/>
                <a:ea typeface="Tahoma"/>
                <a:cs typeface="Tahoma"/>
              </a:rPr>
              <a:t>Que un maestro diga cosas sexuales o toque a un/a/e estudiante sin consentimiento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4" name="Picture 33"/>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6" name="Rectangle 35">
            <a:extLst>
              <a:ext uri="{FF2B5EF4-FFF2-40B4-BE49-F238E27FC236}">
                <a16:creationId xmlns:a16="http://schemas.microsoft.com/office/drawing/2014/main" id="{FACC936B-964E-874F-BCA7-843F7715B72C}"/>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6363750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0320" y="-20320"/>
            <a:ext cx="2026025" cy="1613647"/>
          </a:xfrm>
          <a:prstGeom prst="rect">
            <a:avLst/>
          </a:prstGeom>
        </p:spPr>
      </p:pic>
      <p:sp>
        <p:nvSpPr>
          <p:cNvPr id="9" name="TextBox 8"/>
          <p:cNvSpPr txBox="1"/>
          <p:nvPr/>
        </p:nvSpPr>
        <p:spPr>
          <a:xfrm>
            <a:off x="638394" y="287468"/>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la escuela</a:t>
            </a:r>
          </a:p>
        </p:txBody>
      </p:sp>
      <p:sp>
        <p:nvSpPr>
          <p:cNvPr id="3" name="Rectangle 2"/>
          <p:cNvSpPr/>
          <p:nvPr/>
        </p:nvSpPr>
        <p:spPr>
          <a:xfrm>
            <a:off x="992693" y="5196006"/>
            <a:ext cx="10409254" cy="1219200"/>
          </a:xfrm>
          <a:prstGeom prst="rect">
            <a:avLst/>
          </a:prstGeom>
        </p:spPr>
        <p:txBody>
          <a:bodyPr wrap="square">
            <a:spAutoFit/>
          </a:bodyPr>
          <a:lstStyle/>
          <a:p>
            <a:pPr algn="ctr"/>
            <a:r>
              <a:rPr lang="es-MX" sz="2800" b="1" i="0" strike="noStrike" cap="none" spc="0" baseline="0" dirty="0">
                <a:solidFill>
                  <a:srgbClr val="000000"/>
                </a:solidFill>
                <a:effectLst/>
                <a:latin typeface="Tahoma"/>
                <a:ea typeface="Tahoma"/>
                <a:cs typeface="Tahoma"/>
              </a:rPr>
              <a:t>Si acosa sexualmente en el escuela, se puede meter en problemas y no podrá ir a la escuela.</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953" y="563678"/>
            <a:ext cx="7816591" cy="440611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84277" y="4652374"/>
            <a:ext cx="11220044" cy="6348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E034C8FB-715A-43D1-977D-0C00A34E8837}"/>
              </a:ext>
            </a:extLst>
          </p:cNvPr>
          <p:cNvSpPr txBox="1"/>
          <p:nvPr/>
        </p:nvSpPr>
        <p:spPr>
          <a:xfrm>
            <a:off x="7079226" y="1386348"/>
            <a:ext cx="1455174" cy="369332"/>
          </a:xfrm>
          <a:prstGeom prst="rect">
            <a:avLst/>
          </a:prstGeom>
          <a:noFill/>
        </p:spPr>
        <p:txBody>
          <a:bodyPr wrap="square" rtlCol="0">
            <a:spAutoFit/>
          </a:bodyPr>
          <a:lstStyle/>
          <a:p>
            <a:r>
              <a:rPr lang="en-US" b="1" dirty="0"/>
              <a:t>ESCUELA</a:t>
            </a:r>
          </a:p>
        </p:txBody>
      </p:sp>
      <p:sp>
        <p:nvSpPr>
          <p:cNvPr id="4" name="TextBox 3">
            <a:extLst>
              <a:ext uri="{FF2B5EF4-FFF2-40B4-BE49-F238E27FC236}">
                <a16:creationId xmlns:a16="http://schemas.microsoft.com/office/drawing/2014/main" id="{0E9163F5-8386-4104-A47F-366C55130D61}"/>
              </a:ext>
            </a:extLst>
          </p:cNvPr>
          <p:cNvSpPr txBox="1"/>
          <p:nvPr/>
        </p:nvSpPr>
        <p:spPr>
          <a:xfrm>
            <a:off x="2959510" y="1160134"/>
            <a:ext cx="2153265" cy="369332"/>
          </a:xfrm>
          <a:prstGeom prst="rect">
            <a:avLst/>
          </a:prstGeom>
          <a:noFill/>
        </p:spPr>
        <p:txBody>
          <a:bodyPr wrap="square" rtlCol="0">
            <a:spAutoFit/>
          </a:bodyPr>
          <a:lstStyle/>
          <a:p>
            <a:r>
              <a:rPr lang="en-US" dirty="0"/>
              <a:t>REGLAS ESCOLARES</a:t>
            </a:r>
          </a:p>
        </p:txBody>
      </p:sp>
      <p:sp>
        <p:nvSpPr>
          <p:cNvPr id="5" name="TextBox 4">
            <a:extLst>
              <a:ext uri="{FF2B5EF4-FFF2-40B4-BE49-F238E27FC236}">
                <a16:creationId xmlns:a16="http://schemas.microsoft.com/office/drawing/2014/main" id="{BB22BA3C-A453-4FD2-942F-ED4D447E8B1B}"/>
              </a:ext>
            </a:extLst>
          </p:cNvPr>
          <p:cNvSpPr txBox="1"/>
          <p:nvPr/>
        </p:nvSpPr>
        <p:spPr>
          <a:xfrm>
            <a:off x="796413" y="2536723"/>
            <a:ext cx="2026025" cy="646331"/>
          </a:xfrm>
          <a:prstGeom prst="rect">
            <a:avLst/>
          </a:prstGeom>
          <a:noFill/>
        </p:spPr>
        <p:txBody>
          <a:bodyPr wrap="square" rtlCol="0">
            <a:spAutoFit/>
          </a:bodyPr>
          <a:lstStyle/>
          <a:p>
            <a:r>
              <a:rPr lang="en-US" dirty="0"/>
              <a:t>Se </a:t>
            </a:r>
            <a:r>
              <a:rPr lang="en-US" dirty="0" err="1"/>
              <a:t>prohíbe</a:t>
            </a:r>
            <a:r>
              <a:rPr lang="en-US" dirty="0"/>
              <a:t> </a:t>
            </a:r>
            <a:r>
              <a:rPr lang="en-US" dirty="0" err="1"/>
              <a:t>el</a:t>
            </a:r>
            <a:r>
              <a:rPr lang="en-US" dirty="0"/>
              <a:t> </a:t>
            </a:r>
            <a:r>
              <a:rPr lang="en-US" dirty="0" err="1"/>
              <a:t>acoso</a:t>
            </a:r>
            <a:r>
              <a:rPr lang="en-US" dirty="0"/>
              <a:t> sexual</a:t>
            </a:r>
          </a:p>
        </p:txBody>
      </p:sp>
      <p:sp>
        <p:nvSpPr>
          <p:cNvPr id="13" name="Rectangle 12">
            <a:extLst>
              <a:ext uri="{FF2B5EF4-FFF2-40B4-BE49-F238E27FC236}">
                <a16:creationId xmlns:a16="http://schemas.microsoft.com/office/drawing/2014/main" id="{0985A87A-EA17-6746-959D-1545A4C619FD}"/>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2572007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8280" y="2506662"/>
            <a:ext cx="10515600" cy="4351338"/>
          </a:xfrm>
        </p:spPr>
        <p:txBody>
          <a:bodyPr/>
          <a:lstStyle/>
          <a:p>
            <a:pPr marL="0" indent="0">
              <a:buNone/>
            </a:pPr>
            <a:r>
              <a:rPr lang="es-MX" sz="2800" b="0" i="0" strike="noStrike" cap="none" spc="0" baseline="0">
                <a:solidFill>
                  <a:srgbClr val="000000"/>
                </a:solidFill>
                <a:effectLst/>
                <a:latin typeface="Calibri"/>
                <a:ea typeface="Calibri"/>
                <a:cs typeface="Calibri"/>
              </a:rPr>
              <a:t>https://www.youtube.com/watch?v=H4jhlKJ2ai4</a:t>
            </a:r>
            <a:br>
              <a:rPr sz="2800"/>
            </a:b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7474" r="20555" b="39894"/>
          <a:stretch>
            <a:fillRect/>
          </a:stretch>
        </p:blipFill>
        <p:spPr>
          <a:xfrm>
            <a:off x="2250412" y="1105691"/>
            <a:ext cx="8107603" cy="528561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34544" y="-10160"/>
            <a:ext cx="2026025" cy="1613647"/>
          </a:xfrm>
          <a:prstGeom prst="rect">
            <a:avLst/>
          </a:prstGeom>
        </p:spPr>
      </p:pic>
      <p:sp>
        <p:nvSpPr>
          <p:cNvPr id="12" name="TextBox 11"/>
          <p:cNvSpPr txBox="1"/>
          <p:nvPr/>
        </p:nvSpPr>
        <p:spPr>
          <a:xfrm>
            <a:off x="703221" y="287468"/>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el trabajo</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Rectangle 7">
            <a:extLst>
              <a:ext uri="{FF2B5EF4-FFF2-40B4-BE49-F238E27FC236}">
                <a16:creationId xmlns:a16="http://schemas.microsoft.com/office/drawing/2014/main" id="{9F1F26F3-F4E9-DF41-A683-451C813B019D}"/>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2147662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34544" y="-10160"/>
            <a:ext cx="2026025" cy="1613647"/>
          </a:xfrm>
          <a:prstGeom prst="rect">
            <a:avLst/>
          </a:prstGeom>
        </p:spPr>
      </p:pic>
      <p:sp>
        <p:nvSpPr>
          <p:cNvPr id="9" name="TextBox 8"/>
          <p:cNvSpPr txBox="1"/>
          <p:nvPr/>
        </p:nvSpPr>
        <p:spPr>
          <a:xfrm>
            <a:off x="422223" y="263240"/>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el trabajo</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rcRect l="84331" r="6901"/>
          <a:stretch>
            <a:fillRect/>
          </a:stretch>
        </p:blipFill>
        <p:spPr>
          <a:xfrm>
            <a:off x="5789762" y="843845"/>
            <a:ext cx="975140" cy="6268751"/>
          </a:xfrm>
          <a:prstGeom prst="rect">
            <a:avLst/>
          </a:prstGeom>
        </p:spPr>
      </p:pic>
      <p:sp>
        <p:nvSpPr>
          <p:cNvPr id="33" name="TextBox 32"/>
          <p:cNvSpPr txBox="1"/>
          <p:nvPr/>
        </p:nvSpPr>
        <p:spPr>
          <a:xfrm>
            <a:off x="367259" y="1613286"/>
            <a:ext cx="5613889" cy="4832092"/>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En el trabajo, es </a:t>
            </a:r>
            <a:r>
              <a:rPr lang="es-MX" sz="2800" b="1" i="0" strike="noStrike" cap="none" spc="0" baseline="0" dirty="0">
                <a:solidFill>
                  <a:srgbClr val="000000"/>
                </a:solidFill>
                <a:effectLst/>
                <a:latin typeface="Tahoma"/>
                <a:ea typeface="Tahoma"/>
                <a:cs typeface="Tahoma"/>
              </a:rPr>
              <a:t>en contra de las reglas:</a:t>
            </a:r>
          </a:p>
          <a:p>
            <a:endParaRPr lang="en-US" sz="1200" b="1"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b="0" i="0" strike="noStrike" cap="none" spc="0" baseline="0" dirty="0">
                <a:solidFill>
                  <a:srgbClr val="000000"/>
                </a:solidFill>
                <a:effectLst/>
                <a:latin typeface="Tahoma"/>
                <a:ea typeface="Tahoma"/>
                <a:cs typeface="Tahoma"/>
              </a:rPr>
              <a:t>Que un/a/e jefe/a diga cosas sexuales o toque a un/a/e trabajador/a/e sin consentimiento</a:t>
            </a:r>
          </a:p>
          <a:p>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b="0" i="0" strike="noStrike" cap="none" spc="0" baseline="0" dirty="0">
                <a:solidFill>
                  <a:srgbClr val="000000"/>
                </a:solidFill>
                <a:effectLst/>
                <a:latin typeface="Tahoma"/>
                <a:ea typeface="Tahoma"/>
                <a:cs typeface="Tahoma"/>
              </a:rPr>
              <a:t>Que un/a/e trabajador/a/e cosas sexuales o toque a un/a/e cliente sin consentimiento</a:t>
            </a:r>
          </a:p>
          <a:p>
            <a:pPr marL="457200" indent="-45720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b="0" i="0" strike="noStrike" cap="none" spc="0" baseline="0" dirty="0">
                <a:solidFill>
                  <a:srgbClr val="000000"/>
                </a:solidFill>
                <a:effectLst/>
                <a:latin typeface="Tahoma"/>
                <a:ea typeface="Tahoma"/>
                <a:cs typeface="Tahoma"/>
              </a:rPr>
              <a:t>Que un/a/e trabajador/a/e diga cosas sexuales o toque a un jefe o a un/a/e compañero/a/e de trabajo sin consentimiento</a:t>
            </a:r>
          </a:p>
          <a:p>
            <a:pPr marL="457200" indent="-45720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b="0" i="0" strike="noStrike" cap="none" spc="0" baseline="0" dirty="0">
                <a:solidFill>
                  <a:srgbClr val="000000"/>
                </a:solidFill>
                <a:effectLst/>
                <a:latin typeface="Tahoma"/>
                <a:ea typeface="Tahoma"/>
                <a:cs typeface="Tahoma"/>
              </a:rPr>
              <a:t>Que un/a/e cliente diga cosas sexuales o toque a un/a/e trabajador/a/e sin consentimiento</a:t>
            </a:r>
          </a:p>
          <a:p>
            <a:pPr marL="457200" indent="-4572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66950" t="7099" r="16765" b="66650"/>
          <a:stretch>
            <a:fillRect/>
          </a:stretch>
        </p:blipFill>
        <p:spPr>
          <a:xfrm rot="14366085">
            <a:off x="8216939" y="1177021"/>
            <a:ext cx="1479761" cy="1220538"/>
          </a:xfrm>
          <a:prstGeom prst="rect">
            <a:avLst/>
          </a:prstGeom>
        </p:spPr>
      </p:pic>
      <p:grpSp>
        <p:nvGrpSpPr>
          <p:cNvPr id="40" name="Group 39"/>
          <p:cNvGrpSpPr/>
          <p:nvPr/>
        </p:nvGrpSpPr>
        <p:grpSpPr>
          <a:xfrm>
            <a:off x="9626883" y="780128"/>
            <a:ext cx="1221976" cy="1774098"/>
            <a:chOff x="7273066" y="866871"/>
            <a:chExt cx="1337409" cy="1862300"/>
          </a:xfrm>
        </p:grpSpPr>
        <p:sp>
          <p:nvSpPr>
            <p:cNvPr id="15" name="TextBox 14"/>
            <p:cNvSpPr txBox="1"/>
            <p:nvPr/>
          </p:nvSpPr>
          <p:spPr>
            <a:xfrm>
              <a:off x="7286933" y="2438401"/>
              <a:ext cx="1323542" cy="290770"/>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Trabajador/a/e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l="60606" t="14518" r="16846" b="34815"/>
            <a:stretch>
              <a:fillRect/>
            </a:stretch>
          </p:blipFill>
          <p:spPr>
            <a:xfrm>
              <a:off x="7273066" y="866871"/>
              <a:ext cx="1323543" cy="1676487"/>
            </a:xfrm>
            <a:prstGeom prst="rect">
              <a:avLst/>
            </a:prstGeom>
          </p:spPr>
        </p:pic>
      </p:grpSp>
      <p:grpSp>
        <p:nvGrpSpPr>
          <p:cNvPr id="36" name="Group 35"/>
          <p:cNvGrpSpPr/>
          <p:nvPr/>
        </p:nvGrpSpPr>
        <p:grpSpPr>
          <a:xfrm>
            <a:off x="7182564" y="841140"/>
            <a:ext cx="1154119" cy="1796034"/>
            <a:chOff x="9791499" y="843845"/>
            <a:chExt cx="1263142" cy="1885327"/>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rcRect l="35553" t="16247" r="41148" b="28238"/>
            <a:stretch>
              <a:fillRect/>
            </a:stretch>
          </p:blipFill>
          <p:spPr>
            <a:xfrm>
              <a:off x="9791499" y="843845"/>
              <a:ext cx="1263142" cy="1696540"/>
            </a:xfrm>
            <a:prstGeom prst="rect">
              <a:avLst/>
            </a:prstGeom>
          </p:spPr>
        </p:pic>
        <p:sp>
          <p:nvSpPr>
            <p:cNvPr id="34" name="TextBox 33"/>
            <p:cNvSpPr txBox="1"/>
            <p:nvPr/>
          </p:nvSpPr>
          <p:spPr>
            <a:xfrm>
              <a:off x="10084383" y="2438402"/>
              <a:ext cx="737729" cy="290770"/>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Jefe/a</a:t>
              </a:r>
            </a:p>
          </p:txBody>
        </p:sp>
      </p:grpSp>
      <p:pic>
        <p:nvPicPr>
          <p:cNvPr id="38" name="Picture 37"/>
          <p:cNvPicPr>
            <a:picLocks noChangeAspect="1"/>
          </p:cNvPicPr>
          <p:nvPr/>
        </p:nvPicPr>
        <p:blipFill>
          <a:blip r:embed="rId5">
            <a:extLst>
              <a:ext uri="{28A0092B-C50C-407E-A947-70E740481C1C}">
                <a14:useLocalDpi xmlns:a14="http://schemas.microsoft.com/office/drawing/2010/main" val="0"/>
              </a:ext>
            </a:extLst>
          </a:blip>
          <a:srcRect l="3915" t="13489" r="70042" b="31628"/>
          <a:stretch>
            <a:fillRect/>
          </a:stretch>
        </p:blipFill>
        <p:spPr>
          <a:xfrm>
            <a:off x="7173675" y="2678897"/>
            <a:ext cx="1382321" cy="1642086"/>
          </a:xfrm>
          <a:prstGeom prst="rect">
            <a:avLst/>
          </a:prstGeom>
        </p:spPr>
      </p:pic>
      <p:grpSp>
        <p:nvGrpSpPr>
          <p:cNvPr id="46" name="Group 45"/>
          <p:cNvGrpSpPr/>
          <p:nvPr/>
        </p:nvGrpSpPr>
        <p:grpSpPr>
          <a:xfrm>
            <a:off x="9717450" y="2604262"/>
            <a:ext cx="1259827" cy="1737773"/>
            <a:chOff x="9624419" y="2926448"/>
            <a:chExt cx="1259827" cy="1737773"/>
          </a:xfrm>
        </p:grpSpPr>
        <p:sp>
          <p:nvSpPr>
            <p:cNvPr id="42" name="TextBox 41"/>
            <p:cNvSpPr txBox="1"/>
            <p:nvPr/>
          </p:nvSpPr>
          <p:spPr>
            <a:xfrm>
              <a:off x="9880225" y="4387221"/>
              <a:ext cx="837395" cy="274320"/>
            </a:xfrm>
            <a:prstGeom prst="rect">
              <a:avLst/>
            </a:prstGeom>
            <a:noFill/>
            <a:ln w="57150">
              <a:solidFill>
                <a:schemeClr val="tx1"/>
              </a:solidFill>
            </a:ln>
          </p:spPr>
          <p:txBody>
            <a:bodyPr wrap="square" rtlCol="0">
              <a:spAutoFit/>
            </a:bodyPr>
            <a:lstStyle/>
            <a:p>
              <a:r>
                <a:rPr lang="es-MX" sz="1200" b="0" i="0" strike="noStrike" cap="none" spc="0" baseline="0">
                  <a:solidFill>
                    <a:srgbClr val="000000"/>
                  </a:solidFill>
                  <a:effectLst/>
                  <a:latin typeface="Tahoma"/>
                  <a:ea typeface="Tahoma"/>
                  <a:cs typeface="Tahoma"/>
                </a:rPr>
                <a:t>Cliente</a:t>
              </a: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rcRect l="2735" t="17778" r="73549" b="30519"/>
            <a:stretch>
              <a:fillRect/>
            </a:stretch>
          </p:blipFill>
          <p:spPr>
            <a:xfrm>
              <a:off x="9624419" y="2926448"/>
              <a:ext cx="1259827" cy="1635789"/>
            </a:xfrm>
            <a:prstGeom prst="rect">
              <a:avLst/>
            </a:prstGeom>
          </p:spPr>
        </p:pic>
      </p:grpSp>
      <p:pic>
        <p:nvPicPr>
          <p:cNvPr id="49" name="Picture 48"/>
          <p:cNvPicPr>
            <a:picLocks noChangeAspect="1"/>
          </p:cNvPicPr>
          <p:nvPr/>
        </p:nvPicPr>
        <p:blipFill>
          <a:blip r:embed="rId4">
            <a:extLst>
              <a:ext uri="{28A0092B-C50C-407E-A947-70E740481C1C}">
                <a14:useLocalDpi xmlns:a14="http://schemas.microsoft.com/office/drawing/2010/main" val="0"/>
              </a:ext>
            </a:extLst>
          </a:blip>
          <a:srcRect l="66950" t="7099" r="16765" b="66650"/>
          <a:stretch>
            <a:fillRect/>
          </a:stretch>
        </p:blipFill>
        <p:spPr>
          <a:xfrm rot="14366085">
            <a:off x="8315887" y="3047830"/>
            <a:ext cx="1479761" cy="1220538"/>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rcRect l="66950" t="7099" r="16765" b="66650"/>
          <a:stretch>
            <a:fillRect/>
          </a:stretch>
        </p:blipFill>
        <p:spPr>
          <a:xfrm rot="14366085">
            <a:off x="8320908" y="4970964"/>
            <a:ext cx="1479761" cy="1220538"/>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rcRect l="60606" t="14518" r="16846" b="34815"/>
          <a:stretch>
            <a:fillRect/>
          </a:stretch>
        </p:blipFill>
        <p:spPr>
          <a:xfrm>
            <a:off x="7244765" y="4541219"/>
            <a:ext cx="1209307" cy="1597085"/>
          </a:xfrm>
          <a:prstGeom prst="rect">
            <a:avLst/>
          </a:prstGeom>
        </p:spPr>
      </p:pic>
      <p:grpSp>
        <p:nvGrpSpPr>
          <p:cNvPr id="54" name="Group 53"/>
          <p:cNvGrpSpPr/>
          <p:nvPr/>
        </p:nvGrpSpPr>
        <p:grpSpPr>
          <a:xfrm>
            <a:off x="9645192" y="4423078"/>
            <a:ext cx="1382321" cy="1834008"/>
            <a:chOff x="7273066" y="2830215"/>
            <a:chExt cx="1382321" cy="1834008"/>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rcRect l="3915" t="13489" r="70042" b="31628"/>
            <a:stretch>
              <a:fillRect/>
            </a:stretch>
          </p:blipFill>
          <p:spPr>
            <a:xfrm>
              <a:off x="7273066" y="2830215"/>
              <a:ext cx="1382321" cy="1642086"/>
            </a:xfrm>
            <a:prstGeom prst="rect">
              <a:avLst/>
            </a:prstGeom>
          </p:spPr>
        </p:pic>
        <p:sp>
          <p:nvSpPr>
            <p:cNvPr id="56" name="TextBox 55"/>
            <p:cNvSpPr txBox="1"/>
            <p:nvPr/>
          </p:nvSpPr>
          <p:spPr>
            <a:xfrm>
              <a:off x="7395844" y="4387224"/>
              <a:ext cx="1209307" cy="276999"/>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Trabajador/a/e</a:t>
              </a:r>
            </a:p>
          </p:txBody>
        </p:sp>
      </p:grpSp>
      <p:pic>
        <p:nvPicPr>
          <p:cNvPr id="31" name="Picture 30"/>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TextBox 28">
            <a:extLst>
              <a:ext uri="{FF2B5EF4-FFF2-40B4-BE49-F238E27FC236}">
                <a16:creationId xmlns:a16="http://schemas.microsoft.com/office/drawing/2014/main" id="{EAD225D1-BD8A-B19F-6F1A-C44231E58E3F}"/>
              </a:ext>
            </a:extLst>
          </p:cNvPr>
          <p:cNvSpPr txBox="1"/>
          <p:nvPr/>
        </p:nvSpPr>
        <p:spPr>
          <a:xfrm>
            <a:off x="7277052" y="4270991"/>
            <a:ext cx="1209306" cy="276999"/>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Trabajador/a/e</a:t>
            </a:r>
          </a:p>
        </p:txBody>
      </p:sp>
      <p:sp>
        <p:nvSpPr>
          <p:cNvPr id="35" name="TextBox 34">
            <a:extLst>
              <a:ext uri="{FF2B5EF4-FFF2-40B4-BE49-F238E27FC236}">
                <a16:creationId xmlns:a16="http://schemas.microsoft.com/office/drawing/2014/main" id="{C5705919-0395-6709-60B8-48CD5B045911}"/>
              </a:ext>
            </a:extLst>
          </p:cNvPr>
          <p:cNvSpPr txBox="1"/>
          <p:nvPr/>
        </p:nvSpPr>
        <p:spPr>
          <a:xfrm>
            <a:off x="7238064" y="6039547"/>
            <a:ext cx="1209306" cy="276999"/>
          </a:xfrm>
          <a:prstGeom prst="rect">
            <a:avLst/>
          </a:prstGeom>
          <a:noFill/>
          <a:ln w="57150">
            <a:solidFill>
              <a:schemeClr val="tx1"/>
            </a:solidFill>
          </a:ln>
        </p:spPr>
        <p:txBody>
          <a:bodyPr wrap="square" rtlCol="0">
            <a:spAutoFit/>
          </a:bodyPr>
          <a:lstStyle/>
          <a:p>
            <a:r>
              <a:rPr lang="es-MX" sz="1200" b="0" i="0" strike="noStrike" cap="none" spc="0" baseline="0" dirty="0">
                <a:solidFill>
                  <a:srgbClr val="000000"/>
                </a:solidFill>
                <a:effectLst/>
                <a:latin typeface="Tahoma"/>
                <a:ea typeface="Tahoma"/>
                <a:cs typeface="Tahoma"/>
              </a:rPr>
              <a:t>Trabajador/a/e</a:t>
            </a:r>
          </a:p>
        </p:txBody>
      </p:sp>
      <p:sp>
        <p:nvSpPr>
          <p:cNvPr id="27" name="Rectangle 26">
            <a:extLst>
              <a:ext uri="{FF2B5EF4-FFF2-40B4-BE49-F238E27FC236}">
                <a16:creationId xmlns:a16="http://schemas.microsoft.com/office/drawing/2014/main" id="{DB959304-BE11-D346-B874-02AF8A2A658A}"/>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11574395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34544" y="-10160"/>
            <a:ext cx="2026025" cy="1613647"/>
          </a:xfrm>
          <a:prstGeom prst="rect">
            <a:avLst/>
          </a:prstGeom>
        </p:spPr>
      </p:pic>
      <p:sp>
        <p:nvSpPr>
          <p:cNvPr id="9" name="TextBox 8"/>
          <p:cNvSpPr txBox="1"/>
          <p:nvPr/>
        </p:nvSpPr>
        <p:spPr>
          <a:xfrm>
            <a:off x="745289" y="163045"/>
            <a:ext cx="11117850" cy="76200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en el trabajo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287" y="796663"/>
            <a:ext cx="7119547" cy="4013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643095" y="4642214"/>
            <a:ext cx="11220044" cy="634837"/>
          </a:xfrm>
          <a:prstGeom prst="rect">
            <a:avLst/>
          </a:prstGeom>
        </p:spPr>
      </p:pic>
      <p:sp>
        <p:nvSpPr>
          <p:cNvPr id="10" name="Rectangle 9"/>
          <p:cNvSpPr/>
          <p:nvPr/>
        </p:nvSpPr>
        <p:spPr>
          <a:xfrm>
            <a:off x="992693" y="5196006"/>
            <a:ext cx="10409254" cy="1219200"/>
          </a:xfrm>
          <a:prstGeom prst="rect">
            <a:avLst/>
          </a:prstGeom>
        </p:spPr>
        <p:txBody>
          <a:bodyPr wrap="square">
            <a:spAutoFit/>
          </a:bodyPr>
          <a:lstStyle/>
          <a:p>
            <a:pPr algn="ctr"/>
            <a:r>
              <a:rPr lang="es-MX" sz="2800" b="1" i="0" strike="noStrike" cap="none" spc="0" baseline="0" dirty="0">
                <a:solidFill>
                  <a:srgbClr val="000000"/>
                </a:solidFill>
                <a:effectLst/>
                <a:latin typeface="Tahoma"/>
                <a:ea typeface="Tahoma"/>
                <a:cs typeface="Tahoma"/>
              </a:rPr>
              <a:t>Si acosa sexualmente a alguien en el trabajo, pueden despedirlo/a/e y puede ser difícil encontrar otro trabajo.</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Rectangle 12">
            <a:extLst>
              <a:ext uri="{FF2B5EF4-FFF2-40B4-BE49-F238E27FC236}">
                <a16:creationId xmlns:a16="http://schemas.microsoft.com/office/drawing/2014/main" id="{01A0675D-CAD3-5A47-B8FF-27D4D0BC1B06}"/>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840607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054" y="432339"/>
            <a:ext cx="11117850" cy="64008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Acoso sexual en la comunidad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0"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047" y="1806976"/>
            <a:ext cx="5047463" cy="2691462"/>
          </a:xfrm>
          <a:prstGeom prst="rect">
            <a:avLst/>
          </a:prstGeom>
        </p:spPr>
      </p:pic>
      <p:grpSp>
        <p:nvGrpSpPr>
          <p:cNvPr id="8" name="Group 7"/>
          <p:cNvGrpSpPr/>
          <p:nvPr/>
        </p:nvGrpSpPr>
        <p:grpSpPr>
          <a:xfrm>
            <a:off x="3440032" y="1302395"/>
            <a:ext cx="4789322" cy="3252907"/>
            <a:chOff x="6891101" y="1336174"/>
            <a:chExt cx="5653389" cy="405910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101" y="2208530"/>
              <a:ext cx="5653389" cy="318674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70337" b="59608"/>
            <a:stretch>
              <a:fillRect/>
            </a:stretch>
          </p:blipFill>
          <p:spPr>
            <a:xfrm>
              <a:off x="8034815" y="1336174"/>
              <a:ext cx="1682980" cy="1291811"/>
            </a:xfrm>
            <a:prstGeom prst="rect">
              <a:avLst/>
            </a:prstGeom>
          </p:spPr>
        </p:pic>
      </p:grpSp>
      <p:sp>
        <p:nvSpPr>
          <p:cNvPr id="14" name="TextBox 13"/>
          <p:cNvSpPr txBox="1"/>
          <p:nvPr/>
        </p:nvSpPr>
        <p:spPr>
          <a:xfrm>
            <a:off x="4556386" y="1392241"/>
            <a:ext cx="870916" cy="830997"/>
          </a:xfrm>
          <a:prstGeom prst="rect">
            <a:avLst/>
          </a:prstGeom>
          <a:noFill/>
        </p:spPr>
        <p:txBody>
          <a:bodyPr wrap="square" rtlCol="0">
            <a:spAutoFit/>
          </a:bodyPr>
          <a:lstStyle/>
          <a:p>
            <a:pPr algn="ctr"/>
            <a:r>
              <a:rPr lang="es-MX" sz="2300" b="0" i="0" strike="noStrike" cap="none" spc="0" baseline="0" dirty="0">
                <a:solidFill>
                  <a:srgbClr val="000000"/>
                </a:solidFill>
                <a:effectLst/>
                <a:latin typeface="Smoothy" pitchFamily="2" charset="77"/>
                <a:ea typeface="Tahoma"/>
                <a:cs typeface="Tahoma"/>
              </a:rPr>
              <a:t>¡Hola Sexy!</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683466" y="4555302"/>
            <a:ext cx="11220044" cy="634837"/>
          </a:xfrm>
          <a:prstGeom prst="rect">
            <a:avLst/>
          </a:prstGeom>
        </p:spPr>
      </p:pic>
      <p:sp>
        <p:nvSpPr>
          <p:cNvPr id="16" name="Rectangle 15"/>
          <p:cNvSpPr/>
          <p:nvPr/>
        </p:nvSpPr>
        <p:spPr>
          <a:xfrm>
            <a:off x="1044387" y="5205823"/>
            <a:ext cx="10409254" cy="1645920"/>
          </a:xfrm>
          <a:prstGeom prst="rect">
            <a:avLst/>
          </a:prstGeom>
        </p:spPr>
        <p:txBody>
          <a:bodyPr wrap="square">
            <a:spAutoFit/>
          </a:bodyPr>
          <a:lstStyle/>
          <a:p>
            <a:pPr algn="ctr"/>
            <a:r>
              <a:rPr lang="es-MX" sz="2800" b="1" i="0" strike="noStrike" cap="none" spc="0" baseline="0">
                <a:solidFill>
                  <a:srgbClr val="000000"/>
                </a:solidFill>
                <a:effectLst/>
                <a:latin typeface="Tahoma"/>
                <a:ea typeface="Tahoma"/>
                <a:cs typeface="Tahoma"/>
              </a:rPr>
              <a:t>El acoso sexual puede suceder en la calle, en el camión, en un restaurante o en otro lugar de la comunidad, como en un gimnasio. </a:t>
            </a:r>
            <a:endParaRPr lang="en-US" sz="2000">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7" name="F5161B84-501A-4100-BEC6-4016D2920454" descr="F5161B84-501A-4100-BEC6-4016D292045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6054" y="1838047"/>
            <a:ext cx="4662808" cy="26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Rectangle 19">
            <a:extLst>
              <a:ext uri="{FF2B5EF4-FFF2-40B4-BE49-F238E27FC236}">
                <a16:creationId xmlns:a16="http://schemas.microsoft.com/office/drawing/2014/main" id="{FA2AE464-AE12-A346-AC7D-D80CF5C6A3C0}"/>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515441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78194" y="103839"/>
            <a:ext cx="9350477" cy="707886"/>
          </a:xfrm>
          <a:prstGeom prst="rect">
            <a:avLst/>
          </a:prstGeom>
          <a:noFill/>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Silbidos o comentarios indecorosos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0160" y="0"/>
            <a:ext cx="2088777" cy="169433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77" y="855900"/>
            <a:ext cx="10463707" cy="58982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Freeform 10">
            <a:extLst>
              <a:ext uri="{FF2B5EF4-FFF2-40B4-BE49-F238E27FC236}">
                <a16:creationId xmlns:a16="http://schemas.microsoft.com/office/drawing/2014/main" id="{CFE1601A-8387-5B48-A64B-41E7D8EA5A6B}"/>
              </a:ext>
            </a:extLst>
          </p:cNvPr>
          <p:cNvSpPr/>
          <p:nvPr/>
        </p:nvSpPr>
        <p:spPr>
          <a:xfrm>
            <a:off x="2855934" y="1020871"/>
            <a:ext cx="852190" cy="576197"/>
          </a:xfrm>
          <a:custGeom>
            <a:avLst/>
            <a:gdLst>
              <a:gd name="connsiteX0" fmla="*/ 144050 w 852190"/>
              <a:gd name="connsiteY0" fmla="*/ 482252 h 576197"/>
              <a:gd name="connsiteX1" fmla="*/ 106471 w 852190"/>
              <a:gd name="connsiteY1" fmla="*/ 438411 h 576197"/>
              <a:gd name="connsiteX2" fmla="*/ 93945 w 852190"/>
              <a:gd name="connsiteY2" fmla="*/ 419622 h 576197"/>
              <a:gd name="connsiteX3" fmla="*/ 56367 w 852190"/>
              <a:gd name="connsiteY3" fmla="*/ 394570 h 576197"/>
              <a:gd name="connsiteX4" fmla="*/ 31315 w 852190"/>
              <a:gd name="connsiteY4" fmla="*/ 338203 h 576197"/>
              <a:gd name="connsiteX5" fmla="*/ 25052 w 852190"/>
              <a:gd name="connsiteY5" fmla="*/ 319414 h 576197"/>
              <a:gd name="connsiteX6" fmla="*/ 0 w 852190"/>
              <a:gd name="connsiteY6" fmla="*/ 281836 h 576197"/>
              <a:gd name="connsiteX7" fmla="*/ 12526 w 852190"/>
              <a:gd name="connsiteY7" fmla="*/ 237995 h 576197"/>
              <a:gd name="connsiteX8" fmla="*/ 37578 w 852190"/>
              <a:gd name="connsiteY8" fmla="*/ 200417 h 576197"/>
              <a:gd name="connsiteX9" fmla="*/ 68893 w 852190"/>
              <a:gd name="connsiteY9" fmla="*/ 162839 h 576197"/>
              <a:gd name="connsiteX10" fmla="*/ 87682 w 852190"/>
              <a:gd name="connsiteY10" fmla="*/ 156576 h 576197"/>
              <a:gd name="connsiteX11" fmla="*/ 106471 w 852190"/>
              <a:gd name="connsiteY11" fmla="*/ 144050 h 576197"/>
              <a:gd name="connsiteX12" fmla="*/ 118998 w 852190"/>
              <a:gd name="connsiteY12" fmla="*/ 125261 h 576197"/>
              <a:gd name="connsiteX13" fmla="*/ 131524 w 852190"/>
              <a:gd name="connsiteY13" fmla="*/ 112734 h 576197"/>
              <a:gd name="connsiteX14" fmla="*/ 137787 w 852190"/>
              <a:gd name="connsiteY14" fmla="*/ 93945 h 576197"/>
              <a:gd name="connsiteX15" fmla="*/ 175365 w 852190"/>
              <a:gd name="connsiteY15" fmla="*/ 68893 h 576197"/>
              <a:gd name="connsiteX16" fmla="*/ 231732 w 852190"/>
              <a:gd name="connsiteY16" fmla="*/ 43841 h 576197"/>
              <a:gd name="connsiteX17" fmla="*/ 250521 w 852190"/>
              <a:gd name="connsiteY17" fmla="*/ 37578 h 576197"/>
              <a:gd name="connsiteX18" fmla="*/ 288099 w 852190"/>
              <a:gd name="connsiteY18" fmla="*/ 31315 h 576197"/>
              <a:gd name="connsiteX19" fmla="*/ 325677 w 852190"/>
              <a:gd name="connsiteY19" fmla="*/ 18789 h 576197"/>
              <a:gd name="connsiteX20" fmla="*/ 344466 w 852190"/>
              <a:gd name="connsiteY20" fmla="*/ 12526 h 576197"/>
              <a:gd name="connsiteX21" fmla="*/ 394570 w 852190"/>
              <a:gd name="connsiteY21" fmla="*/ 0 h 576197"/>
              <a:gd name="connsiteX22" fmla="*/ 432148 w 852190"/>
              <a:gd name="connsiteY22" fmla="*/ 25052 h 576197"/>
              <a:gd name="connsiteX23" fmla="*/ 475989 w 852190"/>
              <a:gd name="connsiteY23" fmla="*/ 37578 h 576197"/>
              <a:gd name="connsiteX24" fmla="*/ 494778 w 852190"/>
              <a:gd name="connsiteY24" fmla="*/ 43841 h 576197"/>
              <a:gd name="connsiteX25" fmla="*/ 532356 w 852190"/>
              <a:gd name="connsiteY25" fmla="*/ 75156 h 576197"/>
              <a:gd name="connsiteX26" fmla="*/ 551145 w 852190"/>
              <a:gd name="connsiteY26" fmla="*/ 81419 h 576197"/>
              <a:gd name="connsiteX27" fmla="*/ 588724 w 852190"/>
              <a:gd name="connsiteY27" fmla="*/ 100208 h 576197"/>
              <a:gd name="connsiteX28" fmla="*/ 607513 w 852190"/>
              <a:gd name="connsiteY28" fmla="*/ 112734 h 576197"/>
              <a:gd name="connsiteX29" fmla="*/ 626302 w 852190"/>
              <a:gd name="connsiteY29" fmla="*/ 118997 h 576197"/>
              <a:gd name="connsiteX30" fmla="*/ 638828 w 852190"/>
              <a:gd name="connsiteY30" fmla="*/ 131524 h 576197"/>
              <a:gd name="connsiteX31" fmla="*/ 670143 w 852190"/>
              <a:gd name="connsiteY31" fmla="*/ 150313 h 576197"/>
              <a:gd name="connsiteX32" fmla="*/ 707721 w 852190"/>
              <a:gd name="connsiteY32" fmla="*/ 162839 h 576197"/>
              <a:gd name="connsiteX33" fmla="*/ 751562 w 852190"/>
              <a:gd name="connsiteY33" fmla="*/ 200417 h 576197"/>
              <a:gd name="connsiteX34" fmla="*/ 782877 w 852190"/>
              <a:gd name="connsiteY34" fmla="*/ 237995 h 576197"/>
              <a:gd name="connsiteX35" fmla="*/ 820455 w 852190"/>
              <a:gd name="connsiteY35" fmla="*/ 256784 h 576197"/>
              <a:gd name="connsiteX36" fmla="*/ 845507 w 852190"/>
              <a:gd name="connsiteY36" fmla="*/ 269310 h 576197"/>
              <a:gd name="connsiteX37" fmla="*/ 851770 w 852190"/>
              <a:gd name="connsiteY37" fmla="*/ 288099 h 576197"/>
              <a:gd name="connsiteX38" fmla="*/ 826718 w 852190"/>
              <a:gd name="connsiteY38" fmla="*/ 325677 h 576197"/>
              <a:gd name="connsiteX39" fmla="*/ 807929 w 852190"/>
              <a:gd name="connsiteY39" fmla="*/ 363255 h 576197"/>
              <a:gd name="connsiteX40" fmla="*/ 795403 w 852190"/>
              <a:gd name="connsiteY40" fmla="*/ 407096 h 576197"/>
              <a:gd name="connsiteX41" fmla="*/ 789140 w 852190"/>
              <a:gd name="connsiteY41" fmla="*/ 425885 h 576197"/>
              <a:gd name="connsiteX42" fmla="*/ 770351 w 852190"/>
              <a:gd name="connsiteY42" fmla="*/ 482252 h 576197"/>
              <a:gd name="connsiteX43" fmla="*/ 732773 w 852190"/>
              <a:gd name="connsiteY43" fmla="*/ 501041 h 576197"/>
              <a:gd name="connsiteX44" fmla="*/ 695195 w 852190"/>
              <a:gd name="connsiteY44" fmla="*/ 526093 h 576197"/>
              <a:gd name="connsiteX45" fmla="*/ 676406 w 852190"/>
              <a:gd name="connsiteY45" fmla="*/ 538619 h 576197"/>
              <a:gd name="connsiteX46" fmla="*/ 620039 w 852190"/>
              <a:gd name="connsiteY46" fmla="*/ 557408 h 576197"/>
              <a:gd name="connsiteX47" fmla="*/ 576198 w 852190"/>
              <a:gd name="connsiteY47" fmla="*/ 569934 h 576197"/>
              <a:gd name="connsiteX48" fmla="*/ 526093 w 852190"/>
              <a:gd name="connsiteY48" fmla="*/ 576197 h 576197"/>
              <a:gd name="connsiteX49" fmla="*/ 400833 w 852190"/>
              <a:gd name="connsiteY49" fmla="*/ 569934 h 576197"/>
              <a:gd name="connsiteX50" fmla="*/ 363255 w 852190"/>
              <a:gd name="connsiteY50" fmla="*/ 563671 h 576197"/>
              <a:gd name="connsiteX51" fmla="*/ 319414 w 852190"/>
              <a:gd name="connsiteY51" fmla="*/ 557408 h 576197"/>
              <a:gd name="connsiteX52" fmla="*/ 281836 w 852190"/>
              <a:gd name="connsiteY52" fmla="*/ 544882 h 576197"/>
              <a:gd name="connsiteX53" fmla="*/ 263047 w 852190"/>
              <a:gd name="connsiteY53" fmla="*/ 538619 h 576197"/>
              <a:gd name="connsiteX54" fmla="*/ 212943 w 852190"/>
              <a:gd name="connsiteY54" fmla="*/ 532356 h 576197"/>
              <a:gd name="connsiteX55" fmla="*/ 181628 w 852190"/>
              <a:gd name="connsiteY55" fmla="*/ 501041 h 576197"/>
              <a:gd name="connsiteX56" fmla="*/ 144050 w 852190"/>
              <a:gd name="connsiteY56" fmla="*/ 482252 h 5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52190" h="576197">
                <a:moveTo>
                  <a:pt x="144050" y="482252"/>
                </a:moveTo>
                <a:cubicBezTo>
                  <a:pt x="131524" y="471814"/>
                  <a:pt x="149849" y="481787"/>
                  <a:pt x="106471" y="438411"/>
                </a:cubicBezTo>
                <a:cubicBezTo>
                  <a:pt x="101148" y="433089"/>
                  <a:pt x="99610" y="424579"/>
                  <a:pt x="93945" y="419622"/>
                </a:cubicBezTo>
                <a:cubicBezTo>
                  <a:pt x="82615" y="409709"/>
                  <a:pt x="56367" y="394570"/>
                  <a:pt x="56367" y="394570"/>
                </a:cubicBezTo>
                <a:cubicBezTo>
                  <a:pt x="36517" y="364795"/>
                  <a:pt x="46221" y="382922"/>
                  <a:pt x="31315" y="338203"/>
                </a:cubicBezTo>
                <a:cubicBezTo>
                  <a:pt x="29227" y="331940"/>
                  <a:pt x="28714" y="324907"/>
                  <a:pt x="25052" y="319414"/>
                </a:cubicBezTo>
                <a:lnTo>
                  <a:pt x="0" y="281836"/>
                </a:lnTo>
                <a:cubicBezTo>
                  <a:pt x="1474" y="275939"/>
                  <a:pt x="8442" y="245346"/>
                  <a:pt x="12526" y="237995"/>
                </a:cubicBezTo>
                <a:cubicBezTo>
                  <a:pt x="19837" y="224835"/>
                  <a:pt x="29227" y="212943"/>
                  <a:pt x="37578" y="200417"/>
                </a:cubicBezTo>
                <a:cubicBezTo>
                  <a:pt x="46821" y="186553"/>
                  <a:pt x="54426" y="172484"/>
                  <a:pt x="68893" y="162839"/>
                </a:cubicBezTo>
                <a:cubicBezTo>
                  <a:pt x="74386" y="159177"/>
                  <a:pt x="81777" y="159528"/>
                  <a:pt x="87682" y="156576"/>
                </a:cubicBezTo>
                <a:cubicBezTo>
                  <a:pt x="94415" y="153210"/>
                  <a:pt x="100208" y="148225"/>
                  <a:pt x="106471" y="144050"/>
                </a:cubicBezTo>
                <a:cubicBezTo>
                  <a:pt x="110647" y="137787"/>
                  <a:pt x="114296" y="131139"/>
                  <a:pt x="118998" y="125261"/>
                </a:cubicBezTo>
                <a:cubicBezTo>
                  <a:pt x="122687" y="120650"/>
                  <a:pt x="128486" y="117798"/>
                  <a:pt x="131524" y="112734"/>
                </a:cubicBezTo>
                <a:cubicBezTo>
                  <a:pt x="134921" y="107073"/>
                  <a:pt x="133119" y="98613"/>
                  <a:pt x="137787" y="93945"/>
                </a:cubicBezTo>
                <a:cubicBezTo>
                  <a:pt x="148432" y="83300"/>
                  <a:pt x="162839" y="77244"/>
                  <a:pt x="175365" y="68893"/>
                </a:cubicBezTo>
                <a:cubicBezTo>
                  <a:pt x="205140" y="49043"/>
                  <a:pt x="187013" y="58747"/>
                  <a:pt x="231732" y="43841"/>
                </a:cubicBezTo>
                <a:cubicBezTo>
                  <a:pt x="237995" y="41753"/>
                  <a:pt x="244009" y="38663"/>
                  <a:pt x="250521" y="37578"/>
                </a:cubicBezTo>
                <a:cubicBezTo>
                  <a:pt x="263047" y="35490"/>
                  <a:pt x="275779" y="34395"/>
                  <a:pt x="288099" y="31315"/>
                </a:cubicBezTo>
                <a:cubicBezTo>
                  <a:pt x="300908" y="28113"/>
                  <a:pt x="313151" y="22964"/>
                  <a:pt x="325677" y="18789"/>
                </a:cubicBezTo>
                <a:cubicBezTo>
                  <a:pt x="331940" y="16701"/>
                  <a:pt x="337992" y="13821"/>
                  <a:pt x="344466" y="12526"/>
                </a:cubicBezTo>
                <a:cubicBezTo>
                  <a:pt x="382255" y="4968"/>
                  <a:pt x="365682" y="9629"/>
                  <a:pt x="394570" y="0"/>
                </a:cubicBezTo>
                <a:cubicBezTo>
                  <a:pt x="407096" y="8351"/>
                  <a:pt x="417866" y="20291"/>
                  <a:pt x="432148" y="25052"/>
                </a:cubicBezTo>
                <a:cubicBezTo>
                  <a:pt x="477198" y="40069"/>
                  <a:pt x="420940" y="21850"/>
                  <a:pt x="475989" y="37578"/>
                </a:cubicBezTo>
                <a:cubicBezTo>
                  <a:pt x="482337" y="39392"/>
                  <a:pt x="488515" y="41753"/>
                  <a:pt x="494778" y="43841"/>
                </a:cubicBezTo>
                <a:cubicBezTo>
                  <a:pt x="508629" y="57692"/>
                  <a:pt x="514917" y="66436"/>
                  <a:pt x="532356" y="75156"/>
                </a:cubicBezTo>
                <a:cubicBezTo>
                  <a:pt x="538261" y="78108"/>
                  <a:pt x="545240" y="78467"/>
                  <a:pt x="551145" y="81419"/>
                </a:cubicBezTo>
                <a:cubicBezTo>
                  <a:pt x="599707" y="105700"/>
                  <a:pt x="541497" y="84467"/>
                  <a:pt x="588724" y="100208"/>
                </a:cubicBezTo>
                <a:cubicBezTo>
                  <a:pt x="594987" y="104383"/>
                  <a:pt x="600780" y="109368"/>
                  <a:pt x="607513" y="112734"/>
                </a:cubicBezTo>
                <a:cubicBezTo>
                  <a:pt x="613418" y="115686"/>
                  <a:pt x="620641" y="115600"/>
                  <a:pt x="626302" y="118997"/>
                </a:cubicBezTo>
                <a:cubicBezTo>
                  <a:pt x="631365" y="122035"/>
                  <a:pt x="634023" y="128092"/>
                  <a:pt x="638828" y="131524"/>
                </a:cubicBezTo>
                <a:cubicBezTo>
                  <a:pt x="648734" y="138600"/>
                  <a:pt x="659061" y="145276"/>
                  <a:pt x="670143" y="150313"/>
                </a:cubicBezTo>
                <a:cubicBezTo>
                  <a:pt x="682163" y="155777"/>
                  <a:pt x="707721" y="162839"/>
                  <a:pt x="707721" y="162839"/>
                </a:cubicBezTo>
                <a:cubicBezTo>
                  <a:pt x="726151" y="176662"/>
                  <a:pt x="737023" y="182970"/>
                  <a:pt x="751562" y="200417"/>
                </a:cubicBezTo>
                <a:cubicBezTo>
                  <a:pt x="773955" y="227289"/>
                  <a:pt x="752936" y="213044"/>
                  <a:pt x="782877" y="237995"/>
                </a:cubicBezTo>
                <a:cubicBezTo>
                  <a:pt x="804117" y="255695"/>
                  <a:pt x="797193" y="246815"/>
                  <a:pt x="820455" y="256784"/>
                </a:cubicBezTo>
                <a:cubicBezTo>
                  <a:pt x="829036" y="260462"/>
                  <a:pt x="837156" y="265135"/>
                  <a:pt x="845507" y="269310"/>
                </a:cubicBezTo>
                <a:cubicBezTo>
                  <a:pt x="847595" y="275573"/>
                  <a:pt x="853858" y="281836"/>
                  <a:pt x="851770" y="288099"/>
                </a:cubicBezTo>
                <a:cubicBezTo>
                  <a:pt x="847009" y="302381"/>
                  <a:pt x="831479" y="311395"/>
                  <a:pt x="826718" y="325677"/>
                </a:cubicBezTo>
                <a:cubicBezTo>
                  <a:pt x="810976" y="372904"/>
                  <a:pt x="832211" y="314691"/>
                  <a:pt x="807929" y="363255"/>
                </a:cubicBezTo>
                <a:cubicBezTo>
                  <a:pt x="802923" y="373266"/>
                  <a:pt x="798079" y="397732"/>
                  <a:pt x="795403" y="407096"/>
                </a:cubicBezTo>
                <a:cubicBezTo>
                  <a:pt x="793589" y="413444"/>
                  <a:pt x="790572" y="419440"/>
                  <a:pt x="789140" y="425885"/>
                </a:cubicBezTo>
                <a:cubicBezTo>
                  <a:pt x="783142" y="452878"/>
                  <a:pt x="789031" y="463572"/>
                  <a:pt x="770351" y="482252"/>
                </a:cubicBezTo>
                <a:cubicBezTo>
                  <a:pt x="749498" y="503105"/>
                  <a:pt x="755695" y="488306"/>
                  <a:pt x="732773" y="501041"/>
                </a:cubicBezTo>
                <a:cubicBezTo>
                  <a:pt x="719613" y="508352"/>
                  <a:pt x="707721" y="517742"/>
                  <a:pt x="695195" y="526093"/>
                </a:cubicBezTo>
                <a:cubicBezTo>
                  <a:pt x="688932" y="530268"/>
                  <a:pt x="683547" y="536239"/>
                  <a:pt x="676406" y="538619"/>
                </a:cubicBezTo>
                <a:lnTo>
                  <a:pt x="620039" y="557408"/>
                </a:lnTo>
                <a:cubicBezTo>
                  <a:pt x="605147" y="562372"/>
                  <a:pt x="591926" y="567313"/>
                  <a:pt x="576198" y="569934"/>
                </a:cubicBezTo>
                <a:cubicBezTo>
                  <a:pt x="559595" y="572701"/>
                  <a:pt x="542795" y="574109"/>
                  <a:pt x="526093" y="576197"/>
                </a:cubicBezTo>
                <a:cubicBezTo>
                  <a:pt x="484340" y="574109"/>
                  <a:pt x="442515" y="573140"/>
                  <a:pt x="400833" y="569934"/>
                </a:cubicBezTo>
                <a:cubicBezTo>
                  <a:pt x="388172" y="568960"/>
                  <a:pt x="375806" y="565602"/>
                  <a:pt x="363255" y="563671"/>
                </a:cubicBezTo>
                <a:cubicBezTo>
                  <a:pt x="348665" y="561426"/>
                  <a:pt x="334028" y="559496"/>
                  <a:pt x="319414" y="557408"/>
                </a:cubicBezTo>
                <a:lnTo>
                  <a:pt x="281836" y="544882"/>
                </a:lnTo>
                <a:cubicBezTo>
                  <a:pt x="275573" y="542794"/>
                  <a:pt x="269598" y="539438"/>
                  <a:pt x="263047" y="538619"/>
                </a:cubicBezTo>
                <a:lnTo>
                  <a:pt x="212943" y="532356"/>
                </a:lnTo>
                <a:cubicBezTo>
                  <a:pt x="194154" y="519830"/>
                  <a:pt x="192066" y="521918"/>
                  <a:pt x="181628" y="501041"/>
                </a:cubicBezTo>
                <a:cubicBezTo>
                  <a:pt x="180694" y="499174"/>
                  <a:pt x="156576" y="492690"/>
                  <a:pt x="144050" y="4822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FA7C9762-7C0A-0144-BBF8-745A46575B9C}"/>
              </a:ext>
            </a:extLst>
          </p:cNvPr>
          <p:cNvSpPr/>
          <p:nvPr/>
        </p:nvSpPr>
        <p:spPr>
          <a:xfrm>
            <a:off x="5016674" y="1208762"/>
            <a:ext cx="557408" cy="519830"/>
          </a:xfrm>
          <a:custGeom>
            <a:avLst/>
            <a:gdLst>
              <a:gd name="connsiteX0" fmla="*/ 231731 w 557408"/>
              <a:gd name="connsiteY0" fmla="*/ 519830 h 519830"/>
              <a:gd name="connsiteX1" fmla="*/ 169101 w 557408"/>
              <a:gd name="connsiteY1" fmla="*/ 501041 h 519830"/>
              <a:gd name="connsiteX2" fmla="*/ 150312 w 557408"/>
              <a:gd name="connsiteY2" fmla="*/ 494778 h 519830"/>
              <a:gd name="connsiteX3" fmla="*/ 131523 w 557408"/>
              <a:gd name="connsiteY3" fmla="*/ 482252 h 519830"/>
              <a:gd name="connsiteX4" fmla="*/ 118997 w 557408"/>
              <a:gd name="connsiteY4" fmla="*/ 463463 h 519830"/>
              <a:gd name="connsiteX5" fmla="*/ 106471 w 557408"/>
              <a:gd name="connsiteY5" fmla="*/ 425885 h 519830"/>
              <a:gd name="connsiteX6" fmla="*/ 93945 w 557408"/>
              <a:gd name="connsiteY6" fmla="*/ 407096 h 519830"/>
              <a:gd name="connsiteX7" fmla="*/ 75156 w 557408"/>
              <a:gd name="connsiteY7" fmla="*/ 369518 h 519830"/>
              <a:gd name="connsiteX8" fmla="*/ 18789 w 557408"/>
              <a:gd name="connsiteY8" fmla="*/ 331939 h 519830"/>
              <a:gd name="connsiteX9" fmla="*/ 6263 w 557408"/>
              <a:gd name="connsiteY9" fmla="*/ 294361 h 519830"/>
              <a:gd name="connsiteX10" fmla="*/ 0 w 557408"/>
              <a:gd name="connsiteY10" fmla="*/ 275572 h 519830"/>
              <a:gd name="connsiteX11" fmla="*/ 6263 w 557408"/>
              <a:gd name="connsiteY11" fmla="*/ 231731 h 519830"/>
              <a:gd name="connsiteX12" fmla="*/ 12526 w 557408"/>
              <a:gd name="connsiteY12" fmla="*/ 212942 h 519830"/>
              <a:gd name="connsiteX13" fmla="*/ 6263 w 557408"/>
              <a:gd name="connsiteY13" fmla="*/ 162838 h 519830"/>
              <a:gd name="connsiteX14" fmla="*/ 18789 w 557408"/>
              <a:gd name="connsiteY14" fmla="*/ 112734 h 519830"/>
              <a:gd name="connsiteX15" fmla="*/ 43841 w 557408"/>
              <a:gd name="connsiteY15" fmla="*/ 75156 h 519830"/>
              <a:gd name="connsiteX16" fmla="*/ 56367 w 557408"/>
              <a:gd name="connsiteY16" fmla="*/ 56367 h 519830"/>
              <a:gd name="connsiteX17" fmla="*/ 62630 w 557408"/>
              <a:gd name="connsiteY17" fmla="*/ 37578 h 519830"/>
              <a:gd name="connsiteX18" fmla="*/ 81419 w 557408"/>
              <a:gd name="connsiteY18" fmla="*/ 31315 h 519830"/>
              <a:gd name="connsiteX19" fmla="*/ 100208 w 557408"/>
              <a:gd name="connsiteY19" fmla="*/ 18789 h 519830"/>
              <a:gd name="connsiteX20" fmla="*/ 150312 w 557408"/>
              <a:gd name="connsiteY20" fmla="*/ 12526 h 519830"/>
              <a:gd name="connsiteX21" fmla="*/ 194153 w 557408"/>
              <a:gd name="connsiteY21" fmla="*/ 0 h 519830"/>
              <a:gd name="connsiteX22" fmla="*/ 350729 w 557408"/>
              <a:gd name="connsiteY22" fmla="*/ 6263 h 519830"/>
              <a:gd name="connsiteX23" fmla="*/ 369518 w 557408"/>
              <a:gd name="connsiteY23" fmla="*/ 25052 h 519830"/>
              <a:gd name="connsiteX24" fmla="*/ 394570 w 557408"/>
              <a:gd name="connsiteY24" fmla="*/ 62630 h 519830"/>
              <a:gd name="connsiteX25" fmla="*/ 413359 w 557408"/>
              <a:gd name="connsiteY25" fmla="*/ 100208 h 519830"/>
              <a:gd name="connsiteX26" fmla="*/ 444674 w 557408"/>
              <a:gd name="connsiteY26" fmla="*/ 156575 h 519830"/>
              <a:gd name="connsiteX27" fmla="*/ 457200 w 557408"/>
              <a:gd name="connsiteY27" fmla="*/ 175364 h 519830"/>
              <a:gd name="connsiteX28" fmla="*/ 475989 w 557408"/>
              <a:gd name="connsiteY28" fmla="*/ 181627 h 519830"/>
              <a:gd name="connsiteX29" fmla="*/ 488515 w 557408"/>
              <a:gd name="connsiteY29" fmla="*/ 200416 h 519830"/>
              <a:gd name="connsiteX30" fmla="*/ 507304 w 557408"/>
              <a:gd name="connsiteY30" fmla="*/ 212942 h 519830"/>
              <a:gd name="connsiteX31" fmla="*/ 551145 w 557408"/>
              <a:gd name="connsiteY31" fmla="*/ 256783 h 519830"/>
              <a:gd name="connsiteX32" fmla="*/ 557408 w 557408"/>
              <a:gd name="connsiteY32" fmla="*/ 275572 h 519830"/>
              <a:gd name="connsiteX33" fmla="*/ 551145 w 557408"/>
              <a:gd name="connsiteY33" fmla="*/ 306887 h 519830"/>
              <a:gd name="connsiteX34" fmla="*/ 538619 w 557408"/>
              <a:gd name="connsiteY34" fmla="*/ 350728 h 519830"/>
              <a:gd name="connsiteX35" fmla="*/ 526093 w 557408"/>
              <a:gd name="connsiteY35" fmla="*/ 419622 h 519830"/>
              <a:gd name="connsiteX36" fmla="*/ 519830 w 557408"/>
              <a:gd name="connsiteY36" fmla="*/ 438411 h 519830"/>
              <a:gd name="connsiteX37" fmla="*/ 507304 w 557408"/>
              <a:gd name="connsiteY37" fmla="*/ 457200 h 519830"/>
              <a:gd name="connsiteX38" fmla="*/ 469726 w 557408"/>
              <a:gd name="connsiteY38" fmla="*/ 469726 h 519830"/>
              <a:gd name="connsiteX39" fmla="*/ 425885 w 557408"/>
              <a:gd name="connsiteY39" fmla="*/ 482252 h 519830"/>
              <a:gd name="connsiteX40" fmla="*/ 388307 w 557408"/>
              <a:gd name="connsiteY40" fmla="*/ 488515 h 519830"/>
              <a:gd name="connsiteX41" fmla="*/ 363255 w 557408"/>
              <a:gd name="connsiteY41" fmla="*/ 494778 h 519830"/>
              <a:gd name="connsiteX42" fmla="*/ 344466 w 557408"/>
              <a:gd name="connsiteY42" fmla="*/ 501041 h 519830"/>
              <a:gd name="connsiteX43" fmla="*/ 231731 w 557408"/>
              <a:gd name="connsiteY43" fmla="*/ 519830 h 51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7408" h="519830">
                <a:moveTo>
                  <a:pt x="231731" y="519830"/>
                </a:moveTo>
                <a:cubicBezTo>
                  <a:pt x="202504" y="519830"/>
                  <a:pt x="189933" y="507451"/>
                  <a:pt x="169101" y="501041"/>
                </a:cubicBezTo>
                <a:cubicBezTo>
                  <a:pt x="162791" y="499100"/>
                  <a:pt x="156217" y="497730"/>
                  <a:pt x="150312" y="494778"/>
                </a:cubicBezTo>
                <a:cubicBezTo>
                  <a:pt x="143579" y="491412"/>
                  <a:pt x="137786" y="486427"/>
                  <a:pt x="131523" y="482252"/>
                </a:cubicBezTo>
                <a:cubicBezTo>
                  <a:pt x="127348" y="475989"/>
                  <a:pt x="122054" y="470341"/>
                  <a:pt x="118997" y="463463"/>
                </a:cubicBezTo>
                <a:cubicBezTo>
                  <a:pt x="113635" y="451397"/>
                  <a:pt x="113795" y="436871"/>
                  <a:pt x="106471" y="425885"/>
                </a:cubicBezTo>
                <a:cubicBezTo>
                  <a:pt x="102296" y="419622"/>
                  <a:pt x="97311" y="413829"/>
                  <a:pt x="93945" y="407096"/>
                </a:cubicBezTo>
                <a:cubicBezTo>
                  <a:pt x="78509" y="376224"/>
                  <a:pt x="99089" y="399435"/>
                  <a:pt x="75156" y="369518"/>
                </a:cubicBezTo>
                <a:cubicBezTo>
                  <a:pt x="60426" y="351105"/>
                  <a:pt x="39254" y="342172"/>
                  <a:pt x="18789" y="331939"/>
                </a:cubicBezTo>
                <a:lnTo>
                  <a:pt x="6263" y="294361"/>
                </a:lnTo>
                <a:lnTo>
                  <a:pt x="0" y="275572"/>
                </a:lnTo>
                <a:cubicBezTo>
                  <a:pt x="2088" y="260958"/>
                  <a:pt x="3368" y="246206"/>
                  <a:pt x="6263" y="231731"/>
                </a:cubicBezTo>
                <a:cubicBezTo>
                  <a:pt x="7558" y="225257"/>
                  <a:pt x="12526" y="219544"/>
                  <a:pt x="12526" y="212942"/>
                </a:cubicBezTo>
                <a:cubicBezTo>
                  <a:pt x="12526" y="196111"/>
                  <a:pt x="8351" y="179539"/>
                  <a:pt x="6263" y="162838"/>
                </a:cubicBezTo>
                <a:cubicBezTo>
                  <a:pt x="7998" y="154162"/>
                  <a:pt x="12771" y="123567"/>
                  <a:pt x="18789" y="112734"/>
                </a:cubicBezTo>
                <a:cubicBezTo>
                  <a:pt x="26100" y="99574"/>
                  <a:pt x="35490" y="87682"/>
                  <a:pt x="43841" y="75156"/>
                </a:cubicBezTo>
                <a:cubicBezTo>
                  <a:pt x="48016" y="68893"/>
                  <a:pt x="53987" y="63508"/>
                  <a:pt x="56367" y="56367"/>
                </a:cubicBezTo>
                <a:cubicBezTo>
                  <a:pt x="58455" y="50104"/>
                  <a:pt x="57962" y="42246"/>
                  <a:pt x="62630" y="37578"/>
                </a:cubicBezTo>
                <a:cubicBezTo>
                  <a:pt x="67298" y="32910"/>
                  <a:pt x="75514" y="34267"/>
                  <a:pt x="81419" y="31315"/>
                </a:cubicBezTo>
                <a:cubicBezTo>
                  <a:pt x="88152" y="27949"/>
                  <a:pt x="92946" y="20770"/>
                  <a:pt x="100208" y="18789"/>
                </a:cubicBezTo>
                <a:cubicBezTo>
                  <a:pt x="116446" y="14360"/>
                  <a:pt x="133710" y="15293"/>
                  <a:pt x="150312" y="12526"/>
                </a:cubicBezTo>
                <a:cubicBezTo>
                  <a:pt x="166040" y="9905"/>
                  <a:pt x="179261" y="4964"/>
                  <a:pt x="194153" y="0"/>
                </a:cubicBezTo>
                <a:cubicBezTo>
                  <a:pt x="246345" y="2088"/>
                  <a:pt x="299020" y="-1124"/>
                  <a:pt x="350729" y="6263"/>
                </a:cubicBezTo>
                <a:cubicBezTo>
                  <a:pt x="359497" y="7516"/>
                  <a:pt x="364080" y="18061"/>
                  <a:pt x="369518" y="25052"/>
                </a:cubicBezTo>
                <a:cubicBezTo>
                  <a:pt x="378760" y="36935"/>
                  <a:pt x="389809" y="48348"/>
                  <a:pt x="394570" y="62630"/>
                </a:cubicBezTo>
                <a:cubicBezTo>
                  <a:pt x="410312" y="109857"/>
                  <a:pt x="389077" y="51644"/>
                  <a:pt x="413359" y="100208"/>
                </a:cubicBezTo>
                <a:cubicBezTo>
                  <a:pt x="446430" y="166350"/>
                  <a:pt x="365685" y="38091"/>
                  <a:pt x="444674" y="156575"/>
                </a:cubicBezTo>
                <a:cubicBezTo>
                  <a:pt x="448849" y="162838"/>
                  <a:pt x="450059" y="172984"/>
                  <a:pt x="457200" y="175364"/>
                </a:cubicBezTo>
                <a:lnTo>
                  <a:pt x="475989" y="181627"/>
                </a:lnTo>
                <a:cubicBezTo>
                  <a:pt x="480164" y="187890"/>
                  <a:pt x="483192" y="195093"/>
                  <a:pt x="488515" y="200416"/>
                </a:cubicBezTo>
                <a:cubicBezTo>
                  <a:pt x="493838" y="205739"/>
                  <a:pt x="502347" y="207277"/>
                  <a:pt x="507304" y="212942"/>
                </a:cubicBezTo>
                <a:cubicBezTo>
                  <a:pt x="548686" y="260236"/>
                  <a:pt x="512519" y="243908"/>
                  <a:pt x="551145" y="256783"/>
                </a:cubicBezTo>
                <a:cubicBezTo>
                  <a:pt x="553233" y="263046"/>
                  <a:pt x="557408" y="268970"/>
                  <a:pt x="557408" y="275572"/>
                </a:cubicBezTo>
                <a:cubicBezTo>
                  <a:pt x="557408" y="286217"/>
                  <a:pt x="553727" y="296560"/>
                  <a:pt x="551145" y="306887"/>
                </a:cubicBezTo>
                <a:cubicBezTo>
                  <a:pt x="542202" y="342659"/>
                  <a:pt x="546429" y="307775"/>
                  <a:pt x="538619" y="350728"/>
                </a:cubicBezTo>
                <a:cubicBezTo>
                  <a:pt x="529749" y="399515"/>
                  <a:pt x="536747" y="382333"/>
                  <a:pt x="526093" y="419622"/>
                </a:cubicBezTo>
                <a:cubicBezTo>
                  <a:pt x="524279" y="425970"/>
                  <a:pt x="522782" y="432506"/>
                  <a:pt x="519830" y="438411"/>
                </a:cubicBezTo>
                <a:cubicBezTo>
                  <a:pt x="516464" y="445144"/>
                  <a:pt x="513687" y="453211"/>
                  <a:pt x="507304" y="457200"/>
                </a:cubicBezTo>
                <a:cubicBezTo>
                  <a:pt x="496107" y="464198"/>
                  <a:pt x="482252" y="465551"/>
                  <a:pt x="469726" y="469726"/>
                </a:cubicBezTo>
                <a:cubicBezTo>
                  <a:pt x="451818" y="475695"/>
                  <a:pt x="445545" y="478320"/>
                  <a:pt x="425885" y="482252"/>
                </a:cubicBezTo>
                <a:cubicBezTo>
                  <a:pt x="413433" y="484742"/>
                  <a:pt x="400759" y="486025"/>
                  <a:pt x="388307" y="488515"/>
                </a:cubicBezTo>
                <a:cubicBezTo>
                  <a:pt x="379866" y="490203"/>
                  <a:pt x="371531" y="492413"/>
                  <a:pt x="363255" y="494778"/>
                </a:cubicBezTo>
                <a:cubicBezTo>
                  <a:pt x="356907" y="496592"/>
                  <a:pt x="350961" y="499860"/>
                  <a:pt x="344466" y="501041"/>
                </a:cubicBezTo>
                <a:cubicBezTo>
                  <a:pt x="302899" y="508599"/>
                  <a:pt x="260958" y="519830"/>
                  <a:pt x="231731" y="5198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35023A63-C291-1049-85DA-F2AD27966740}"/>
              </a:ext>
            </a:extLst>
          </p:cNvPr>
          <p:cNvSpPr/>
          <p:nvPr/>
        </p:nvSpPr>
        <p:spPr>
          <a:xfrm>
            <a:off x="6826685" y="945715"/>
            <a:ext cx="864296" cy="563671"/>
          </a:xfrm>
          <a:custGeom>
            <a:avLst/>
            <a:gdLst>
              <a:gd name="connsiteX0" fmla="*/ 413359 w 864296"/>
              <a:gd name="connsiteY0" fmla="*/ 37578 h 563671"/>
              <a:gd name="connsiteX1" fmla="*/ 482252 w 864296"/>
              <a:gd name="connsiteY1" fmla="*/ 31315 h 563671"/>
              <a:gd name="connsiteX2" fmla="*/ 519830 w 864296"/>
              <a:gd name="connsiteY2" fmla="*/ 25052 h 563671"/>
              <a:gd name="connsiteX3" fmla="*/ 563671 w 864296"/>
              <a:gd name="connsiteY3" fmla="*/ 18789 h 563671"/>
              <a:gd name="connsiteX4" fmla="*/ 701457 w 864296"/>
              <a:gd name="connsiteY4" fmla="*/ 6263 h 563671"/>
              <a:gd name="connsiteX5" fmla="*/ 745299 w 864296"/>
              <a:gd name="connsiteY5" fmla="*/ 0 h 563671"/>
              <a:gd name="connsiteX6" fmla="*/ 776614 w 864296"/>
              <a:gd name="connsiteY6" fmla="*/ 6263 h 563671"/>
              <a:gd name="connsiteX7" fmla="*/ 807929 w 864296"/>
              <a:gd name="connsiteY7" fmla="*/ 43841 h 563671"/>
              <a:gd name="connsiteX8" fmla="*/ 814192 w 864296"/>
              <a:gd name="connsiteY8" fmla="*/ 62630 h 563671"/>
              <a:gd name="connsiteX9" fmla="*/ 826718 w 864296"/>
              <a:gd name="connsiteY9" fmla="*/ 81419 h 563671"/>
              <a:gd name="connsiteX10" fmla="*/ 839244 w 864296"/>
              <a:gd name="connsiteY10" fmla="*/ 118997 h 563671"/>
              <a:gd name="connsiteX11" fmla="*/ 845507 w 864296"/>
              <a:gd name="connsiteY11" fmla="*/ 219206 h 563671"/>
              <a:gd name="connsiteX12" fmla="*/ 858033 w 864296"/>
              <a:gd name="connsiteY12" fmla="*/ 256784 h 563671"/>
              <a:gd name="connsiteX13" fmla="*/ 864296 w 864296"/>
              <a:gd name="connsiteY13" fmla="*/ 281836 h 563671"/>
              <a:gd name="connsiteX14" fmla="*/ 858033 w 864296"/>
              <a:gd name="connsiteY14" fmla="*/ 363255 h 563671"/>
              <a:gd name="connsiteX15" fmla="*/ 858033 w 864296"/>
              <a:gd name="connsiteY15" fmla="*/ 419622 h 563671"/>
              <a:gd name="connsiteX16" fmla="*/ 845507 w 864296"/>
              <a:gd name="connsiteY16" fmla="*/ 457200 h 563671"/>
              <a:gd name="connsiteX17" fmla="*/ 826718 w 864296"/>
              <a:gd name="connsiteY17" fmla="*/ 475989 h 563671"/>
              <a:gd name="connsiteX18" fmla="*/ 789140 w 864296"/>
              <a:gd name="connsiteY18" fmla="*/ 488515 h 563671"/>
              <a:gd name="connsiteX19" fmla="*/ 770351 w 864296"/>
              <a:gd name="connsiteY19" fmla="*/ 494778 h 563671"/>
              <a:gd name="connsiteX20" fmla="*/ 582460 w 864296"/>
              <a:gd name="connsiteY20" fmla="*/ 507304 h 563671"/>
              <a:gd name="connsiteX21" fmla="*/ 519830 w 864296"/>
              <a:gd name="connsiteY21" fmla="*/ 526093 h 563671"/>
              <a:gd name="connsiteX22" fmla="*/ 463463 w 864296"/>
              <a:gd name="connsiteY22" fmla="*/ 557408 h 563671"/>
              <a:gd name="connsiteX23" fmla="*/ 394570 w 864296"/>
              <a:gd name="connsiteY23" fmla="*/ 563671 h 563671"/>
              <a:gd name="connsiteX24" fmla="*/ 306888 w 864296"/>
              <a:gd name="connsiteY24" fmla="*/ 557408 h 563671"/>
              <a:gd name="connsiteX25" fmla="*/ 250520 w 864296"/>
              <a:gd name="connsiteY25" fmla="*/ 532356 h 563671"/>
              <a:gd name="connsiteX26" fmla="*/ 187890 w 864296"/>
              <a:gd name="connsiteY26" fmla="*/ 494778 h 563671"/>
              <a:gd name="connsiteX27" fmla="*/ 169101 w 864296"/>
              <a:gd name="connsiteY27" fmla="*/ 482252 h 563671"/>
              <a:gd name="connsiteX28" fmla="*/ 131523 w 864296"/>
              <a:gd name="connsiteY28" fmla="*/ 463463 h 563671"/>
              <a:gd name="connsiteX29" fmla="*/ 75156 w 864296"/>
              <a:gd name="connsiteY29" fmla="*/ 413359 h 563671"/>
              <a:gd name="connsiteX30" fmla="*/ 62630 w 864296"/>
              <a:gd name="connsiteY30" fmla="*/ 394570 h 563671"/>
              <a:gd name="connsiteX31" fmla="*/ 56367 w 864296"/>
              <a:gd name="connsiteY31" fmla="*/ 375781 h 563671"/>
              <a:gd name="connsiteX32" fmla="*/ 18789 w 864296"/>
              <a:gd name="connsiteY32" fmla="*/ 300625 h 563671"/>
              <a:gd name="connsiteX33" fmla="*/ 6263 w 864296"/>
              <a:gd name="connsiteY33" fmla="*/ 263047 h 563671"/>
              <a:gd name="connsiteX34" fmla="*/ 0 w 864296"/>
              <a:gd name="connsiteY34" fmla="*/ 244258 h 563671"/>
              <a:gd name="connsiteX35" fmla="*/ 6263 w 864296"/>
              <a:gd name="connsiteY35" fmla="*/ 181627 h 563671"/>
              <a:gd name="connsiteX36" fmla="*/ 12526 w 864296"/>
              <a:gd name="connsiteY36" fmla="*/ 162838 h 563671"/>
              <a:gd name="connsiteX37" fmla="*/ 31315 w 864296"/>
              <a:gd name="connsiteY37" fmla="*/ 156575 h 563671"/>
              <a:gd name="connsiteX38" fmla="*/ 68893 w 864296"/>
              <a:gd name="connsiteY38" fmla="*/ 131523 h 563671"/>
              <a:gd name="connsiteX39" fmla="*/ 169101 w 864296"/>
              <a:gd name="connsiteY39" fmla="*/ 118997 h 563671"/>
              <a:gd name="connsiteX40" fmla="*/ 206679 w 864296"/>
              <a:gd name="connsiteY40" fmla="*/ 106471 h 563671"/>
              <a:gd name="connsiteX41" fmla="*/ 225468 w 864296"/>
              <a:gd name="connsiteY41" fmla="*/ 93945 h 563671"/>
              <a:gd name="connsiteX42" fmla="*/ 269310 w 864296"/>
              <a:gd name="connsiteY42" fmla="*/ 87682 h 563671"/>
              <a:gd name="connsiteX43" fmla="*/ 294362 w 864296"/>
              <a:gd name="connsiteY43" fmla="*/ 81419 h 563671"/>
              <a:gd name="connsiteX44" fmla="*/ 331940 w 864296"/>
              <a:gd name="connsiteY44" fmla="*/ 68893 h 563671"/>
              <a:gd name="connsiteX45" fmla="*/ 350729 w 864296"/>
              <a:gd name="connsiteY45" fmla="*/ 56367 h 563671"/>
              <a:gd name="connsiteX46" fmla="*/ 413359 w 864296"/>
              <a:gd name="connsiteY46" fmla="*/ 37578 h 5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4296" h="563671">
                <a:moveTo>
                  <a:pt x="413359" y="37578"/>
                </a:moveTo>
                <a:cubicBezTo>
                  <a:pt x="435279" y="33403"/>
                  <a:pt x="459351" y="34009"/>
                  <a:pt x="482252" y="31315"/>
                </a:cubicBezTo>
                <a:cubicBezTo>
                  <a:pt x="494864" y="29831"/>
                  <a:pt x="507279" y="26983"/>
                  <a:pt x="519830" y="25052"/>
                </a:cubicBezTo>
                <a:cubicBezTo>
                  <a:pt x="534420" y="22807"/>
                  <a:pt x="549057" y="20877"/>
                  <a:pt x="563671" y="18789"/>
                </a:cubicBezTo>
                <a:cubicBezTo>
                  <a:pt x="622120" y="-694"/>
                  <a:pt x="563970" y="16839"/>
                  <a:pt x="701457" y="6263"/>
                </a:cubicBezTo>
                <a:cubicBezTo>
                  <a:pt x="716176" y="5131"/>
                  <a:pt x="730685" y="2088"/>
                  <a:pt x="745299" y="0"/>
                </a:cubicBezTo>
                <a:cubicBezTo>
                  <a:pt x="755737" y="2088"/>
                  <a:pt x="767093" y="1502"/>
                  <a:pt x="776614" y="6263"/>
                </a:cubicBezTo>
                <a:cubicBezTo>
                  <a:pt x="785848" y="10880"/>
                  <a:pt x="803133" y="34249"/>
                  <a:pt x="807929" y="43841"/>
                </a:cubicBezTo>
                <a:cubicBezTo>
                  <a:pt x="810881" y="49746"/>
                  <a:pt x="811240" y="56725"/>
                  <a:pt x="814192" y="62630"/>
                </a:cubicBezTo>
                <a:cubicBezTo>
                  <a:pt x="817558" y="69363"/>
                  <a:pt x="823661" y="74541"/>
                  <a:pt x="826718" y="81419"/>
                </a:cubicBezTo>
                <a:cubicBezTo>
                  <a:pt x="832080" y="93485"/>
                  <a:pt x="839244" y="118997"/>
                  <a:pt x="839244" y="118997"/>
                </a:cubicBezTo>
                <a:cubicBezTo>
                  <a:pt x="841332" y="152400"/>
                  <a:pt x="840985" y="186045"/>
                  <a:pt x="845507" y="219206"/>
                </a:cubicBezTo>
                <a:cubicBezTo>
                  <a:pt x="847291" y="232288"/>
                  <a:pt x="854831" y="243975"/>
                  <a:pt x="858033" y="256784"/>
                </a:cubicBezTo>
                <a:lnTo>
                  <a:pt x="864296" y="281836"/>
                </a:lnTo>
                <a:cubicBezTo>
                  <a:pt x="862208" y="308976"/>
                  <a:pt x="860883" y="336185"/>
                  <a:pt x="858033" y="363255"/>
                </a:cubicBezTo>
                <a:cubicBezTo>
                  <a:pt x="852742" y="413518"/>
                  <a:pt x="846685" y="385577"/>
                  <a:pt x="858033" y="419622"/>
                </a:cubicBezTo>
                <a:cubicBezTo>
                  <a:pt x="853858" y="432148"/>
                  <a:pt x="854843" y="447864"/>
                  <a:pt x="845507" y="457200"/>
                </a:cubicBezTo>
                <a:cubicBezTo>
                  <a:pt x="839244" y="463463"/>
                  <a:pt x="834461" y="471688"/>
                  <a:pt x="826718" y="475989"/>
                </a:cubicBezTo>
                <a:cubicBezTo>
                  <a:pt x="815176" y="482401"/>
                  <a:pt x="801666" y="484340"/>
                  <a:pt x="789140" y="488515"/>
                </a:cubicBezTo>
                <a:lnTo>
                  <a:pt x="770351" y="494778"/>
                </a:lnTo>
                <a:cubicBezTo>
                  <a:pt x="698051" y="518878"/>
                  <a:pt x="758159" y="500797"/>
                  <a:pt x="582460" y="507304"/>
                </a:cubicBezTo>
                <a:cubicBezTo>
                  <a:pt x="568456" y="510805"/>
                  <a:pt x="528979" y="519994"/>
                  <a:pt x="519830" y="526093"/>
                </a:cubicBezTo>
                <a:cubicBezTo>
                  <a:pt x="504182" y="536525"/>
                  <a:pt x="484508" y="554402"/>
                  <a:pt x="463463" y="557408"/>
                </a:cubicBezTo>
                <a:cubicBezTo>
                  <a:pt x="440636" y="560669"/>
                  <a:pt x="417534" y="561583"/>
                  <a:pt x="394570" y="563671"/>
                </a:cubicBezTo>
                <a:cubicBezTo>
                  <a:pt x="365343" y="561583"/>
                  <a:pt x="335866" y="561755"/>
                  <a:pt x="306888" y="557408"/>
                </a:cubicBezTo>
                <a:cubicBezTo>
                  <a:pt x="269823" y="551848"/>
                  <a:pt x="275933" y="546877"/>
                  <a:pt x="250520" y="532356"/>
                </a:cubicBezTo>
                <a:cubicBezTo>
                  <a:pt x="183124" y="493845"/>
                  <a:pt x="279802" y="556052"/>
                  <a:pt x="187890" y="494778"/>
                </a:cubicBezTo>
                <a:cubicBezTo>
                  <a:pt x="181627" y="490603"/>
                  <a:pt x="176242" y="484632"/>
                  <a:pt x="169101" y="482252"/>
                </a:cubicBezTo>
                <a:cubicBezTo>
                  <a:pt x="151690" y="476448"/>
                  <a:pt x="146092" y="476413"/>
                  <a:pt x="131523" y="463463"/>
                </a:cubicBezTo>
                <a:cubicBezTo>
                  <a:pt x="67172" y="406262"/>
                  <a:pt x="117799" y="441788"/>
                  <a:pt x="75156" y="413359"/>
                </a:cubicBezTo>
                <a:cubicBezTo>
                  <a:pt x="70981" y="407096"/>
                  <a:pt x="65996" y="401303"/>
                  <a:pt x="62630" y="394570"/>
                </a:cubicBezTo>
                <a:cubicBezTo>
                  <a:pt x="59678" y="388665"/>
                  <a:pt x="59573" y="381552"/>
                  <a:pt x="56367" y="375781"/>
                </a:cubicBezTo>
                <a:cubicBezTo>
                  <a:pt x="15897" y="302935"/>
                  <a:pt x="43175" y="373782"/>
                  <a:pt x="18789" y="300625"/>
                </a:cubicBezTo>
                <a:lnTo>
                  <a:pt x="6263" y="263047"/>
                </a:lnTo>
                <a:lnTo>
                  <a:pt x="0" y="244258"/>
                </a:lnTo>
                <a:cubicBezTo>
                  <a:pt x="2088" y="223381"/>
                  <a:pt x="3073" y="202364"/>
                  <a:pt x="6263" y="181627"/>
                </a:cubicBezTo>
                <a:cubicBezTo>
                  <a:pt x="7267" y="175102"/>
                  <a:pt x="7858" y="167506"/>
                  <a:pt x="12526" y="162838"/>
                </a:cubicBezTo>
                <a:cubicBezTo>
                  <a:pt x="17194" y="158170"/>
                  <a:pt x="25544" y="159781"/>
                  <a:pt x="31315" y="156575"/>
                </a:cubicBezTo>
                <a:cubicBezTo>
                  <a:pt x="44475" y="149264"/>
                  <a:pt x="53990" y="133652"/>
                  <a:pt x="68893" y="131523"/>
                </a:cubicBezTo>
                <a:cubicBezTo>
                  <a:pt x="131449" y="122586"/>
                  <a:pt x="98062" y="126890"/>
                  <a:pt x="169101" y="118997"/>
                </a:cubicBezTo>
                <a:cubicBezTo>
                  <a:pt x="181627" y="114822"/>
                  <a:pt x="195693" y="113795"/>
                  <a:pt x="206679" y="106471"/>
                </a:cubicBezTo>
                <a:cubicBezTo>
                  <a:pt x="212942" y="102296"/>
                  <a:pt x="218258" y="96108"/>
                  <a:pt x="225468" y="93945"/>
                </a:cubicBezTo>
                <a:cubicBezTo>
                  <a:pt x="239608" y="89703"/>
                  <a:pt x="254786" y="90323"/>
                  <a:pt x="269310" y="87682"/>
                </a:cubicBezTo>
                <a:cubicBezTo>
                  <a:pt x="277779" y="86142"/>
                  <a:pt x="286117" y="83892"/>
                  <a:pt x="294362" y="81419"/>
                </a:cubicBezTo>
                <a:cubicBezTo>
                  <a:pt x="307009" y="77625"/>
                  <a:pt x="320954" y="76217"/>
                  <a:pt x="331940" y="68893"/>
                </a:cubicBezTo>
                <a:cubicBezTo>
                  <a:pt x="338203" y="64718"/>
                  <a:pt x="343588" y="58747"/>
                  <a:pt x="350729" y="56367"/>
                </a:cubicBezTo>
                <a:cubicBezTo>
                  <a:pt x="362776" y="52351"/>
                  <a:pt x="391439" y="41753"/>
                  <a:pt x="413359" y="375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F6D06767-220F-D543-9855-B6B501632E5F}"/>
              </a:ext>
            </a:extLst>
          </p:cNvPr>
          <p:cNvSpPr/>
          <p:nvPr/>
        </p:nvSpPr>
        <p:spPr>
          <a:xfrm>
            <a:off x="8868104" y="1177447"/>
            <a:ext cx="877145" cy="519830"/>
          </a:xfrm>
          <a:custGeom>
            <a:avLst/>
            <a:gdLst>
              <a:gd name="connsiteX0" fmla="*/ 645414 w 877145"/>
              <a:gd name="connsiteY0" fmla="*/ 18789 h 519830"/>
              <a:gd name="connsiteX1" fmla="*/ 582784 w 877145"/>
              <a:gd name="connsiteY1" fmla="*/ 18789 h 519830"/>
              <a:gd name="connsiteX2" fmla="*/ 545206 w 877145"/>
              <a:gd name="connsiteY2" fmla="*/ 6263 h 519830"/>
              <a:gd name="connsiteX3" fmla="*/ 526417 w 877145"/>
              <a:gd name="connsiteY3" fmla="*/ 0 h 519830"/>
              <a:gd name="connsiteX4" fmla="*/ 507627 w 877145"/>
              <a:gd name="connsiteY4" fmla="*/ 6263 h 519830"/>
              <a:gd name="connsiteX5" fmla="*/ 444997 w 877145"/>
              <a:gd name="connsiteY5" fmla="*/ 12526 h 519830"/>
              <a:gd name="connsiteX6" fmla="*/ 407419 w 877145"/>
              <a:gd name="connsiteY6" fmla="*/ 37578 h 519830"/>
              <a:gd name="connsiteX7" fmla="*/ 344789 w 877145"/>
              <a:gd name="connsiteY7" fmla="*/ 25052 h 519830"/>
              <a:gd name="connsiteX8" fmla="*/ 307211 w 877145"/>
              <a:gd name="connsiteY8" fmla="*/ 37578 h 519830"/>
              <a:gd name="connsiteX9" fmla="*/ 288422 w 877145"/>
              <a:gd name="connsiteY9" fmla="*/ 43841 h 519830"/>
              <a:gd name="connsiteX10" fmla="*/ 269633 w 877145"/>
              <a:gd name="connsiteY10" fmla="*/ 50104 h 519830"/>
              <a:gd name="connsiteX11" fmla="*/ 219529 w 877145"/>
              <a:gd name="connsiteY11" fmla="*/ 56367 h 519830"/>
              <a:gd name="connsiteX12" fmla="*/ 181951 w 877145"/>
              <a:gd name="connsiteY12" fmla="*/ 68893 h 519830"/>
              <a:gd name="connsiteX13" fmla="*/ 163162 w 877145"/>
              <a:gd name="connsiteY13" fmla="*/ 81419 h 519830"/>
              <a:gd name="connsiteX14" fmla="*/ 144373 w 877145"/>
              <a:gd name="connsiteY14" fmla="*/ 87682 h 519830"/>
              <a:gd name="connsiteX15" fmla="*/ 106795 w 877145"/>
              <a:gd name="connsiteY15" fmla="*/ 112734 h 519830"/>
              <a:gd name="connsiteX16" fmla="*/ 94269 w 877145"/>
              <a:gd name="connsiteY16" fmla="*/ 131523 h 519830"/>
              <a:gd name="connsiteX17" fmla="*/ 56690 w 877145"/>
              <a:gd name="connsiteY17" fmla="*/ 156575 h 519830"/>
              <a:gd name="connsiteX18" fmla="*/ 19112 w 877145"/>
              <a:gd name="connsiteY18" fmla="*/ 231731 h 519830"/>
              <a:gd name="connsiteX19" fmla="*/ 6586 w 877145"/>
              <a:gd name="connsiteY19" fmla="*/ 250520 h 519830"/>
              <a:gd name="connsiteX20" fmla="*/ 12849 w 877145"/>
              <a:gd name="connsiteY20" fmla="*/ 325676 h 519830"/>
              <a:gd name="connsiteX21" fmla="*/ 25375 w 877145"/>
              <a:gd name="connsiteY21" fmla="*/ 375780 h 519830"/>
              <a:gd name="connsiteX22" fmla="*/ 62954 w 877145"/>
              <a:gd name="connsiteY22" fmla="*/ 425885 h 519830"/>
              <a:gd name="connsiteX23" fmla="*/ 75480 w 877145"/>
              <a:gd name="connsiteY23" fmla="*/ 444674 h 519830"/>
              <a:gd name="connsiteX24" fmla="*/ 138110 w 877145"/>
              <a:gd name="connsiteY24" fmla="*/ 469726 h 519830"/>
              <a:gd name="connsiteX25" fmla="*/ 175688 w 877145"/>
              <a:gd name="connsiteY25" fmla="*/ 482252 h 519830"/>
              <a:gd name="connsiteX26" fmla="*/ 200740 w 877145"/>
              <a:gd name="connsiteY26" fmla="*/ 494778 h 519830"/>
              <a:gd name="connsiteX27" fmla="*/ 250844 w 877145"/>
              <a:gd name="connsiteY27" fmla="*/ 501041 h 519830"/>
              <a:gd name="connsiteX28" fmla="*/ 338526 w 877145"/>
              <a:gd name="connsiteY28" fmla="*/ 513567 h 519830"/>
              <a:gd name="connsiteX29" fmla="*/ 357315 w 877145"/>
              <a:gd name="connsiteY29" fmla="*/ 519830 h 519830"/>
              <a:gd name="connsiteX30" fmla="*/ 388630 w 877145"/>
              <a:gd name="connsiteY30" fmla="*/ 513567 h 519830"/>
              <a:gd name="connsiteX31" fmla="*/ 407419 w 877145"/>
              <a:gd name="connsiteY31" fmla="*/ 507304 h 519830"/>
              <a:gd name="connsiteX32" fmla="*/ 476312 w 877145"/>
              <a:gd name="connsiteY32" fmla="*/ 501041 h 519830"/>
              <a:gd name="connsiteX33" fmla="*/ 582784 w 877145"/>
              <a:gd name="connsiteY33" fmla="*/ 488515 h 519830"/>
              <a:gd name="connsiteX34" fmla="*/ 620362 w 877145"/>
              <a:gd name="connsiteY34" fmla="*/ 475989 h 519830"/>
              <a:gd name="connsiteX35" fmla="*/ 639151 w 877145"/>
              <a:gd name="connsiteY35" fmla="*/ 469726 h 519830"/>
              <a:gd name="connsiteX36" fmla="*/ 657940 w 877145"/>
              <a:gd name="connsiteY36" fmla="*/ 463463 h 519830"/>
              <a:gd name="connsiteX37" fmla="*/ 701781 w 877145"/>
              <a:gd name="connsiteY37" fmla="*/ 457200 h 519830"/>
              <a:gd name="connsiteX38" fmla="*/ 733096 w 877145"/>
              <a:gd name="connsiteY38" fmla="*/ 432148 h 519830"/>
              <a:gd name="connsiteX39" fmla="*/ 770674 w 877145"/>
              <a:gd name="connsiteY39" fmla="*/ 419621 h 519830"/>
              <a:gd name="connsiteX40" fmla="*/ 820778 w 877145"/>
              <a:gd name="connsiteY40" fmla="*/ 407095 h 519830"/>
              <a:gd name="connsiteX41" fmla="*/ 839567 w 877145"/>
              <a:gd name="connsiteY41" fmla="*/ 388306 h 519830"/>
              <a:gd name="connsiteX42" fmla="*/ 852093 w 877145"/>
              <a:gd name="connsiteY42" fmla="*/ 350728 h 519830"/>
              <a:gd name="connsiteX43" fmla="*/ 864619 w 877145"/>
              <a:gd name="connsiteY43" fmla="*/ 313150 h 519830"/>
              <a:gd name="connsiteX44" fmla="*/ 870882 w 877145"/>
              <a:gd name="connsiteY44" fmla="*/ 294361 h 519830"/>
              <a:gd name="connsiteX45" fmla="*/ 877145 w 877145"/>
              <a:gd name="connsiteY45" fmla="*/ 275572 h 519830"/>
              <a:gd name="connsiteX46" fmla="*/ 864619 w 877145"/>
              <a:gd name="connsiteY46" fmla="*/ 256783 h 519830"/>
              <a:gd name="connsiteX47" fmla="*/ 852093 w 877145"/>
              <a:gd name="connsiteY47" fmla="*/ 219205 h 519830"/>
              <a:gd name="connsiteX48" fmla="*/ 845830 w 877145"/>
              <a:gd name="connsiteY48" fmla="*/ 137786 h 519830"/>
              <a:gd name="connsiteX49" fmla="*/ 827041 w 877145"/>
              <a:gd name="connsiteY49" fmla="*/ 131523 h 519830"/>
              <a:gd name="connsiteX50" fmla="*/ 814515 w 877145"/>
              <a:gd name="connsiteY50" fmla="*/ 112734 h 519830"/>
              <a:gd name="connsiteX51" fmla="*/ 795726 w 877145"/>
              <a:gd name="connsiteY51" fmla="*/ 106471 h 519830"/>
              <a:gd name="connsiteX52" fmla="*/ 776937 w 877145"/>
              <a:gd name="connsiteY52" fmla="*/ 93945 h 519830"/>
              <a:gd name="connsiteX53" fmla="*/ 739359 w 877145"/>
              <a:gd name="connsiteY53" fmla="*/ 56367 h 519830"/>
              <a:gd name="connsiteX54" fmla="*/ 701781 w 877145"/>
              <a:gd name="connsiteY54" fmla="*/ 31315 h 519830"/>
              <a:gd name="connsiteX55" fmla="*/ 682992 w 877145"/>
              <a:gd name="connsiteY55" fmla="*/ 25052 h 519830"/>
              <a:gd name="connsiteX56" fmla="*/ 645414 w 877145"/>
              <a:gd name="connsiteY56" fmla="*/ 18789 h 51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77145" h="519830">
                <a:moveTo>
                  <a:pt x="645414" y="18789"/>
                </a:moveTo>
                <a:cubicBezTo>
                  <a:pt x="610084" y="25855"/>
                  <a:pt x="618114" y="28424"/>
                  <a:pt x="582784" y="18789"/>
                </a:cubicBezTo>
                <a:cubicBezTo>
                  <a:pt x="570046" y="15315"/>
                  <a:pt x="557732" y="10438"/>
                  <a:pt x="545206" y="6263"/>
                </a:cubicBezTo>
                <a:lnTo>
                  <a:pt x="526417" y="0"/>
                </a:lnTo>
                <a:cubicBezTo>
                  <a:pt x="520154" y="2088"/>
                  <a:pt x="514152" y="5259"/>
                  <a:pt x="507627" y="6263"/>
                </a:cubicBezTo>
                <a:cubicBezTo>
                  <a:pt x="486890" y="9453"/>
                  <a:pt x="465023" y="6268"/>
                  <a:pt x="444997" y="12526"/>
                </a:cubicBezTo>
                <a:cubicBezTo>
                  <a:pt x="430628" y="17016"/>
                  <a:pt x="407419" y="37578"/>
                  <a:pt x="407419" y="37578"/>
                </a:cubicBezTo>
                <a:cubicBezTo>
                  <a:pt x="386695" y="30670"/>
                  <a:pt x="368178" y="23253"/>
                  <a:pt x="344789" y="25052"/>
                </a:cubicBezTo>
                <a:cubicBezTo>
                  <a:pt x="331624" y="26065"/>
                  <a:pt x="319737" y="33403"/>
                  <a:pt x="307211" y="37578"/>
                </a:cubicBezTo>
                <a:lnTo>
                  <a:pt x="288422" y="43841"/>
                </a:lnTo>
                <a:cubicBezTo>
                  <a:pt x="282159" y="45929"/>
                  <a:pt x="276184" y="49285"/>
                  <a:pt x="269633" y="50104"/>
                </a:cubicBezTo>
                <a:lnTo>
                  <a:pt x="219529" y="56367"/>
                </a:lnTo>
                <a:cubicBezTo>
                  <a:pt x="207003" y="60542"/>
                  <a:pt x="192937" y="61569"/>
                  <a:pt x="181951" y="68893"/>
                </a:cubicBezTo>
                <a:cubicBezTo>
                  <a:pt x="175688" y="73068"/>
                  <a:pt x="169895" y="78053"/>
                  <a:pt x="163162" y="81419"/>
                </a:cubicBezTo>
                <a:cubicBezTo>
                  <a:pt x="157257" y="84371"/>
                  <a:pt x="150144" y="84476"/>
                  <a:pt x="144373" y="87682"/>
                </a:cubicBezTo>
                <a:cubicBezTo>
                  <a:pt x="131213" y="94993"/>
                  <a:pt x="106795" y="112734"/>
                  <a:pt x="106795" y="112734"/>
                </a:cubicBezTo>
                <a:cubicBezTo>
                  <a:pt x="102620" y="118997"/>
                  <a:pt x="99934" y="126566"/>
                  <a:pt x="94269" y="131523"/>
                </a:cubicBezTo>
                <a:cubicBezTo>
                  <a:pt x="82939" y="141436"/>
                  <a:pt x="56690" y="156575"/>
                  <a:pt x="56690" y="156575"/>
                </a:cubicBezTo>
                <a:cubicBezTo>
                  <a:pt x="39403" y="208435"/>
                  <a:pt x="51488" y="183167"/>
                  <a:pt x="19112" y="231731"/>
                </a:cubicBezTo>
                <a:lnTo>
                  <a:pt x="6586" y="250520"/>
                </a:lnTo>
                <a:cubicBezTo>
                  <a:pt x="-4740" y="318478"/>
                  <a:pt x="-685" y="258005"/>
                  <a:pt x="12849" y="325676"/>
                </a:cubicBezTo>
                <a:cubicBezTo>
                  <a:pt x="14584" y="334352"/>
                  <a:pt x="19357" y="364947"/>
                  <a:pt x="25375" y="375780"/>
                </a:cubicBezTo>
                <a:cubicBezTo>
                  <a:pt x="65101" y="447287"/>
                  <a:pt x="35311" y="391331"/>
                  <a:pt x="62954" y="425885"/>
                </a:cubicBezTo>
                <a:cubicBezTo>
                  <a:pt x="67656" y="431763"/>
                  <a:pt x="70157" y="439351"/>
                  <a:pt x="75480" y="444674"/>
                </a:cubicBezTo>
                <a:cubicBezTo>
                  <a:pt x="92426" y="461620"/>
                  <a:pt x="116573" y="463265"/>
                  <a:pt x="138110" y="469726"/>
                </a:cubicBezTo>
                <a:cubicBezTo>
                  <a:pt x="150757" y="473520"/>
                  <a:pt x="163878" y="476347"/>
                  <a:pt x="175688" y="482252"/>
                </a:cubicBezTo>
                <a:cubicBezTo>
                  <a:pt x="184039" y="486427"/>
                  <a:pt x="191682" y="492514"/>
                  <a:pt x="200740" y="494778"/>
                </a:cubicBezTo>
                <a:cubicBezTo>
                  <a:pt x="217069" y="498860"/>
                  <a:pt x="234128" y="499074"/>
                  <a:pt x="250844" y="501041"/>
                </a:cubicBezTo>
                <a:cubicBezTo>
                  <a:pt x="287651" y="505371"/>
                  <a:pt x="305645" y="505347"/>
                  <a:pt x="338526" y="513567"/>
                </a:cubicBezTo>
                <a:cubicBezTo>
                  <a:pt x="344931" y="515168"/>
                  <a:pt x="351052" y="517742"/>
                  <a:pt x="357315" y="519830"/>
                </a:cubicBezTo>
                <a:cubicBezTo>
                  <a:pt x="367753" y="517742"/>
                  <a:pt x="378303" y="516149"/>
                  <a:pt x="388630" y="513567"/>
                </a:cubicBezTo>
                <a:cubicBezTo>
                  <a:pt x="395035" y="511966"/>
                  <a:pt x="400884" y="508238"/>
                  <a:pt x="407419" y="507304"/>
                </a:cubicBezTo>
                <a:cubicBezTo>
                  <a:pt x="430246" y="504043"/>
                  <a:pt x="453348" y="503129"/>
                  <a:pt x="476312" y="501041"/>
                </a:cubicBezTo>
                <a:cubicBezTo>
                  <a:pt x="532002" y="482478"/>
                  <a:pt x="448116" y="508715"/>
                  <a:pt x="582784" y="488515"/>
                </a:cubicBezTo>
                <a:cubicBezTo>
                  <a:pt x="595841" y="486556"/>
                  <a:pt x="607836" y="480164"/>
                  <a:pt x="620362" y="475989"/>
                </a:cubicBezTo>
                <a:lnTo>
                  <a:pt x="639151" y="469726"/>
                </a:lnTo>
                <a:cubicBezTo>
                  <a:pt x="645414" y="467638"/>
                  <a:pt x="651405" y="464397"/>
                  <a:pt x="657940" y="463463"/>
                </a:cubicBezTo>
                <a:lnTo>
                  <a:pt x="701781" y="457200"/>
                </a:lnTo>
                <a:cubicBezTo>
                  <a:pt x="770301" y="434360"/>
                  <a:pt x="668348" y="472617"/>
                  <a:pt x="733096" y="432148"/>
                </a:cubicBezTo>
                <a:cubicBezTo>
                  <a:pt x="744293" y="425150"/>
                  <a:pt x="758148" y="423797"/>
                  <a:pt x="770674" y="419621"/>
                </a:cubicBezTo>
                <a:cubicBezTo>
                  <a:pt x="799558" y="409993"/>
                  <a:pt x="782996" y="414651"/>
                  <a:pt x="820778" y="407095"/>
                </a:cubicBezTo>
                <a:cubicBezTo>
                  <a:pt x="827041" y="400832"/>
                  <a:pt x="835266" y="396049"/>
                  <a:pt x="839567" y="388306"/>
                </a:cubicBezTo>
                <a:cubicBezTo>
                  <a:pt x="845979" y="376764"/>
                  <a:pt x="847918" y="363254"/>
                  <a:pt x="852093" y="350728"/>
                </a:cubicBezTo>
                <a:lnTo>
                  <a:pt x="864619" y="313150"/>
                </a:lnTo>
                <a:lnTo>
                  <a:pt x="870882" y="294361"/>
                </a:lnTo>
                <a:lnTo>
                  <a:pt x="877145" y="275572"/>
                </a:lnTo>
                <a:cubicBezTo>
                  <a:pt x="872970" y="269309"/>
                  <a:pt x="867676" y="263661"/>
                  <a:pt x="864619" y="256783"/>
                </a:cubicBezTo>
                <a:cubicBezTo>
                  <a:pt x="859257" y="244717"/>
                  <a:pt x="852093" y="219205"/>
                  <a:pt x="852093" y="219205"/>
                </a:cubicBezTo>
                <a:cubicBezTo>
                  <a:pt x="850005" y="192065"/>
                  <a:pt x="853308" y="163959"/>
                  <a:pt x="845830" y="137786"/>
                </a:cubicBezTo>
                <a:cubicBezTo>
                  <a:pt x="844016" y="131438"/>
                  <a:pt x="832196" y="135647"/>
                  <a:pt x="827041" y="131523"/>
                </a:cubicBezTo>
                <a:cubicBezTo>
                  <a:pt x="821163" y="126821"/>
                  <a:pt x="820393" y="117436"/>
                  <a:pt x="814515" y="112734"/>
                </a:cubicBezTo>
                <a:cubicBezTo>
                  <a:pt x="809360" y="108610"/>
                  <a:pt x="801631" y="109423"/>
                  <a:pt x="795726" y="106471"/>
                </a:cubicBezTo>
                <a:cubicBezTo>
                  <a:pt x="788993" y="103105"/>
                  <a:pt x="782563" y="98946"/>
                  <a:pt x="776937" y="93945"/>
                </a:cubicBezTo>
                <a:cubicBezTo>
                  <a:pt x="763697" y="82176"/>
                  <a:pt x="754098" y="66193"/>
                  <a:pt x="739359" y="56367"/>
                </a:cubicBezTo>
                <a:cubicBezTo>
                  <a:pt x="726833" y="48016"/>
                  <a:pt x="716063" y="36076"/>
                  <a:pt x="701781" y="31315"/>
                </a:cubicBezTo>
                <a:cubicBezTo>
                  <a:pt x="695518" y="29227"/>
                  <a:pt x="687660" y="29720"/>
                  <a:pt x="682992" y="25052"/>
                </a:cubicBezTo>
                <a:lnTo>
                  <a:pt x="645414" y="187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0DD6BCB-0945-7E49-8305-5DFA470AAA43}"/>
              </a:ext>
            </a:extLst>
          </p:cNvPr>
          <p:cNvSpPr/>
          <p:nvPr/>
        </p:nvSpPr>
        <p:spPr>
          <a:xfrm>
            <a:off x="2461364" y="4446740"/>
            <a:ext cx="1290181" cy="807928"/>
          </a:xfrm>
          <a:custGeom>
            <a:avLst/>
            <a:gdLst>
              <a:gd name="connsiteX0" fmla="*/ 137787 w 1290181"/>
              <a:gd name="connsiteY0" fmla="*/ 764087 h 807928"/>
              <a:gd name="connsiteX1" fmla="*/ 106472 w 1290181"/>
              <a:gd name="connsiteY1" fmla="*/ 770350 h 807928"/>
              <a:gd name="connsiteX2" fmla="*/ 81420 w 1290181"/>
              <a:gd name="connsiteY2" fmla="*/ 745298 h 807928"/>
              <a:gd name="connsiteX3" fmla="*/ 50104 w 1290181"/>
              <a:gd name="connsiteY3" fmla="*/ 688931 h 807928"/>
              <a:gd name="connsiteX4" fmla="*/ 25052 w 1290181"/>
              <a:gd name="connsiteY4" fmla="*/ 651353 h 807928"/>
              <a:gd name="connsiteX5" fmla="*/ 12526 w 1290181"/>
              <a:gd name="connsiteY5" fmla="*/ 613775 h 807928"/>
              <a:gd name="connsiteX6" fmla="*/ 0 w 1290181"/>
              <a:gd name="connsiteY6" fmla="*/ 557408 h 807928"/>
              <a:gd name="connsiteX7" fmla="*/ 6263 w 1290181"/>
              <a:gd name="connsiteY7" fmla="*/ 475989 h 807928"/>
              <a:gd name="connsiteX8" fmla="*/ 18789 w 1290181"/>
              <a:gd name="connsiteY8" fmla="*/ 438411 h 807928"/>
              <a:gd name="connsiteX9" fmla="*/ 43841 w 1290181"/>
              <a:gd name="connsiteY9" fmla="*/ 350728 h 807928"/>
              <a:gd name="connsiteX10" fmla="*/ 56368 w 1290181"/>
              <a:gd name="connsiteY10" fmla="*/ 313150 h 807928"/>
              <a:gd name="connsiteX11" fmla="*/ 68894 w 1290181"/>
              <a:gd name="connsiteY11" fmla="*/ 294361 h 807928"/>
              <a:gd name="connsiteX12" fmla="*/ 81420 w 1290181"/>
              <a:gd name="connsiteY12" fmla="*/ 256783 h 807928"/>
              <a:gd name="connsiteX13" fmla="*/ 93946 w 1290181"/>
              <a:gd name="connsiteY13" fmla="*/ 219205 h 807928"/>
              <a:gd name="connsiteX14" fmla="*/ 112735 w 1290181"/>
              <a:gd name="connsiteY14" fmla="*/ 181627 h 807928"/>
              <a:gd name="connsiteX15" fmla="*/ 150313 w 1290181"/>
              <a:gd name="connsiteY15" fmla="*/ 156575 h 807928"/>
              <a:gd name="connsiteX16" fmla="*/ 194154 w 1290181"/>
              <a:gd name="connsiteY16" fmla="*/ 144049 h 807928"/>
              <a:gd name="connsiteX17" fmla="*/ 256784 w 1290181"/>
              <a:gd name="connsiteY17" fmla="*/ 125260 h 807928"/>
              <a:gd name="connsiteX18" fmla="*/ 275573 w 1290181"/>
              <a:gd name="connsiteY18" fmla="*/ 118997 h 807928"/>
              <a:gd name="connsiteX19" fmla="*/ 300625 w 1290181"/>
              <a:gd name="connsiteY19" fmla="*/ 106471 h 807928"/>
              <a:gd name="connsiteX20" fmla="*/ 338203 w 1290181"/>
              <a:gd name="connsiteY20" fmla="*/ 93945 h 807928"/>
              <a:gd name="connsiteX21" fmla="*/ 375781 w 1290181"/>
              <a:gd name="connsiteY21" fmla="*/ 75156 h 807928"/>
              <a:gd name="connsiteX22" fmla="*/ 438411 w 1290181"/>
              <a:gd name="connsiteY22" fmla="*/ 62630 h 807928"/>
              <a:gd name="connsiteX23" fmla="*/ 494778 w 1290181"/>
              <a:gd name="connsiteY23" fmla="*/ 50104 h 807928"/>
              <a:gd name="connsiteX24" fmla="*/ 513568 w 1290181"/>
              <a:gd name="connsiteY24" fmla="*/ 43841 h 807928"/>
              <a:gd name="connsiteX25" fmla="*/ 551146 w 1290181"/>
              <a:gd name="connsiteY25" fmla="*/ 37578 h 807928"/>
              <a:gd name="connsiteX26" fmla="*/ 569935 w 1290181"/>
              <a:gd name="connsiteY26" fmla="*/ 31315 h 807928"/>
              <a:gd name="connsiteX27" fmla="*/ 613776 w 1290181"/>
              <a:gd name="connsiteY27" fmla="*/ 18789 h 807928"/>
              <a:gd name="connsiteX28" fmla="*/ 651354 w 1290181"/>
              <a:gd name="connsiteY28" fmla="*/ 0 h 807928"/>
              <a:gd name="connsiteX29" fmla="*/ 726510 w 1290181"/>
              <a:gd name="connsiteY29" fmla="*/ 6263 h 807928"/>
              <a:gd name="connsiteX30" fmla="*/ 745299 w 1290181"/>
              <a:gd name="connsiteY30" fmla="*/ 12526 h 807928"/>
              <a:gd name="connsiteX31" fmla="*/ 770351 w 1290181"/>
              <a:gd name="connsiteY31" fmla="*/ 18789 h 807928"/>
              <a:gd name="connsiteX32" fmla="*/ 807929 w 1290181"/>
              <a:gd name="connsiteY32" fmla="*/ 31315 h 807928"/>
              <a:gd name="connsiteX33" fmla="*/ 845507 w 1290181"/>
              <a:gd name="connsiteY33" fmla="*/ 43841 h 807928"/>
              <a:gd name="connsiteX34" fmla="*/ 864296 w 1290181"/>
              <a:gd name="connsiteY34" fmla="*/ 50104 h 807928"/>
              <a:gd name="connsiteX35" fmla="*/ 883085 w 1290181"/>
              <a:gd name="connsiteY35" fmla="*/ 56367 h 807928"/>
              <a:gd name="connsiteX36" fmla="*/ 977031 w 1290181"/>
              <a:gd name="connsiteY36" fmla="*/ 68893 h 807928"/>
              <a:gd name="connsiteX37" fmla="*/ 1020872 w 1290181"/>
              <a:gd name="connsiteY37" fmla="*/ 81419 h 807928"/>
              <a:gd name="connsiteX38" fmla="*/ 1083502 w 1290181"/>
              <a:gd name="connsiteY38" fmla="*/ 100208 h 807928"/>
              <a:gd name="connsiteX39" fmla="*/ 1177447 w 1290181"/>
              <a:gd name="connsiteY39" fmla="*/ 112734 h 807928"/>
              <a:gd name="connsiteX40" fmla="*/ 1196236 w 1290181"/>
              <a:gd name="connsiteY40" fmla="*/ 118997 h 807928"/>
              <a:gd name="connsiteX41" fmla="*/ 1215025 w 1290181"/>
              <a:gd name="connsiteY41" fmla="*/ 137786 h 807928"/>
              <a:gd name="connsiteX42" fmla="*/ 1233814 w 1290181"/>
              <a:gd name="connsiteY42" fmla="*/ 150312 h 807928"/>
              <a:gd name="connsiteX43" fmla="*/ 1240077 w 1290181"/>
              <a:gd name="connsiteY43" fmla="*/ 169101 h 807928"/>
              <a:gd name="connsiteX44" fmla="*/ 1252603 w 1290181"/>
              <a:gd name="connsiteY44" fmla="*/ 187890 h 807928"/>
              <a:gd name="connsiteX45" fmla="*/ 1258866 w 1290181"/>
              <a:gd name="connsiteY45" fmla="*/ 206679 h 807928"/>
              <a:gd name="connsiteX46" fmla="*/ 1283918 w 1290181"/>
              <a:gd name="connsiteY46" fmla="*/ 244257 h 807928"/>
              <a:gd name="connsiteX47" fmla="*/ 1283918 w 1290181"/>
              <a:gd name="connsiteY47" fmla="*/ 363255 h 807928"/>
              <a:gd name="connsiteX48" fmla="*/ 1290181 w 1290181"/>
              <a:gd name="connsiteY48" fmla="*/ 432148 h 807928"/>
              <a:gd name="connsiteX49" fmla="*/ 1277655 w 1290181"/>
              <a:gd name="connsiteY49" fmla="*/ 450937 h 807928"/>
              <a:gd name="connsiteX50" fmla="*/ 1246340 w 1290181"/>
              <a:gd name="connsiteY50" fmla="*/ 507304 h 807928"/>
              <a:gd name="connsiteX51" fmla="*/ 1208762 w 1290181"/>
              <a:gd name="connsiteY51" fmla="*/ 544882 h 807928"/>
              <a:gd name="connsiteX52" fmla="*/ 1196236 w 1290181"/>
              <a:gd name="connsiteY52" fmla="*/ 563671 h 807928"/>
              <a:gd name="connsiteX53" fmla="*/ 1152395 w 1290181"/>
              <a:gd name="connsiteY53" fmla="*/ 588723 h 807928"/>
              <a:gd name="connsiteX54" fmla="*/ 1083502 w 1290181"/>
              <a:gd name="connsiteY54" fmla="*/ 663879 h 807928"/>
              <a:gd name="connsiteX55" fmla="*/ 1039661 w 1290181"/>
              <a:gd name="connsiteY55" fmla="*/ 688931 h 807928"/>
              <a:gd name="connsiteX56" fmla="*/ 1020872 w 1290181"/>
              <a:gd name="connsiteY56" fmla="*/ 701457 h 807928"/>
              <a:gd name="connsiteX57" fmla="*/ 977031 w 1290181"/>
              <a:gd name="connsiteY57" fmla="*/ 713983 h 807928"/>
              <a:gd name="connsiteX58" fmla="*/ 951978 w 1290181"/>
              <a:gd name="connsiteY58" fmla="*/ 726509 h 807928"/>
              <a:gd name="connsiteX59" fmla="*/ 908137 w 1290181"/>
              <a:gd name="connsiteY59" fmla="*/ 732772 h 807928"/>
              <a:gd name="connsiteX60" fmla="*/ 832981 w 1290181"/>
              <a:gd name="connsiteY60" fmla="*/ 751561 h 807928"/>
              <a:gd name="connsiteX61" fmla="*/ 789140 w 1290181"/>
              <a:gd name="connsiteY61" fmla="*/ 757824 h 807928"/>
              <a:gd name="connsiteX62" fmla="*/ 764088 w 1290181"/>
              <a:gd name="connsiteY62" fmla="*/ 764087 h 807928"/>
              <a:gd name="connsiteX63" fmla="*/ 726510 w 1290181"/>
              <a:gd name="connsiteY63" fmla="*/ 776613 h 807928"/>
              <a:gd name="connsiteX64" fmla="*/ 538620 w 1290181"/>
              <a:gd name="connsiteY64" fmla="*/ 795402 h 807928"/>
              <a:gd name="connsiteX65" fmla="*/ 469726 w 1290181"/>
              <a:gd name="connsiteY65" fmla="*/ 807928 h 807928"/>
              <a:gd name="connsiteX66" fmla="*/ 250521 w 1290181"/>
              <a:gd name="connsiteY66" fmla="*/ 801665 h 807928"/>
              <a:gd name="connsiteX67" fmla="*/ 175365 w 1290181"/>
              <a:gd name="connsiteY67" fmla="*/ 795402 h 807928"/>
              <a:gd name="connsiteX68" fmla="*/ 137787 w 1290181"/>
              <a:gd name="connsiteY68" fmla="*/ 764087 h 80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90181" h="807928">
                <a:moveTo>
                  <a:pt x="137787" y="764087"/>
                </a:moveTo>
                <a:cubicBezTo>
                  <a:pt x="126305" y="759912"/>
                  <a:pt x="116571" y="773716"/>
                  <a:pt x="106472" y="770350"/>
                </a:cubicBezTo>
                <a:cubicBezTo>
                  <a:pt x="95268" y="766615"/>
                  <a:pt x="88797" y="754520"/>
                  <a:pt x="81420" y="745298"/>
                </a:cubicBezTo>
                <a:cubicBezTo>
                  <a:pt x="10919" y="657172"/>
                  <a:pt x="79454" y="741760"/>
                  <a:pt x="50104" y="688931"/>
                </a:cubicBezTo>
                <a:cubicBezTo>
                  <a:pt x="42793" y="675771"/>
                  <a:pt x="29813" y="665635"/>
                  <a:pt x="25052" y="651353"/>
                </a:cubicBezTo>
                <a:cubicBezTo>
                  <a:pt x="20877" y="638827"/>
                  <a:pt x="14697" y="626799"/>
                  <a:pt x="12526" y="613775"/>
                </a:cubicBezTo>
                <a:cubicBezTo>
                  <a:pt x="5178" y="569685"/>
                  <a:pt x="10279" y="588244"/>
                  <a:pt x="0" y="557408"/>
                </a:cubicBezTo>
                <a:cubicBezTo>
                  <a:pt x="2088" y="530268"/>
                  <a:pt x="2018" y="502876"/>
                  <a:pt x="6263" y="475989"/>
                </a:cubicBezTo>
                <a:cubicBezTo>
                  <a:pt x="8322" y="462947"/>
                  <a:pt x="15587" y="451220"/>
                  <a:pt x="18789" y="438411"/>
                </a:cubicBezTo>
                <a:cubicBezTo>
                  <a:pt x="34517" y="375500"/>
                  <a:pt x="25872" y="404637"/>
                  <a:pt x="43841" y="350728"/>
                </a:cubicBezTo>
                <a:cubicBezTo>
                  <a:pt x="43843" y="350723"/>
                  <a:pt x="56365" y="313154"/>
                  <a:pt x="56368" y="313150"/>
                </a:cubicBezTo>
                <a:cubicBezTo>
                  <a:pt x="60543" y="306887"/>
                  <a:pt x="65837" y="301239"/>
                  <a:pt x="68894" y="294361"/>
                </a:cubicBezTo>
                <a:cubicBezTo>
                  <a:pt x="74256" y="282295"/>
                  <a:pt x="77245" y="269309"/>
                  <a:pt x="81420" y="256783"/>
                </a:cubicBezTo>
                <a:lnTo>
                  <a:pt x="93946" y="219205"/>
                </a:lnTo>
                <a:cubicBezTo>
                  <a:pt x="98413" y="205803"/>
                  <a:pt x="101308" y="191625"/>
                  <a:pt x="112735" y="181627"/>
                </a:cubicBezTo>
                <a:cubicBezTo>
                  <a:pt x="124065" y="171714"/>
                  <a:pt x="135708" y="160226"/>
                  <a:pt x="150313" y="156575"/>
                </a:cubicBezTo>
                <a:cubicBezTo>
                  <a:pt x="228630" y="136996"/>
                  <a:pt x="131259" y="162019"/>
                  <a:pt x="194154" y="144049"/>
                </a:cubicBezTo>
                <a:cubicBezTo>
                  <a:pt x="260411" y="125118"/>
                  <a:pt x="167483" y="155027"/>
                  <a:pt x="256784" y="125260"/>
                </a:cubicBezTo>
                <a:cubicBezTo>
                  <a:pt x="263047" y="123172"/>
                  <a:pt x="269668" y="121949"/>
                  <a:pt x="275573" y="118997"/>
                </a:cubicBezTo>
                <a:cubicBezTo>
                  <a:pt x="283924" y="114822"/>
                  <a:pt x="291956" y="109938"/>
                  <a:pt x="300625" y="106471"/>
                </a:cubicBezTo>
                <a:cubicBezTo>
                  <a:pt x="312884" y="101567"/>
                  <a:pt x="327217" y="101269"/>
                  <a:pt x="338203" y="93945"/>
                </a:cubicBezTo>
                <a:cubicBezTo>
                  <a:pt x="358789" y="80221"/>
                  <a:pt x="353092" y="81638"/>
                  <a:pt x="375781" y="75156"/>
                </a:cubicBezTo>
                <a:cubicBezTo>
                  <a:pt x="404860" y="66848"/>
                  <a:pt x="404576" y="68782"/>
                  <a:pt x="438411" y="62630"/>
                </a:cubicBezTo>
                <a:cubicBezTo>
                  <a:pt x="456170" y="59401"/>
                  <a:pt x="477185" y="55130"/>
                  <a:pt x="494778" y="50104"/>
                </a:cubicBezTo>
                <a:cubicBezTo>
                  <a:pt x="501126" y="48290"/>
                  <a:pt x="507123" y="45273"/>
                  <a:pt x="513568" y="43841"/>
                </a:cubicBezTo>
                <a:cubicBezTo>
                  <a:pt x="525964" y="41086"/>
                  <a:pt x="538750" y="40333"/>
                  <a:pt x="551146" y="37578"/>
                </a:cubicBezTo>
                <a:cubicBezTo>
                  <a:pt x="557591" y="36146"/>
                  <a:pt x="563587" y="33129"/>
                  <a:pt x="569935" y="31315"/>
                </a:cubicBezTo>
                <a:cubicBezTo>
                  <a:pt x="579299" y="28639"/>
                  <a:pt x="603765" y="23795"/>
                  <a:pt x="613776" y="18789"/>
                </a:cubicBezTo>
                <a:cubicBezTo>
                  <a:pt x="662340" y="-5493"/>
                  <a:pt x="604127" y="15742"/>
                  <a:pt x="651354" y="0"/>
                </a:cubicBezTo>
                <a:cubicBezTo>
                  <a:pt x="676406" y="2088"/>
                  <a:pt x="701592" y="2941"/>
                  <a:pt x="726510" y="6263"/>
                </a:cubicBezTo>
                <a:cubicBezTo>
                  <a:pt x="733054" y="7136"/>
                  <a:pt x="738951" y="10712"/>
                  <a:pt x="745299" y="12526"/>
                </a:cubicBezTo>
                <a:cubicBezTo>
                  <a:pt x="753575" y="14891"/>
                  <a:pt x="762106" y="16316"/>
                  <a:pt x="770351" y="18789"/>
                </a:cubicBezTo>
                <a:cubicBezTo>
                  <a:pt x="782998" y="22583"/>
                  <a:pt x="795403" y="27140"/>
                  <a:pt x="807929" y="31315"/>
                </a:cubicBezTo>
                <a:lnTo>
                  <a:pt x="845507" y="43841"/>
                </a:lnTo>
                <a:lnTo>
                  <a:pt x="864296" y="50104"/>
                </a:lnTo>
                <a:cubicBezTo>
                  <a:pt x="870559" y="52192"/>
                  <a:pt x="876534" y="55548"/>
                  <a:pt x="883085" y="56367"/>
                </a:cubicBezTo>
                <a:cubicBezTo>
                  <a:pt x="947837" y="64461"/>
                  <a:pt x="916527" y="60250"/>
                  <a:pt x="977031" y="68893"/>
                </a:cubicBezTo>
                <a:cubicBezTo>
                  <a:pt x="1040175" y="89941"/>
                  <a:pt x="942230" y="57826"/>
                  <a:pt x="1020872" y="81419"/>
                </a:cubicBezTo>
                <a:cubicBezTo>
                  <a:pt x="1038840" y="86810"/>
                  <a:pt x="1063748" y="97169"/>
                  <a:pt x="1083502" y="100208"/>
                </a:cubicBezTo>
                <a:cubicBezTo>
                  <a:pt x="1127599" y="106992"/>
                  <a:pt x="1137941" y="103955"/>
                  <a:pt x="1177447" y="112734"/>
                </a:cubicBezTo>
                <a:cubicBezTo>
                  <a:pt x="1183892" y="114166"/>
                  <a:pt x="1189973" y="116909"/>
                  <a:pt x="1196236" y="118997"/>
                </a:cubicBezTo>
                <a:cubicBezTo>
                  <a:pt x="1202499" y="125260"/>
                  <a:pt x="1208221" y="132116"/>
                  <a:pt x="1215025" y="137786"/>
                </a:cubicBezTo>
                <a:cubicBezTo>
                  <a:pt x="1220808" y="142605"/>
                  <a:pt x="1229112" y="144434"/>
                  <a:pt x="1233814" y="150312"/>
                </a:cubicBezTo>
                <a:cubicBezTo>
                  <a:pt x="1237938" y="155467"/>
                  <a:pt x="1237125" y="163196"/>
                  <a:pt x="1240077" y="169101"/>
                </a:cubicBezTo>
                <a:cubicBezTo>
                  <a:pt x="1243443" y="175834"/>
                  <a:pt x="1249237" y="181157"/>
                  <a:pt x="1252603" y="187890"/>
                </a:cubicBezTo>
                <a:cubicBezTo>
                  <a:pt x="1255555" y="193795"/>
                  <a:pt x="1255660" y="200908"/>
                  <a:pt x="1258866" y="206679"/>
                </a:cubicBezTo>
                <a:cubicBezTo>
                  <a:pt x="1266177" y="219839"/>
                  <a:pt x="1283918" y="244257"/>
                  <a:pt x="1283918" y="244257"/>
                </a:cubicBezTo>
                <a:cubicBezTo>
                  <a:pt x="1270264" y="298875"/>
                  <a:pt x="1276278" y="263937"/>
                  <a:pt x="1283918" y="363255"/>
                </a:cubicBezTo>
                <a:cubicBezTo>
                  <a:pt x="1285687" y="386246"/>
                  <a:pt x="1288093" y="409184"/>
                  <a:pt x="1290181" y="432148"/>
                </a:cubicBezTo>
                <a:cubicBezTo>
                  <a:pt x="1286006" y="438411"/>
                  <a:pt x="1281021" y="444204"/>
                  <a:pt x="1277655" y="450937"/>
                </a:cubicBezTo>
                <a:cubicBezTo>
                  <a:pt x="1261904" y="482440"/>
                  <a:pt x="1285835" y="467809"/>
                  <a:pt x="1246340" y="507304"/>
                </a:cubicBezTo>
                <a:cubicBezTo>
                  <a:pt x="1233814" y="519830"/>
                  <a:pt x="1218588" y="530143"/>
                  <a:pt x="1208762" y="544882"/>
                </a:cubicBezTo>
                <a:cubicBezTo>
                  <a:pt x="1204587" y="551145"/>
                  <a:pt x="1201559" y="558348"/>
                  <a:pt x="1196236" y="563671"/>
                </a:cubicBezTo>
                <a:cubicBezTo>
                  <a:pt x="1177278" y="582629"/>
                  <a:pt x="1173892" y="581557"/>
                  <a:pt x="1152395" y="588723"/>
                </a:cubicBezTo>
                <a:cubicBezTo>
                  <a:pt x="1132137" y="615734"/>
                  <a:pt x="1112245" y="644717"/>
                  <a:pt x="1083502" y="663879"/>
                </a:cubicBezTo>
                <a:cubicBezTo>
                  <a:pt x="1037726" y="694397"/>
                  <a:pt x="1095284" y="657146"/>
                  <a:pt x="1039661" y="688931"/>
                </a:cubicBezTo>
                <a:cubicBezTo>
                  <a:pt x="1033126" y="692666"/>
                  <a:pt x="1027605" y="698091"/>
                  <a:pt x="1020872" y="701457"/>
                </a:cubicBezTo>
                <a:cubicBezTo>
                  <a:pt x="1005732" y="709027"/>
                  <a:pt x="993083" y="707963"/>
                  <a:pt x="977031" y="713983"/>
                </a:cubicBezTo>
                <a:cubicBezTo>
                  <a:pt x="968289" y="717261"/>
                  <a:pt x="960986" y="724052"/>
                  <a:pt x="951978" y="726509"/>
                </a:cubicBezTo>
                <a:cubicBezTo>
                  <a:pt x="937736" y="730393"/>
                  <a:pt x="922582" y="729731"/>
                  <a:pt x="908137" y="732772"/>
                </a:cubicBezTo>
                <a:cubicBezTo>
                  <a:pt x="882868" y="738092"/>
                  <a:pt x="858544" y="747909"/>
                  <a:pt x="832981" y="751561"/>
                </a:cubicBezTo>
                <a:cubicBezTo>
                  <a:pt x="818367" y="753649"/>
                  <a:pt x="803664" y="755183"/>
                  <a:pt x="789140" y="757824"/>
                </a:cubicBezTo>
                <a:cubicBezTo>
                  <a:pt x="780671" y="759364"/>
                  <a:pt x="772333" y="761614"/>
                  <a:pt x="764088" y="764087"/>
                </a:cubicBezTo>
                <a:cubicBezTo>
                  <a:pt x="751441" y="767881"/>
                  <a:pt x="739581" y="774746"/>
                  <a:pt x="726510" y="776613"/>
                </a:cubicBezTo>
                <a:cubicBezTo>
                  <a:pt x="605697" y="793872"/>
                  <a:pt x="668295" y="787297"/>
                  <a:pt x="538620" y="795402"/>
                </a:cubicBezTo>
                <a:cubicBezTo>
                  <a:pt x="528440" y="797438"/>
                  <a:pt x="477738" y="807928"/>
                  <a:pt x="469726" y="807928"/>
                </a:cubicBezTo>
                <a:cubicBezTo>
                  <a:pt x="396628" y="807928"/>
                  <a:pt x="323589" y="803753"/>
                  <a:pt x="250521" y="801665"/>
                </a:cubicBezTo>
                <a:cubicBezTo>
                  <a:pt x="225469" y="799577"/>
                  <a:pt x="200162" y="799535"/>
                  <a:pt x="175365" y="795402"/>
                </a:cubicBezTo>
                <a:cubicBezTo>
                  <a:pt x="122857" y="786651"/>
                  <a:pt x="149269" y="768262"/>
                  <a:pt x="137787" y="7640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202C2517-7A9E-8445-B65A-F96D90279FD3}"/>
              </a:ext>
            </a:extLst>
          </p:cNvPr>
          <p:cNvSpPr/>
          <p:nvPr/>
        </p:nvSpPr>
        <p:spPr>
          <a:xfrm>
            <a:off x="4114800" y="4008329"/>
            <a:ext cx="582460" cy="588723"/>
          </a:xfrm>
          <a:custGeom>
            <a:avLst/>
            <a:gdLst>
              <a:gd name="connsiteX0" fmla="*/ 281836 w 582460"/>
              <a:gd name="connsiteY0" fmla="*/ 0 h 588723"/>
              <a:gd name="connsiteX1" fmla="*/ 313151 w 582460"/>
              <a:gd name="connsiteY1" fmla="*/ 12526 h 588723"/>
              <a:gd name="connsiteX2" fmla="*/ 331940 w 582460"/>
              <a:gd name="connsiteY2" fmla="*/ 25052 h 588723"/>
              <a:gd name="connsiteX3" fmla="*/ 388307 w 582460"/>
              <a:gd name="connsiteY3" fmla="*/ 43841 h 588723"/>
              <a:gd name="connsiteX4" fmla="*/ 444674 w 582460"/>
              <a:gd name="connsiteY4" fmla="*/ 62630 h 588723"/>
              <a:gd name="connsiteX5" fmla="*/ 463463 w 582460"/>
              <a:gd name="connsiteY5" fmla="*/ 68893 h 588723"/>
              <a:gd name="connsiteX6" fmla="*/ 507304 w 582460"/>
              <a:gd name="connsiteY6" fmla="*/ 81419 h 588723"/>
              <a:gd name="connsiteX7" fmla="*/ 519830 w 582460"/>
              <a:gd name="connsiteY7" fmla="*/ 100208 h 588723"/>
              <a:gd name="connsiteX8" fmla="*/ 538619 w 582460"/>
              <a:gd name="connsiteY8" fmla="*/ 112734 h 588723"/>
              <a:gd name="connsiteX9" fmla="*/ 563671 w 582460"/>
              <a:gd name="connsiteY9" fmla="*/ 144049 h 588723"/>
              <a:gd name="connsiteX10" fmla="*/ 576197 w 582460"/>
              <a:gd name="connsiteY10" fmla="*/ 162838 h 588723"/>
              <a:gd name="connsiteX11" fmla="*/ 582460 w 582460"/>
              <a:gd name="connsiteY11" fmla="*/ 194153 h 588723"/>
              <a:gd name="connsiteX12" fmla="*/ 569934 w 582460"/>
              <a:gd name="connsiteY12" fmla="*/ 263046 h 588723"/>
              <a:gd name="connsiteX13" fmla="*/ 557408 w 582460"/>
              <a:gd name="connsiteY13" fmla="*/ 344466 h 588723"/>
              <a:gd name="connsiteX14" fmla="*/ 544882 w 582460"/>
              <a:gd name="connsiteY14" fmla="*/ 363255 h 588723"/>
              <a:gd name="connsiteX15" fmla="*/ 526093 w 582460"/>
              <a:gd name="connsiteY15" fmla="*/ 419622 h 588723"/>
              <a:gd name="connsiteX16" fmla="*/ 519830 w 582460"/>
              <a:gd name="connsiteY16" fmla="*/ 438411 h 588723"/>
              <a:gd name="connsiteX17" fmla="*/ 507304 w 582460"/>
              <a:gd name="connsiteY17" fmla="*/ 457200 h 588723"/>
              <a:gd name="connsiteX18" fmla="*/ 475989 w 582460"/>
              <a:gd name="connsiteY18" fmla="*/ 513567 h 588723"/>
              <a:gd name="connsiteX19" fmla="*/ 419622 w 582460"/>
              <a:gd name="connsiteY19" fmla="*/ 538619 h 588723"/>
              <a:gd name="connsiteX20" fmla="*/ 400833 w 582460"/>
              <a:gd name="connsiteY20" fmla="*/ 544882 h 588723"/>
              <a:gd name="connsiteX21" fmla="*/ 382044 w 582460"/>
              <a:gd name="connsiteY21" fmla="*/ 557408 h 588723"/>
              <a:gd name="connsiteX22" fmla="*/ 344466 w 582460"/>
              <a:gd name="connsiteY22" fmla="*/ 569934 h 588723"/>
              <a:gd name="connsiteX23" fmla="*/ 306888 w 582460"/>
              <a:gd name="connsiteY23" fmla="*/ 582460 h 588723"/>
              <a:gd name="connsiteX24" fmla="*/ 288099 w 582460"/>
              <a:gd name="connsiteY24" fmla="*/ 588723 h 588723"/>
              <a:gd name="connsiteX25" fmla="*/ 206679 w 582460"/>
              <a:gd name="connsiteY25" fmla="*/ 582460 h 588723"/>
              <a:gd name="connsiteX26" fmla="*/ 187890 w 582460"/>
              <a:gd name="connsiteY26" fmla="*/ 576197 h 588723"/>
              <a:gd name="connsiteX27" fmla="*/ 162838 w 582460"/>
              <a:gd name="connsiteY27" fmla="*/ 569934 h 588723"/>
              <a:gd name="connsiteX28" fmla="*/ 106471 w 582460"/>
              <a:gd name="connsiteY28" fmla="*/ 563671 h 588723"/>
              <a:gd name="connsiteX29" fmla="*/ 62630 w 582460"/>
              <a:gd name="connsiteY29" fmla="*/ 551145 h 588723"/>
              <a:gd name="connsiteX30" fmla="*/ 43841 w 582460"/>
              <a:gd name="connsiteY30" fmla="*/ 544882 h 588723"/>
              <a:gd name="connsiteX31" fmla="*/ 31315 w 582460"/>
              <a:gd name="connsiteY31" fmla="*/ 526093 h 588723"/>
              <a:gd name="connsiteX32" fmla="*/ 12526 w 582460"/>
              <a:gd name="connsiteY32" fmla="*/ 469726 h 588723"/>
              <a:gd name="connsiteX33" fmla="*/ 6263 w 582460"/>
              <a:gd name="connsiteY33" fmla="*/ 450937 h 588723"/>
              <a:gd name="connsiteX34" fmla="*/ 0 w 582460"/>
              <a:gd name="connsiteY34" fmla="*/ 432148 h 588723"/>
              <a:gd name="connsiteX35" fmla="*/ 6263 w 582460"/>
              <a:gd name="connsiteY35" fmla="*/ 225468 h 588723"/>
              <a:gd name="connsiteX36" fmla="*/ 12526 w 582460"/>
              <a:gd name="connsiteY36" fmla="*/ 200416 h 588723"/>
              <a:gd name="connsiteX37" fmla="*/ 18789 w 582460"/>
              <a:gd name="connsiteY37" fmla="*/ 144049 h 588723"/>
              <a:gd name="connsiteX38" fmla="*/ 31315 w 582460"/>
              <a:gd name="connsiteY38" fmla="*/ 81419 h 588723"/>
              <a:gd name="connsiteX39" fmla="*/ 37578 w 582460"/>
              <a:gd name="connsiteY39" fmla="*/ 62630 h 588723"/>
              <a:gd name="connsiteX40" fmla="*/ 75156 w 582460"/>
              <a:gd name="connsiteY40" fmla="*/ 43841 h 588723"/>
              <a:gd name="connsiteX41" fmla="*/ 131523 w 582460"/>
              <a:gd name="connsiteY41" fmla="*/ 18789 h 588723"/>
              <a:gd name="connsiteX42" fmla="*/ 150312 w 582460"/>
              <a:gd name="connsiteY42" fmla="*/ 12526 h 588723"/>
              <a:gd name="connsiteX43" fmla="*/ 281836 w 582460"/>
              <a:gd name="connsiteY43" fmla="*/ 0 h 58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2460" h="588723">
                <a:moveTo>
                  <a:pt x="281836" y="0"/>
                </a:moveTo>
                <a:cubicBezTo>
                  <a:pt x="292274" y="4175"/>
                  <a:pt x="303095" y="7498"/>
                  <a:pt x="313151" y="12526"/>
                </a:cubicBezTo>
                <a:cubicBezTo>
                  <a:pt x="319884" y="15892"/>
                  <a:pt x="325062" y="21995"/>
                  <a:pt x="331940" y="25052"/>
                </a:cubicBezTo>
                <a:lnTo>
                  <a:pt x="388307" y="43841"/>
                </a:lnTo>
                <a:lnTo>
                  <a:pt x="444674" y="62630"/>
                </a:lnTo>
                <a:cubicBezTo>
                  <a:pt x="450937" y="64718"/>
                  <a:pt x="457058" y="67292"/>
                  <a:pt x="463463" y="68893"/>
                </a:cubicBezTo>
                <a:cubicBezTo>
                  <a:pt x="494920" y="76757"/>
                  <a:pt x="480349" y="72434"/>
                  <a:pt x="507304" y="81419"/>
                </a:cubicBezTo>
                <a:cubicBezTo>
                  <a:pt x="511479" y="87682"/>
                  <a:pt x="514507" y="94885"/>
                  <a:pt x="519830" y="100208"/>
                </a:cubicBezTo>
                <a:cubicBezTo>
                  <a:pt x="525153" y="105531"/>
                  <a:pt x="533917" y="106856"/>
                  <a:pt x="538619" y="112734"/>
                </a:cubicBezTo>
                <a:cubicBezTo>
                  <a:pt x="573192" y="155951"/>
                  <a:pt x="509824" y="108151"/>
                  <a:pt x="563671" y="144049"/>
                </a:cubicBezTo>
                <a:cubicBezTo>
                  <a:pt x="567846" y="150312"/>
                  <a:pt x="573554" y="155790"/>
                  <a:pt x="576197" y="162838"/>
                </a:cubicBezTo>
                <a:cubicBezTo>
                  <a:pt x="579935" y="172805"/>
                  <a:pt x="582460" y="183508"/>
                  <a:pt x="582460" y="194153"/>
                </a:cubicBezTo>
                <a:cubicBezTo>
                  <a:pt x="582460" y="216594"/>
                  <a:pt x="575416" y="241120"/>
                  <a:pt x="569934" y="263046"/>
                </a:cubicBezTo>
                <a:cubicBezTo>
                  <a:pt x="568677" y="274361"/>
                  <a:pt x="565544" y="325482"/>
                  <a:pt x="557408" y="344466"/>
                </a:cubicBezTo>
                <a:cubicBezTo>
                  <a:pt x="554443" y="351385"/>
                  <a:pt x="547939" y="356377"/>
                  <a:pt x="544882" y="363255"/>
                </a:cubicBezTo>
                <a:lnTo>
                  <a:pt x="526093" y="419622"/>
                </a:lnTo>
                <a:cubicBezTo>
                  <a:pt x="524005" y="425885"/>
                  <a:pt x="523492" y="432918"/>
                  <a:pt x="519830" y="438411"/>
                </a:cubicBezTo>
                <a:cubicBezTo>
                  <a:pt x="515655" y="444674"/>
                  <a:pt x="510670" y="450467"/>
                  <a:pt x="507304" y="457200"/>
                </a:cubicBezTo>
                <a:cubicBezTo>
                  <a:pt x="498481" y="474847"/>
                  <a:pt x="499686" y="505668"/>
                  <a:pt x="475989" y="513567"/>
                </a:cubicBezTo>
                <a:cubicBezTo>
                  <a:pt x="379041" y="545883"/>
                  <a:pt x="479172" y="508844"/>
                  <a:pt x="419622" y="538619"/>
                </a:cubicBezTo>
                <a:cubicBezTo>
                  <a:pt x="413717" y="541571"/>
                  <a:pt x="406738" y="541930"/>
                  <a:pt x="400833" y="544882"/>
                </a:cubicBezTo>
                <a:cubicBezTo>
                  <a:pt x="394100" y="548248"/>
                  <a:pt x="388922" y="554351"/>
                  <a:pt x="382044" y="557408"/>
                </a:cubicBezTo>
                <a:cubicBezTo>
                  <a:pt x="369978" y="562770"/>
                  <a:pt x="356992" y="565759"/>
                  <a:pt x="344466" y="569934"/>
                </a:cubicBezTo>
                <a:lnTo>
                  <a:pt x="306888" y="582460"/>
                </a:lnTo>
                <a:lnTo>
                  <a:pt x="288099" y="588723"/>
                </a:lnTo>
                <a:cubicBezTo>
                  <a:pt x="260959" y="586635"/>
                  <a:pt x="233689" y="585836"/>
                  <a:pt x="206679" y="582460"/>
                </a:cubicBezTo>
                <a:cubicBezTo>
                  <a:pt x="200128" y="581641"/>
                  <a:pt x="194238" y="578011"/>
                  <a:pt x="187890" y="576197"/>
                </a:cubicBezTo>
                <a:cubicBezTo>
                  <a:pt x="179614" y="573832"/>
                  <a:pt x="171346" y="571243"/>
                  <a:pt x="162838" y="569934"/>
                </a:cubicBezTo>
                <a:cubicBezTo>
                  <a:pt x="144153" y="567059"/>
                  <a:pt x="125260" y="565759"/>
                  <a:pt x="106471" y="563671"/>
                </a:cubicBezTo>
                <a:cubicBezTo>
                  <a:pt x="61421" y="548654"/>
                  <a:pt x="117679" y="566873"/>
                  <a:pt x="62630" y="551145"/>
                </a:cubicBezTo>
                <a:cubicBezTo>
                  <a:pt x="56282" y="549331"/>
                  <a:pt x="50104" y="546970"/>
                  <a:pt x="43841" y="544882"/>
                </a:cubicBezTo>
                <a:cubicBezTo>
                  <a:pt x="39666" y="538619"/>
                  <a:pt x="34372" y="532971"/>
                  <a:pt x="31315" y="526093"/>
                </a:cubicBezTo>
                <a:lnTo>
                  <a:pt x="12526" y="469726"/>
                </a:lnTo>
                <a:lnTo>
                  <a:pt x="6263" y="450937"/>
                </a:lnTo>
                <a:lnTo>
                  <a:pt x="0" y="432148"/>
                </a:lnTo>
                <a:cubicBezTo>
                  <a:pt x="2088" y="363255"/>
                  <a:pt x="2543" y="294292"/>
                  <a:pt x="6263" y="225468"/>
                </a:cubicBezTo>
                <a:cubicBezTo>
                  <a:pt x="6728" y="216873"/>
                  <a:pt x="11217" y="208924"/>
                  <a:pt x="12526" y="200416"/>
                </a:cubicBezTo>
                <a:cubicBezTo>
                  <a:pt x="15401" y="181731"/>
                  <a:pt x="16290" y="162788"/>
                  <a:pt x="18789" y="144049"/>
                </a:cubicBezTo>
                <a:cubicBezTo>
                  <a:pt x="21865" y="120980"/>
                  <a:pt x="25092" y="103201"/>
                  <a:pt x="31315" y="81419"/>
                </a:cubicBezTo>
                <a:cubicBezTo>
                  <a:pt x="33129" y="75071"/>
                  <a:pt x="33454" y="67785"/>
                  <a:pt x="37578" y="62630"/>
                </a:cubicBezTo>
                <a:cubicBezTo>
                  <a:pt x="49544" y="47673"/>
                  <a:pt x="60028" y="51405"/>
                  <a:pt x="75156" y="43841"/>
                </a:cubicBezTo>
                <a:cubicBezTo>
                  <a:pt x="134706" y="14066"/>
                  <a:pt x="34575" y="51105"/>
                  <a:pt x="131523" y="18789"/>
                </a:cubicBezTo>
                <a:cubicBezTo>
                  <a:pt x="137786" y="16701"/>
                  <a:pt x="143722" y="12914"/>
                  <a:pt x="150312" y="12526"/>
                </a:cubicBezTo>
                <a:lnTo>
                  <a:pt x="2818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74228897-E357-6C4E-9A27-A11F58C7BE7D}"/>
              </a:ext>
            </a:extLst>
          </p:cNvPr>
          <p:cNvSpPr/>
          <p:nvPr/>
        </p:nvSpPr>
        <p:spPr>
          <a:xfrm>
            <a:off x="7628351" y="4315216"/>
            <a:ext cx="1189972" cy="1089765"/>
          </a:xfrm>
          <a:custGeom>
            <a:avLst/>
            <a:gdLst>
              <a:gd name="connsiteX0" fmla="*/ 112734 w 1189972"/>
              <a:gd name="connsiteY0" fmla="*/ 294362 h 1089765"/>
              <a:gd name="connsiteX1" fmla="*/ 144049 w 1189972"/>
              <a:gd name="connsiteY1" fmla="*/ 250521 h 1089765"/>
              <a:gd name="connsiteX2" fmla="*/ 156575 w 1189972"/>
              <a:gd name="connsiteY2" fmla="*/ 212943 h 1089765"/>
              <a:gd name="connsiteX3" fmla="*/ 162838 w 1189972"/>
              <a:gd name="connsiteY3" fmla="*/ 194154 h 1089765"/>
              <a:gd name="connsiteX4" fmla="*/ 175364 w 1189972"/>
              <a:gd name="connsiteY4" fmla="*/ 175365 h 1089765"/>
              <a:gd name="connsiteX5" fmla="*/ 212942 w 1189972"/>
              <a:gd name="connsiteY5" fmla="*/ 150313 h 1089765"/>
              <a:gd name="connsiteX6" fmla="*/ 269309 w 1189972"/>
              <a:gd name="connsiteY6" fmla="*/ 106472 h 1089765"/>
              <a:gd name="connsiteX7" fmla="*/ 288098 w 1189972"/>
              <a:gd name="connsiteY7" fmla="*/ 93946 h 1089765"/>
              <a:gd name="connsiteX8" fmla="*/ 306887 w 1189972"/>
              <a:gd name="connsiteY8" fmla="*/ 81420 h 1089765"/>
              <a:gd name="connsiteX9" fmla="*/ 325676 w 1189972"/>
              <a:gd name="connsiteY9" fmla="*/ 75157 h 1089765"/>
              <a:gd name="connsiteX10" fmla="*/ 363254 w 1189972"/>
              <a:gd name="connsiteY10" fmla="*/ 50105 h 1089765"/>
              <a:gd name="connsiteX11" fmla="*/ 388307 w 1189972"/>
              <a:gd name="connsiteY11" fmla="*/ 43842 h 1089765"/>
              <a:gd name="connsiteX12" fmla="*/ 463463 w 1189972"/>
              <a:gd name="connsiteY12" fmla="*/ 31316 h 1089765"/>
              <a:gd name="connsiteX13" fmla="*/ 501041 w 1189972"/>
              <a:gd name="connsiteY13" fmla="*/ 18789 h 1089765"/>
              <a:gd name="connsiteX14" fmla="*/ 538619 w 1189972"/>
              <a:gd name="connsiteY14" fmla="*/ 0 h 1089765"/>
              <a:gd name="connsiteX15" fmla="*/ 663879 w 1189972"/>
              <a:gd name="connsiteY15" fmla="*/ 6263 h 1089765"/>
              <a:gd name="connsiteX16" fmla="*/ 726509 w 1189972"/>
              <a:gd name="connsiteY16" fmla="*/ 0 h 1089765"/>
              <a:gd name="connsiteX17" fmla="*/ 832981 w 1189972"/>
              <a:gd name="connsiteY17" fmla="*/ 6263 h 1089765"/>
              <a:gd name="connsiteX18" fmla="*/ 876822 w 1189972"/>
              <a:gd name="connsiteY18" fmla="*/ 12526 h 1089765"/>
              <a:gd name="connsiteX19" fmla="*/ 901874 w 1189972"/>
              <a:gd name="connsiteY19" fmla="*/ 18789 h 1089765"/>
              <a:gd name="connsiteX20" fmla="*/ 939452 w 1189972"/>
              <a:gd name="connsiteY20" fmla="*/ 25052 h 1089765"/>
              <a:gd name="connsiteX21" fmla="*/ 1002082 w 1189972"/>
              <a:gd name="connsiteY21" fmla="*/ 56368 h 1089765"/>
              <a:gd name="connsiteX22" fmla="*/ 1052186 w 1189972"/>
              <a:gd name="connsiteY22" fmla="*/ 81420 h 1089765"/>
              <a:gd name="connsiteX23" fmla="*/ 1058449 w 1189972"/>
              <a:gd name="connsiteY23" fmla="*/ 100209 h 1089765"/>
              <a:gd name="connsiteX24" fmla="*/ 1070975 w 1189972"/>
              <a:gd name="connsiteY24" fmla="*/ 150313 h 1089765"/>
              <a:gd name="connsiteX25" fmla="*/ 1083501 w 1189972"/>
              <a:gd name="connsiteY25" fmla="*/ 169102 h 1089765"/>
              <a:gd name="connsiteX26" fmla="*/ 1096027 w 1189972"/>
              <a:gd name="connsiteY26" fmla="*/ 288099 h 1089765"/>
              <a:gd name="connsiteX27" fmla="*/ 1102290 w 1189972"/>
              <a:gd name="connsiteY27" fmla="*/ 313151 h 1089765"/>
              <a:gd name="connsiteX28" fmla="*/ 1127342 w 1189972"/>
              <a:gd name="connsiteY28" fmla="*/ 356992 h 1089765"/>
              <a:gd name="connsiteX29" fmla="*/ 1133605 w 1189972"/>
              <a:gd name="connsiteY29" fmla="*/ 388307 h 1089765"/>
              <a:gd name="connsiteX30" fmla="*/ 1158657 w 1189972"/>
              <a:gd name="connsiteY30" fmla="*/ 432148 h 1089765"/>
              <a:gd name="connsiteX31" fmla="*/ 1171183 w 1189972"/>
              <a:gd name="connsiteY31" fmla="*/ 469726 h 1089765"/>
              <a:gd name="connsiteX32" fmla="*/ 1177446 w 1189972"/>
              <a:gd name="connsiteY32" fmla="*/ 563672 h 1089765"/>
              <a:gd name="connsiteX33" fmla="*/ 1183709 w 1189972"/>
              <a:gd name="connsiteY33" fmla="*/ 638828 h 1089765"/>
              <a:gd name="connsiteX34" fmla="*/ 1189972 w 1189972"/>
              <a:gd name="connsiteY34" fmla="*/ 726510 h 1089765"/>
              <a:gd name="connsiteX35" fmla="*/ 1183709 w 1189972"/>
              <a:gd name="connsiteY35" fmla="*/ 814192 h 1089765"/>
              <a:gd name="connsiteX36" fmla="*/ 1164920 w 1189972"/>
              <a:gd name="connsiteY36" fmla="*/ 870559 h 1089765"/>
              <a:gd name="connsiteX37" fmla="*/ 1152394 w 1189972"/>
              <a:gd name="connsiteY37" fmla="*/ 908137 h 1089765"/>
              <a:gd name="connsiteX38" fmla="*/ 1146131 w 1189972"/>
              <a:gd name="connsiteY38" fmla="*/ 926926 h 1089765"/>
              <a:gd name="connsiteX39" fmla="*/ 1096027 w 1189972"/>
              <a:gd name="connsiteY39" fmla="*/ 983294 h 1089765"/>
              <a:gd name="connsiteX40" fmla="*/ 1058449 w 1189972"/>
              <a:gd name="connsiteY40" fmla="*/ 1008346 h 1089765"/>
              <a:gd name="connsiteX41" fmla="*/ 1020871 w 1189972"/>
              <a:gd name="connsiteY41" fmla="*/ 1027135 h 1089765"/>
              <a:gd name="connsiteX42" fmla="*/ 1002082 w 1189972"/>
              <a:gd name="connsiteY42" fmla="*/ 1033398 h 1089765"/>
              <a:gd name="connsiteX43" fmla="*/ 983293 w 1189972"/>
              <a:gd name="connsiteY43" fmla="*/ 1045924 h 1089765"/>
              <a:gd name="connsiteX44" fmla="*/ 945715 w 1189972"/>
              <a:gd name="connsiteY44" fmla="*/ 1058450 h 1089765"/>
              <a:gd name="connsiteX45" fmla="*/ 926926 w 1189972"/>
              <a:gd name="connsiteY45" fmla="*/ 1070976 h 1089765"/>
              <a:gd name="connsiteX46" fmla="*/ 889348 w 1189972"/>
              <a:gd name="connsiteY46" fmla="*/ 1083502 h 1089765"/>
              <a:gd name="connsiteX47" fmla="*/ 870559 w 1189972"/>
              <a:gd name="connsiteY47" fmla="*/ 1089765 h 1089765"/>
              <a:gd name="connsiteX48" fmla="*/ 526093 w 1189972"/>
              <a:gd name="connsiteY48" fmla="*/ 1077239 h 1089765"/>
              <a:gd name="connsiteX49" fmla="*/ 438411 w 1189972"/>
              <a:gd name="connsiteY49" fmla="*/ 1052187 h 1089765"/>
              <a:gd name="connsiteX50" fmla="*/ 419622 w 1189972"/>
              <a:gd name="connsiteY50" fmla="*/ 1045924 h 1089765"/>
              <a:gd name="connsiteX51" fmla="*/ 394570 w 1189972"/>
              <a:gd name="connsiteY51" fmla="*/ 1033398 h 1089765"/>
              <a:gd name="connsiteX52" fmla="*/ 375781 w 1189972"/>
              <a:gd name="connsiteY52" fmla="*/ 1027135 h 1089765"/>
              <a:gd name="connsiteX53" fmla="*/ 344465 w 1189972"/>
              <a:gd name="connsiteY53" fmla="*/ 1014609 h 1089765"/>
              <a:gd name="connsiteX54" fmla="*/ 288098 w 1189972"/>
              <a:gd name="connsiteY54" fmla="*/ 995820 h 1089765"/>
              <a:gd name="connsiteX55" fmla="*/ 269309 w 1189972"/>
              <a:gd name="connsiteY55" fmla="*/ 989557 h 1089765"/>
              <a:gd name="connsiteX56" fmla="*/ 250520 w 1189972"/>
              <a:gd name="connsiteY56" fmla="*/ 983294 h 1089765"/>
              <a:gd name="connsiteX57" fmla="*/ 200416 w 1189972"/>
              <a:gd name="connsiteY57" fmla="*/ 951979 h 1089765"/>
              <a:gd name="connsiteX58" fmla="*/ 169101 w 1189972"/>
              <a:gd name="connsiteY58" fmla="*/ 870559 h 1089765"/>
              <a:gd name="connsiteX59" fmla="*/ 150312 w 1189972"/>
              <a:gd name="connsiteY59" fmla="*/ 864296 h 1089765"/>
              <a:gd name="connsiteX60" fmla="*/ 112734 w 1189972"/>
              <a:gd name="connsiteY60" fmla="*/ 839244 h 1089765"/>
              <a:gd name="connsiteX61" fmla="*/ 93945 w 1189972"/>
              <a:gd name="connsiteY61" fmla="*/ 826718 h 1089765"/>
              <a:gd name="connsiteX62" fmla="*/ 87682 w 1189972"/>
              <a:gd name="connsiteY62" fmla="*/ 807929 h 1089765"/>
              <a:gd name="connsiteX63" fmla="*/ 62630 w 1189972"/>
              <a:gd name="connsiteY63" fmla="*/ 770351 h 1089765"/>
              <a:gd name="connsiteX64" fmla="*/ 50104 w 1189972"/>
              <a:gd name="connsiteY64" fmla="*/ 720247 h 1089765"/>
              <a:gd name="connsiteX65" fmla="*/ 43841 w 1189972"/>
              <a:gd name="connsiteY65" fmla="*/ 701458 h 1089765"/>
              <a:gd name="connsiteX66" fmla="*/ 25052 w 1189972"/>
              <a:gd name="connsiteY66" fmla="*/ 663880 h 1089765"/>
              <a:gd name="connsiteX67" fmla="*/ 12526 w 1189972"/>
              <a:gd name="connsiteY67" fmla="*/ 588724 h 1089765"/>
              <a:gd name="connsiteX68" fmla="*/ 0 w 1189972"/>
              <a:gd name="connsiteY68" fmla="*/ 551146 h 1089765"/>
              <a:gd name="connsiteX69" fmla="*/ 6263 w 1189972"/>
              <a:gd name="connsiteY69" fmla="*/ 501042 h 1089765"/>
              <a:gd name="connsiteX70" fmla="*/ 12526 w 1189972"/>
              <a:gd name="connsiteY70" fmla="*/ 482252 h 1089765"/>
              <a:gd name="connsiteX71" fmla="*/ 18789 w 1189972"/>
              <a:gd name="connsiteY71" fmla="*/ 457200 h 1089765"/>
              <a:gd name="connsiteX72" fmla="*/ 31315 w 1189972"/>
              <a:gd name="connsiteY72" fmla="*/ 419622 h 1089765"/>
              <a:gd name="connsiteX73" fmla="*/ 43841 w 1189972"/>
              <a:gd name="connsiteY73" fmla="*/ 400833 h 1089765"/>
              <a:gd name="connsiteX74" fmla="*/ 56367 w 1189972"/>
              <a:gd name="connsiteY74" fmla="*/ 363255 h 1089765"/>
              <a:gd name="connsiteX75" fmla="*/ 100208 w 1189972"/>
              <a:gd name="connsiteY75" fmla="*/ 313151 h 1089765"/>
              <a:gd name="connsiteX76" fmla="*/ 112734 w 1189972"/>
              <a:gd name="connsiteY76" fmla="*/ 294362 h 10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89972" h="1089765">
                <a:moveTo>
                  <a:pt x="112734" y="294362"/>
                </a:moveTo>
                <a:cubicBezTo>
                  <a:pt x="120041" y="283924"/>
                  <a:pt x="135535" y="266333"/>
                  <a:pt x="144049" y="250521"/>
                </a:cubicBezTo>
                <a:cubicBezTo>
                  <a:pt x="150309" y="238896"/>
                  <a:pt x="152400" y="225469"/>
                  <a:pt x="156575" y="212943"/>
                </a:cubicBezTo>
                <a:cubicBezTo>
                  <a:pt x="158663" y="206680"/>
                  <a:pt x="159176" y="199647"/>
                  <a:pt x="162838" y="194154"/>
                </a:cubicBezTo>
                <a:cubicBezTo>
                  <a:pt x="167013" y="187891"/>
                  <a:pt x="169699" y="180322"/>
                  <a:pt x="175364" y="175365"/>
                </a:cubicBezTo>
                <a:cubicBezTo>
                  <a:pt x="186694" y="165452"/>
                  <a:pt x="202297" y="160958"/>
                  <a:pt x="212942" y="150313"/>
                </a:cubicBezTo>
                <a:cubicBezTo>
                  <a:pt x="242376" y="120879"/>
                  <a:pt x="224361" y="136437"/>
                  <a:pt x="269309" y="106472"/>
                </a:cubicBezTo>
                <a:lnTo>
                  <a:pt x="288098" y="93946"/>
                </a:lnTo>
                <a:cubicBezTo>
                  <a:pt x="294361" y="89771"/>
                  <a:pt x="299746" y="83800"/>
                  <a:pt x="306887" y="81420"/>
                </a:cubicBezTo>
                <a:cubicBezTo>
                  <a:pt x="313150" y="79332"/>
                  <a:pt x="319905" y="78363"/>
                  <a:pt x="325676" y="75157"/>
                </a:cubicBezTo>
                <a:cubicBezTo>
                  <a:pt x="338836" y="67846"/>
                  <a:pt x="348649" y="53756"/>
                  <a:pt x="363254" y="50105"/>
                </a:cubicBezTo>
                <a:cubicBezTo>
                  <a:pt x="371605" y="48017"/>
                  <a:pt x="379838" y="45382"/>
                  <a:pt x="388307" y="43842"/>
                </a:cubicBezTo>
                <a:cubicBezTo>
                  <a:pt x="415185" y="38955"/>
                  <a:pt x="437504" y="38396"/>
                  <a:pt x="463463" y="31316"/>
                </a:cubicBezTo>
                <a:cubicBezTo>
                  <a:pt x="476201" y="27842"/>
                  <a:pt x="490055" y="26113"/>
                  <a:pt x="501041" y="18789"/>
                </a:cubicBezTo>
                <a:cubicBezTo>
                  <a:pt x="525323" y="2601"/>
                  <a:pt x="512689" y="8643"/>
                  <a:pt x="538619" y="0"/>
                </a:cubicBezTo>
                <a:cubicBezTo>
                  <a:pt x="580372" y="2088"/>
                  <a:pt x="622074" y="6263"/>
                  <a:pt x="663879" y="6263"/>
                </a:cubicBezTo>
                <a:cubicBezTo>
                  <a:pt x="684860" y="6263"/>
                  <a:pt x="705528" y="0"/>
                  <a:pt x="726509" y="0"/>
                </a:cubicBezTo>
                <a:cubicBezTo>
                  <a:pt x="762061" y="0"/>
                  <a:pt x="797490" y="4175"/>
                  <a:pt x="832981" y="6263"/>
                </a:cubicBezTo>
                <a:cubicBezTo>
                  <a:pt x="847595" y="8351"/>
                  <a:pt x="862298" y="9885"/>
                  <a:pt x="876822" y="12526"/>
                </a:cubicBezTo>
                <a:cubicBezTo>
                  <a:pt x="885291" y="14066"/>
                  <a:pt x="893433" y="17101"/>
                  <a:pt x="901874" y="18789"/>
                </a:cubicBezTo>
                <a:cubicBezTo>
                  <a:pt x="914326" y="21279"/>
                  <a:pt x="926926" y="22964"/>
                  <a:pt x="939452" y="25052"/>
                </a:cubicBezTo>
                <a:cubicBezTo>
                  <a:pt x="960329" y="35491"/>
                  <a:pt x="980410" y="47699"/>
                  <a:pt x="1002082" y="56368"/>
                </a:cubicBezTo>
                <a:cubicBezTo>
                  <a:pt x="1040386" y="71690"/>
                  <a:pt x="1024043" y="62658"/>
                  <a:pt x="1052186" y="81420"/>
                </a:cubicBezTo>
                <a:cubicBezTo>
                  <a:pt x="1054274" y="87683"/>
                  <a:pt x="1056712" y="93840"/>
                  <a:pt x="1058449" y="100209"/>
                </a:cubicBezTo>
                <a:cubicBezTo>
                  <a:pt x="1062979" y="116818"/>
                  <a:pt x="1061426" y="135989"/>
                  <a:pt x="1070975" y="150313"/>
                </a:cubicBezTo>
                <a:lnTo>
                  <a:pt x="1083501" y="169102"/>
                </a:lnTo>
                <a:cubicBezTo>
                  <a:pt x="1087861" y="225780"/>
                  <a:pt x="1086631" y="241121"/>
                  <a:pt x="1096027" y="288099"/>
                </a:cubicBezTo>
                <a:cubicBezTo>
                  <a:pt x="1097715" y="296540"/>
                  <a:pt x="1099268" y="305091"/>
                  <a:pt x="1102290" y="313151"/>
                </a:cubicBezTo>
                <a:cubicBezTo>
                  <a:pt x="1109101" y="331314"/>
                  <a:pt x="1116959" y="341417"/>
                  <a:pt x="1127342" y="356992"/>
                </a:cubicBezTo>
                <a:cubicBezTo>
                  <a:pt x="1129430" y="367430"/>
                  <a:pt x="1130239" y="378208"/>
                  <a:pt x="1133605" y="388307"/>
                </a:cubicBezTo>
                <a:cubicBezTo>
                  <a:pt x="1150268" y="438295"/>
                  <a:pt x="1140331" y="390914"/>
                  <a:pt x="1158657" y="432148"/>
                </a:cubicBezTo>
                <a:cubicBezTo>
                  <a:pt x="1164019" y="444214"/>
                  <a:pt x="1171183" y="469726"/>
                  <a:pt x="1171183" y="469726"/>
                </a:cubicBezTo>
                <a:cubicBezTo>
                  <a:pt x="1173271" y="501041"/>
                  <a:pt x="1175128" y="532373"/>
                  <a:pt x="1177446" y="563672"/>
                </a:cubicBezTo>
                <a:cubicBezTo>
                  <a:pt x="1179303" y="588742"/>
                  <a:pt x="1181781" y="613763"/>
                  <a:pt x="1183709" y="638828"/>
                </a:cubicBezTo>
                <a:cubicBezTo>
                  <a:pt x="1185956" y="668043"/>
                  <a:pt x="1187884" y="697283"/>
                  <a:pt x="1189972" y="726510"/>
                </a:cubicBezTo>
                <a:cubicBezTo>
                  <a:pt x="1187884" y="755737"/>
                  <a:pt x="1188056" y="785214"/>
                  <a:pt x="1183709" y="814192"/>
                </a:cubicBezTo>
                <a:lnTo>
                  <a:pt x="1164920" y="870559"/>
                </a:lnTo>
                <a:lnTo>
                  <a:pt x="1152394" y="908137"/>
                </a:lnTo>
                <a:cubicBezTo>
                  <a:pt x="1150306" y="914400"/>
                  <a:pt x="1149793" y="921433"/>
                  <a:pt x="1146131" y="926926"/>
                </a:cubicBezTo>
                <a:cubicBezTo>
                  <a:pt x="1131070" y="949518"/>
                  <a:pt x="1121769" y="966133"/>
                  <a:pt x="1096027" y="983294"/>
                </a:cubicBezTo>
                <a:cubicBezTo>
                  <a:pt x="1083501" y="991645"/>
                  <a:pt x="1072731" y="1003585"/>
                  <a:pt x="1058449" y="1008346"/>
                </a:cubicBezTo>
                <a:cubicBezTo>
                  <a:pt x="1011222" y="1024088"/>
                  <a:pt x="1069435" y="1002853"/>
                  <a:pt x="1020871" y="1027135"/>
                </a:cubicBezTo>
                <a:cubicBezTo>
                  <a:pt x="1014966" y="1030087"/>
                  <a:pt x="1007987" y="1030446"/>
                  <a:pt x="1002082" y="1033398"/>
                </a:cubicBezTo>
                <a:cubicBezTo>
                  <a:pt x="995349" y="1036764"/>
                  <a:pt x="990171" y="1042867"/>
                  <a:pt x="983293" y="1045924"/>
                </a:cubicBezTo>
                <a:cubicBezTo>
                  <a:pt x="971227" y="1051286"/>
                  <a:pt x="956701" y="1051126"/>
                  <a:pt x="945715" y="1058450"/>
                </a:cubicBezTo>
                <a:cubicBezTo>
                  <a:pt x="939452" y="1062625"/>
                  <a:pt x="933804" y="1067919"/>
                  <a:pt x="926926" y="1070976"/>
                </a:cubicBezTo>
                <a:cubicBezTo>
                  <a:pt x="914860" y="1076338"/>
                  <a:pt x="901874" y="1079327"/>
                  <a:pt x="889348" y="1083502"/>
                </a:cubicBezTo>
                <a:lnTo>
                  <a:pt x="870559" y="1089765"/>
                </a:lnTo>
                <a:cubicBezTo>
                  <a:pt x="867701" y="1089690"/>
                  <a:pt x="590527" y="1084971"/>
                  <a:pt x="526093" y="1077239"/>
                </a:cubicBezTo>
                <a:cubicBezTo>
                  <a:pt x="501517" y="1074290"/>
                  <a:pt x="462917" y="1060356"/>
                  <a:pt x="438411" y="1052187"/>
                </a:cubicBezTo>
                <a:cubicBezTo>
                  <a:pt x="432148" y="1050099"/>
                  <a:pt x="425527" y="1048876"/>
                  <a:pt x="419622" y="1045924"/>
                </a:cubicBezTo>
                <a:cubicBezTo>
                  <a:pt x="411271" y="1041749"/>
                  <a:pt x="403151" y="1037076"/>
                  <a:pt x="394570" y="1033398"/>
                </a:cubicBezTo>
                <a:cubicBezTo>
                  <a:pt x="388502" y="1030797"/>
                  <a:pt x="381962" y="1029453"/>
                  <a:pt x="375781" y="1027135"/>
                </a:cubicBezTo>
                <a:cubicBezTo>
                  <a:pt x="365254" y="1023187"/>
                  <a:pt x="355031" y="1018451"/>
                  <a:pt x="344465" y="1014609"/>
                </a:cubicBezTo>
                <a:lnTo>
                  <a:pt x="288098" y="995820"/>
                </a:lnTo>
                <a:lnTo>
                  <a:pt x="269309" y="989557"/>
                </a:lnTo>
                <a:cubicBezTo>
                  <a:pt x="263046" y="987469"/>
                  <a:pt x="256181" y="986691"/>
                  <a:pt x="250520" y="983294"/>
                </a:cubicBezTo>
                <a:cubicBezTo>
                  <a:pt x="212750" y="960632"/>
                  <a:pt x="229334" y="971257"/>
                  <a:pt x="200416" y="951979"/>
                </a:cubicBezTo>
                <a:cubicBezTo>
                  <a:pt x="192411" y="911952"/>
                  <a:pt x="200341" y="891386"/>
                  <a:pt x="169101" y="870559"/>
                </a:cubicBezTo>
                <a:cubicBezTo>
                  <a:pt x="163608" y="866897"/>
                  <a:pt x="156083" y="867502"/>
                  <a:pt x="150312" y="864296"/>
                </a:cubicBezTo>
                <a:cubicBezTo>
                  <a:pt x="137152" y="856985"/>
                  <a:pt x="125260" y="847595"/>
                  <a:pt x="112734" y="839244"/>
                </a:cubicBezTo>
                <a:lnTo>
                  <a:pt x="93945" y="826718"/>
                </a:lnTo>
                <a:cubicBezTo>
                  <a:pt x="91857" y="820455"/>
                  <a:pt x="90888" y="813700"/>
                  <a:pt x="87682" y="807929"/>
                </a:cubicBezTo>
                <a:cubicBezTo>
                  <a:pt x="80371" y="794769"/>
                  <a:pt x="62630" y="770351"/>
                  <a:pt x="62630" y="770351"/>
                </a:cubicBezTo>
                <a:cubicBezTo>
                  <a:pt x="58455" y="753650"/>
                  <a:pt x="55548" y="736579"/>
                  <a:pt x="50104" y="720247"/>
                </a:cubicBezTo>
                <a:cubicBezTo>
                  <a:pt x="48016" y="713984"/>
                  <a:pt x="46793" y="707363"/>
                  <a:pt x="43841" y="701458"/>
                </a:cubicBezTo>
                <a:cubicBezTo>
                  <a:pt x="19559" y="652894"/>
                  <a:pt x="40794" y="711107"/>
                  <a:pt x="25052" y="663880"/>
                </a:cubicBezTo>
                <a:cubicBezTo>
                  <a:pt x="20611" y="628353"/>
                  <a:pt x="21393" y="618282"/>
                  <a:pt x="12526" y="588724"/>
                </a:cubicBezTo>
                <a:cubicBezTo>
                  <a:pt x="8732" y="576077"/>
                  <a:pt x="0" y="551146"/>
                  <a:pt x="0" y="551146"/>
                </a:cubicBezTo>
                <a:cubicBezTo>
                  <a:pt x="2088" y="534445"/>
                  <a:pt x="3252" y="517602"/>
                  <a:pt x="6263" y="501042"/>
                </a:cubicBezTo>
                <a:cubicBezTo>
                  <a:pt x="7444" y="494546"/>
                  <a:pt x="10712" y="488600"/>
                  <a:pt x="12526" y="482252"/>
                </a:cubicBezTo>
                <a:cubicBezTo>
                  <a:pt x="14891" y="473976"/>
                  <a:pt x="16316" y="465445"/>
                  <a:pt x="18789" y="457200"/>
                </a:cubicBezTo>
                <a:cubicBezTo>
                  <a:pt x="22583" y="444553"/>
                  <a:pt x="23991" y="430608"/>
                  <a:pt x="31315" y="419622"/>
                </a:cubicBezTo>
                <a:cubicBezTo>
                  <a:pt x="35490" y="413359"/>
                  <a:pt x="40784" y="407711"/>
                  <a:pt x="43841" y="400833"/>
                </a:cubicBezTo>
                <a:cubicBezTo>
                  <a:pt x="49203" y="388767"/>
                  <a:pt x="49043" y="374241"/>
                  <a:pt x="56367" y="363255"/>
                </a:cubicBezTo>
                <a:cubicBezTo>
                  <a:pt x="80955" y="326373"/>
                  <a:pt x="71213" y="330548"/>
                  <a:pt x="100208" y="313151"/>
                </a:cubicBezTo>
                <a:cubicBezTo>
                  <a:pt x="104211" y="310749"/>
                  <a:pt x="105427" y="304800"/>
                  <a:pt x="112734" y="2943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A4C8A28-F5EB-4CB1-A889-CBAC23385973}"/>
              </a:ext>
            </a:extLst>
          </p:cNvPr>
          <p:cNvSpPr txBox="1"/>
          <p:nvPr/>
        </p:nvSpPr>
        <p:spPr>
          <a:xfrm>
            <a:off x="2783841" y="1073848"/>
            <a:ext cx="967885" cy="523220"/>
          </a:xfrm>
          <a:prstGeom prst="rect">
            <a:avLst/>
          </a:prstGeom>
          <a:noFill/>
        </p:spPr>
        <p:txBody>
          <a:bodyPr wrap="square" rtlCol="0">
            <a:spAutoFit/>
          </a:bodyPr>
          <a:lstStyle/>
          <a:p>
            <a:pPr algn="ctr"/>
            <a:r>
              <a:rPr lang="en-US" sz="1400" dirty="0">
                <a:latin typeface="+mn-ea"/>
              </a:rPr>
              <a:t>¡Oh, </a:t>
            </a:r>
            <a:r>
              <a:rPr lang="en-US" sz="1400" dirty="0" err="1">
                <a:latin typeface="+mn-ea"/>
              </a:rPr>
              <a:t>nena</a:t>
            </a:r>
            <a:r>
              <a:rPr lang="en-US" sz="1400" dirty="0">
                <a:latin typeface="+mn-ea"/>
              </a:rPr>
              <a:t> sexy!</a:t>
            </a:r>
          </a:p>
        </p:txBody>
      </p:sp>
      <p:sp>
        <p:nvSpPr>
          <p:cNvPr id="3" name="TextBox 2">
            <a:extLst>
              <a:ext uri="{FF2B5EF4-FFF2-40B4-BE49-F238E27FC236}">
                <a16:creationId xmlns:a16="http://schemas.microsoft.com/office/drawing/2014/main" id="{CB6157E0-DC8E-424F-B9D5-B794268CEFDA}"/>
              </a:ext>
            </a:extLst>
          </p:cNvPr>
          <p:cNvSpPr txBox="1"/>
          <p:nvPr/>
        </p:nvSpPr>
        <p:spPr>
          <a:xfrm>
            <a:off x="4869589" y="1226402"/>
            <a:ext cx="924232" cy="461665"/>
          </a:xfrm>
          <a:prstGeom prst="rect">
            <a:avLst/>
          </a:prstGeom>
          <a:noFill/>
        </p:spPr>
        <p:txBody>
          <a:bodyPr wrap="square" rtlCol="0">
            <a:spAutoFit/>
          </a:bodyPr>
          <a:lstStyle/>
          <a:p>
            <a:pPr algn="ctr"/>
            <a:r>
              <a:rPr lang="en-US" sz="1200" dirty="0"/>
              <a:t>¡Dame </a:t>
            </a:r>
          </a:p>
          <a:p>
            <a:pPr algn="ctr"/>
            <a:r>
              <a:rPr lang="en-US" sz="1200" dirty="0"/>
              <a:t>un </a:t>
            </a:r>
            <a:r>
              <a:rPr lang="en-US" sz="1200" dirty="0" err="1"/>
              <a:t>beso</a:t>
            </a:r>
            <a:r>
              <a:rPr lang="en-US" sz="1200" dirty="0"/>
              <a:t>!</a:t>
            </a:r>
          </a:p>
        </p:txBody>
      </p:sp>
      <p:sp>
        <p:nvSpPr>
          <p:cNvPr id="4" name="TextBox 3">
            <a:extLst>
              <a:ext uri="{FF2B5EF4-FFF2-40B4-BE49-F238E27FC236}">
                <a16:creationId xmlns:a16="http://schemas.microsoft.com/office/drawing/2014/main" id="{563084F5-D6A1-49F7-981C-B039B03C9E4E}"/>
              </a:ext>
            </a:extLst>
          </p:cNvPr>
          <p:cNvSpPr txBox="1"/>
          <p:nvPr/>
        </p:nvSpPr>
        <p:spPr>
          <a:xfrm>
            <a:off x="6739032" y="981499"/>
            <a:ext cx="1297858" cy="553998"/>
          </a:xfrm>
          <a:prstGeom prst="rect">
            <a:avLst/>
          </a:prstGeom>
          <a:noFill/>
        </p:spPr>
        <p:txBody>
          <a:bodyPr wrap="square" rtlCol="0">
            <a:spAutoFit/>
          </a:bodyPr>
          <a:lstStyle/>
          <a:p>
            <a:pPr algn="ctr"/>
            <a:r>
              <a:rPr lang="en-US" sz="1500" dirty="0"/>
              <a:t>¡</a:t>
            </a:r>
            <a:r>
              <a:rPr lang="en-US" sz="1500" dirty="0" err="1"/>
              <a:t>Qué</a:t>
            </a:r>
            <a:r>
              <a:rPr lang="en-US" sz="1500" dirty="0"/>
              <a:t> </a:t>
            </a:r>
            <a:r>
              <a:rPr lang="en-US" sz="1500" dirty="0" err="1"/>
              <a:t>buen</a:t>
            </a:r>
            <a:r>
              <a:rPr lang="en-US" sz="1500" dirty="0"/>
              <a:t> tresero!</a:t>
            </a:r>
          </a:p>
        </p:txBody>
      </p:sp>
      <p:sp>
        <p:nvSpPr>
          <p:cNvPr id="5" name="TextBox 4">
            <a:extLst>
              <a:ext uri="{FF2B5EF4-FFF2-40B4-BE49-F238E27FC236}">
                <a16:creationId xmlns:a16="http://schemas.microsoft.com/office/drawing/2014/main" id="{F015CE77-3DCD-4E09-85C9-BED58FFFA91B}"/>
              </a:ext>
            </a:extLst>
          </p:cNvPr>
          <p:cNvSpPr txBox="1"/>
          <p:nvPr/>
        </p:nvSpPr>
        <p:spPr>
          <a:xfrm>
            <a:off x="8692189" y="1183718"/>
            <a:ext cx="1297858" cy="523220"/>
          </a:xfrm>
          <a:prstGeom prst="rect">
            <a:avLst/>
          </a:prstGeom>
          <a:noFill/>
        </p:spPr>
        <p:txBody>
          <a:bodyPr wrap="square" rtlCol="0">
            <a:spAutoFit/>
          </a:bodyPr>
          <a:lstStyle/>
          <a:p>
            <a:pPr algn="ctr"/>
            <a:r>
              <a:rPr lang="en-US" sz="1400" dirty="0"/>
              <a:t>¿Me das </a:t>
            </a:r>
            <a:r>
              <a:rPr lang="en-US" sz="1400" dirty="0" err="1"/>
              <a:t>tu</a:t>
            </a:r>
            <a:r>
              <a:rPr lang="en-US" sz="1400" dirty="0"/>
              <a:t> </a:t>
            </a:r>
            <a:r>
              <a:rPr lang="en-US" sz="1400" dirty="0" err="1"/>
              <a:t>teléfono</a:t>
            </a:r>
            <a:r>
              <a:rPr lang="en-US" sz="1400" dirty="0"/>
              <a:t>?</a:t>
            </a:r>
          </a:p>
        </p:txBody>
      </p:sp>
      <p:sp>
        <p:nvSpPr>
          <p:cNvPr id="6" name="TextBox 5">
            <a:extLst>
              <a:ext uri="{FF2B5EF4-FFF2-40B4-BE49-F238E27FC236}">
                <a16:creationId xmlns:a16="http://schemas.microsoft.com/office/drawing/2014/main" id="{211F771F-1C44-4BC5-A77F-EEF152A5C77E}"/>
              </a:ext>
            </a:extLst>
          </p:cNvPr>
          <p:cNvSpPr txBox="1"/>
          <p:nvPr/>
        </p:nvSpPr>
        <p:spPr>
          <a:xfrm>
            <a:off x="7672192" y="4411655"/>
            <a:ext cx="1248697" cy="923330"/>
          </a:xfrm>
          <a:prstGeom prst="rect">
            <a:avLst/>
          </a:prstGeom>
          <a:noFill/>
        </p:spPr>
        <p:txBody>
          <a:bodyPr wrap="square" rtlCol="0">
            <a:spAutoFit/>
          </a:bodyPr>
          <a:lstStyle/>
          <a:p>
            <a:pPr algn="ctr"/>
            <a:r>
              <a:rPr lang="en-US" dirty="0"/>
              <a:t>¡</a:t>
            </a:r>
            <a:r>
              <a:rPr lang="en-US" dirty="0" err="1"/>
              <a:t>Te</a:t>
            </a:r>
            <a:r>
              <a:rPr lang="en-US" dirty="0"/>
              <a:t> </a:t>
            </a:r>
            <a:r>
              <a:rPr lang="en-US" dirty="0" err="1"/>
              <a:t>ves</a:t>
            </a:r>
            <a:r>
              <a:rPr lang="en-US" dirty="0"/>
              <a:t> </a:t>
            </a:r>
            <a:r>
              <a:rPr lang="en-US" dirty="0" err="1"/>
              <a:t>muy</a:t>
            </a:r>
            <a:r>
              <a:rPr lang="en-US" dirty="0"/>
              <a:t> bien, </a:t>
            </a:r>
            <a:r>
              <a:rPr lang="en-US" dirty="0" err="1"/>
              <a:t>nena</a:t>
            </a:r>
            <a:r>
              <a:rPr lang="en-US" dirty="0"/>
              <a:t>!</a:t>
            </a:r>
          </a:p>
        </p:txBody>
      </p:sp>
      <p:sp>
        <p:nvSpPr>
          <p:cNvPr id="7" name="TextBox 6">
            <a:extLst>
              <a:ext uri="{FF2B5EF4-FFF2-40B4-BE49-F238E27FC236}">
                <a16:creationId xmlns:a16="http://schemas.microsoft.com/office/drawing/2014/main" id="{908FA953-F0EA-4CAA-B859-0D8AFCA0E1BB}"/>
              </a:ext>
            </a:extLst>
          </p:cNvPr>
          <p:cNvSpPr txBox="1"/>
          <p:nvPr/>
        </p:nvSpPr>
        <p:spPr>
          <a:xfrm>
            <a:off x="3767977" y="3923520"/>
            <a:ext cx="1248697" cy="523220"/>
          </a:xfrm>
          <a:prstGeom prst="rect">
            <a:avLst/>
          </a:prstGeom>
          <a:noFill/>
        </p:spPr>
        <p:txBody>
          <a:bodyPr wrap="square" rtlCol="0">
            <a:spAutoFit/>
          </a:bodyPr>
          <a:lstStyle/>
          <a:p>
            <a:pPr algn="ctr"/>
            <a:r>
              <a:rPr lang="en-US" sz="1400" dirty="0"/>
              <a:t>¡</a:t>
            </a:r>
            <a:r>
              <a:rPr lang="en-US" sz="1400" dirty="0" err="1"/>
              <a:t>Qué</a:t>
            </a:r>
            <a:r>
              <a:rPr lang="en-US" sz="1400" dirty="0"/>
              <a:t> </a:t>
            </a:r>
            <a:r>
              <a:rPr lang="en-US" sz="1400" dirty="0" err="1"/>
              <a:t>cuerpazo</a:t>
            </a:r>
            <a:r>
              <a:rPr lang="en-US" sz="1400" dirty="0"/>
              <a:t>!</a:t>
            </a:r>
          </a:p>
        </p:txBody>
      </p:sp>
      <p:sp>
        <p:nvSpPr>
          <p:cNvPr id="10" name="TextBox 9">
            <a:extLst>
              <a:ext uri="{FF2B5EF4-FFF2-40B4-BE49-F238E27FC236}">
                <a16:creationId xmlns:a16="http://schemas.microsoft.com/office/drawing/2014/main" id="{16000FC0-D533-4B8C-9F2A-9CC41576990C}"/>
              </a:ext>
            </a:extLst>
          </p:cNvPr>
          <p:cNvSpPr txBox="1"/>
          <p:nvPr/>
        </p:nvSpPr>
        <p:spPr>
          <a:xfrm>
            <a:off x="2490742" y="4562499"/>
            <a:ext cx="1248697" cy="646331"/>
          </a:xfrm>
          <a:prstGeom prst="rect">
            <a:avLst/>
          </a:prstGeom>
          <a:noFill/>
        </p:spPr>
        <p:txBody>
          <a:bodyPr wrap="square" rtlCol="0">
            <a:spAutoFit/>
          </a:bodyPr>
          <a:lstStyle/>
          <a:p>
            <a:pPr algn="ctr"/>
            <a:r>
              <a:rPr lang="en-US" dirty="0"/>
              <a:t>¡</a:t>
            </a:r>
            <a:r>
              <a:rPr lang="en-US" dirty="0" err="1"/>
              <a:t>Sonríe</a:t>
            </a:r>
            <a:r>
              <a:rPr lang="en-US" dirty="0"/>
              <a:t>, </a:t>
            </a:r>
            <a:r>
              <a:rPr lang="en-US" dirty="0" err="1"/>
              <a:t>mamasita</a:t>
            </a:r>
            <a:r>
              <a:rPr lang="en-US" dirty="0"/>
              <a:t>!</a:t>
            </a:r>
          </a:p>
        </p:txBody>
      </p:sp>
    </p:spTree>
    <p:extLst>
      <p:ext uri="{BB962C8B-B14F-4D97-AF65-F5344CB8AC3E}">
        <p14:creationId xmlns:p14="http://schemas.microsoft.com/office/powerpoint/2010/main" val="7215921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E3B6BE-36A1-3247-B64B-A719200F5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8" name="Picture 17">
            <a:extLst>
              <a:ext uri="{FF2B5EF4-FFF2-40B4-BE49-F238E27FC236}">
                <a16:creationId xmlns:a16="http://schemas.microsoft.com/office/drawing/2014/main" id="{90A5352E-0B44-CE49-9D58-BEACC2C816B9}"/>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9" name="Picture 18">
            <a:extLst>
              <a:ext uri="{FF2B5EF4-FFF2-40B4-BE49-F238E27FC236}">
                <a16:creationId xmlns:a16="http://schemas.microsoft.com/office/drawing/2014/main" id="{E889E8A0-086E-A149-BB32-6BCF911272BE}"/>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0" name="Picture 19">
            <a:extLst>
              <a:ext uri="{FF2B5EF4-FFF2-40B4-BE49-F238E27FC236}">
                <a16:creationId xmlns:a16="http://schemas.microsoft.com/office/drawing/2014/main" id="{0917D3E7-3996-7743-A892-571D2909446D}"/>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1" name="Picture 20">
            <a:extLst>
              <a:ext uri="{FF2B5EF4-FFF2-40B4-BE49-F238E27FC236}">
                <a16:creationId xmlns:a16="http://schemas.microsoft.com/office/drawing/2014/main" id="{484D517E-27FA-E24F-A7CD-A3B129F435DA}"/>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2" name="Picture 21">
            <a:extLst>
              <a:ext uri="{FF2B5EF4-FFF2-40B4-BE49-F238E27FC236}">
                <a16:creationId xmlns:a16="http://schemas.microsoft.com/office/drawing/2014/main" id="{76FE896D-73F4-FA4D-B6E4-5EB3D2985A2F}"/>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3" name="Picture 2" descr="cdae504c-eb7a-44ef-9a85-7acc950b7752@namprd16">
            <a:extLst>
              <a:ext uri="{FF2B5EF4-FFF2-40B4-BE49-F238E27FC236}">
                <a16:creationId xmlns:a16="http://schemas.microsoft.com/office/drawing/2014/main" id="{95D910D5-7395-4446-8B7E-76259F7F7A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3D2A997F-B49F-F74A-87FB-2729D447620D}"/>
              </a:ext>
            </a:extLst>
          </p:cNvPr>
          <p:cNvGrpSpPr/>
          <p:nvPr/>
        </p:nvGrpSpPr>
        <p:grpSpPr>
          <a:xfrm>
            <a:off x="2143124" y="12080"/>
            <a:ext cx="8389686" cy="954107"/>
            <a:chOff x="2143124" y="12080"/>
            <a:chExt cx="8389686" cy="954107"/>
          </a:xfrm>
        </p:grpSpPr>
        <p:sp>
          <p:nvSpPr>
            <p:cNvPr id="25" name="Rectangle 24">
              <a:extLst>
                <a:ext uri="{FF2B5EF4-FFF2-40B4-BE49-F238E27FC236}">
                  <a16:creationId xmlns:a16="http://schemas.microsoft.com/office/drawing/2014/main" id="{4F82C774-6074-B742-86EA-A2210B27AE34}"/>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D498110-F066-3242-BC79-CA26561F79FC}"/>
                </a:ext>
              </a:extLst>
            </p:cNvPr>
            <p:cNvGrpSpPr/>
            <p:nvPr/>
          </p:nvGrpSpPr>
          <p:grpSpPr>
            <a:xfrm>
              <a:off x="2143124" y="12080"/>
              <a:ext cx="8389686" cy="954107"/>
              <a:chOff x="2143134" y="12080"/>
              <a:chExt cx="8121743" cy="954107"/>
            </a:xfrm>
          </p:grpSpPr>
          <p:sp>
            <p:nvSpPr>
              <p:cNvPr id="27" name="Rectangle 26">
                <a:extLst>
                  <a:ext uri="{FF2B5EF4-FFF2-40B4-BE49-F238E27FC236}">
                    <a16:creationId xmlns:a16="http://schemas.microsoft.com/office/drawing/2014/main" id="{52FEE3CC-DD44-8E45-83CF-D8F558700DEC}"/>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232BFB-7087-E548-A3ED-F6BA56C9CC14}"/>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9" name="Picture 2" descr="4f9d871a-7f42-41a6-9d44-2b32673f4a0e@namprd16">
            <a:extLst>
              <a:ext uri="{FF2B5EF4-FFF2-40B4-BE49-F238E27FC236}">
                <a16:creationId xmlns:a16="http://schemas.microsoft.com/office/drawing/2014/main" id="{3F7E9EF1-920D-E242-91E1-77EE4C7DB85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6471F507-0FEA-3B49-A981-7F5637AB2CB0}"/>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1" name="Picture 30">
            <a:extLst>
              <a:ext uri="{FF2B5EF4-FFF2-40B4-BE49-F238E27FC236}">
                <a16:creationId xmlns:a16="http://schemas.microsoft.com/office/drawing/2014/main" id="{32B4BED7-76DB-7A40-8204-1364E3E34E22}"/>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2" name="Picture 31">
            <a:extLst>
              <a:ext uri="{FF2B5EF4-FFF2-40B4-BE49-F238E27FC236}">
                <a16:creationId xmlns:a16="http://schemas.microsoft.com/office/drawing/2014/main" id="{1C219C09-6EEF-C745-AFB2-4E6BEDBA700C}"/>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3" name="Footer Placeholder 3">
            <a:extLst>
              <a:ext uri="{FF2B5EF4-FFF2-40B4-BE49-F238E27FC236}">
                <a16:creationId xmlns:a16="http://schemas.microsoft.com/office/drawing/2014/main" id="{C198E883-F3EE-C54B-999A-A9B149EB601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6FE593-91CC-CF40-B3A4-9BD7AAC7D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9" name="Footer Placeholder 3">
            <a:extLst>
              <a:ext uri="{FF2B5EF4-FFF2-40B4-BE49-F238E27FC236}">
                <a16:creationId xmlns:a16="http://schemas.microsoft.com/office/drawing/2014/main" id="{5EB5AE96-E4C4-8946-AEB5-C4DE5BA86AB7}"/>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0" name="Picture 9">
            <a:extLst>
              <a:ext uri="{FF2B5EF4-FFF2-40B4-BE49-F238E27FC236}">
                <a16:creationId xmlns:a16="http://schemas.microsoft.com/office/drawing/2014/main" id="{D0110F58-A38D-204B-8898-C5AD5FAA9553}"/>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TextBox 10">
            <a:extLst>
              <a:ext uri="{FF2B5EF4-FFF2-40B4-BE49-F238E27FC236}">
                <a16:creationId xmlns:a16="http://schemas.microsoft.com/office/drawing/2014/main" id="{4B22219D-0675-5C4A-8E93-F921FCC1C9DA}"/>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73ED379-69BB-DD4F-9841-673F59477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0"/>
            <a:ext cx="12166314" cy="6858000"/>
          </a:xfrm>
          <a:prstGeom prst="rect">
            <a:avLst/>
          </a:prstGeom>
        </p:spPr>
      </p:pic>
      <p:sp>
        <p:nvSpPr>
          <p:cNvPr id="34" name="TextBox 33">
            <a:extLst>
              <a:ext uri="{FF2B5EF4-FFF2-40B4-BE49-F238E27FC236}">
                <a16:creationId xmlns:a16="http://schemas.microsoft.com/office/drawing/2014/main" id="{48E90CB2-2E12-D143-A6BF-488C0CB6E8B1}"/>
              </a:ext>
            </a:extLst>
          </p:cNvPr>
          <p:cNvSpPr txBox="1"/>
          <p:nvPr/>
        </p:nvSpPr>
        <p:spPr>
          <a:xfrm>
            <a:off x="8330781" y="802217"/>
            <a:ext cx="2886541"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es el acoso sexual?</a:t>
            </a:r>
          </a:p>
        </p:txBody>
      </p:sp>
      <p:sp>
        <p:nvSpPr>
          <p:cNvPr id="35" name="TextBox 34">
            <a:extLst>
              <a:ext uri="{FF2B5EF4-FFF2-40B4-BE49-F238E27FC236}">
                <a16:creationId xmlns:a16="http://schemas.microsoft.com/office/drawing/2014/main" id="{BAF6BB31-B97B-044C-AFD9-706BFFD19A25}"/>
              </a:ext>
            </a:extLst>
          </p:cNvPr>
          <p:cNvSpPr txBox="1"/>
          <p:nvPr/>
        </p:nvSpPr>
        <p:spPr>
          <a:xfrm>
            <a:off x="4306775" y="4736197"/>
            <a:ext cx="627293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puede hacer?</a:t>
            </a:r>
          </a:p>
        </p:txBody>
      </p:sp>
      <p:sp>
        <p:nvSpPr>
          <p:cNvPr id="36" name="TextBox 35">
            <a:extLst>
              <a:ext uri="{FF2B5EF4-FFF2-40B4-BE49-F238E27FC236}">
                <a16:creationId xmlns:a16="http://schemas.microsoft.com/office/drawing/2014/main" id="{D7FF2073-0CA4-2446-9404-2A84C86BBF06}"/>
              </a:ext>
            </a:extLst>
          </p:cNvPr>
          <p:cNvSpPr txBox="1"/>
          <p:nvPr/>
        </p:nvSpPr>
        <p:spPr>
          <a:xfrm>
            <a:off x="8510707" y="5374517"/>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Actividad de póster</a:t>
            </a:r>
          </a:p>
        </p:txBody>
      </p:sp>
      <p:pic>
        <p:nvPicPr>
          <p:cNvPr id="37" name="Picture 36">
            <a:extLst>
              <a:ext uri="{FF2B5EF4-FFF2-40B4-BE49-F238E27FC236}">
                <a16:creationId xmlns:a16="http://schemas.microsoft.com/office/drawing/2014/main" id="{268BF1F3-74FC-744C-A36D-2546DFFC2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81" y="424777"/>
            <a:ext cx="3104114" cy="1749751"/>
          </a:xfrm>
          <a:prstGeom prst="rect">
            <a:avLst/>
          </a:prstGeom>
        </p:spPr>
      </p:pic>
      <p:sp>
        <p:nvSpPr>
          <p:cNvPr id="38" name="TextBox 37">
            <a:extLst>
              <a:ext uri="{FF2B5EF4-FFF2-40B4-BE49-F238E27FC236}">
                <a16:creationId xmlns:a16="http://schemas.microsoft.com/office/drawing/2014/main" id="{9A95C53C-D11B-7F42-BD69-4DC3A063F335}"/>
              </a:ext>
            </a:extLst>
          </p:cNvPr>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39" name="Picture 38">
            <a:extLst>
              <a:ext uri="{FF2B5EF4-FFF2-40B4-BE49-F238E27FC236}">
                <a16:creationId xmlns:a16="http://schemas.microsoft.com/office/drawing/2014/main" id="{343431D1-FF22-BC49-8A72-F9DEE0B6F088}"/>
              </a:ext>
            </a:extLst>
          </p:cNvPr>
          <p:cNvPicPr>
            <a:picLocks noChangeAspect="1"/>
          </p:cNvPicPr>
          <p:nvPr/>
        </p:nvPicPr>
        <p:blipFill>
          <a:blip r:embed="rId5"/>
          <a:stretch>
            <a:fillRect/>
          </a:stretch>
        </p:blipFill>
        <p:spPr>
          <a:xfrm>
            <a:off x="2383578" y="3300060"/>
            <a:ext cx="1568990" cy="1098788"/>
          </a:xfrm>
          <a:prstGeom prst="rect">
            <a:avLst/>
          </a:prstGeom>
        </p:spPr>
      </p:pic>
      <p:pic>
        <p:nvPicPr>
          <p:cNvPr id="40" name="Picture 39">
            <a:extLst>
              <a:ext uri="{FF2B5EF4-FFF2-40B4-BE49-F238E27FC236}">
                <a16:creationId xmlns:a16="http://schemas.microsoft.com/office/drawing/2014/main" id="{38DF0371-005C-9547-B1FE-087E334EA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1105" y="5207723"/>
            <a:ext cx="2819106" cy="1589095"/>
          </a:xfrm>
          <a:prstGeom prst="rect">
            <a:avLst/>
          </a:prstGeom>
        </p:spPr>
      </p:pic>
      <p:pic>
        <p:nvPicPr>
          <p:cNvPr id="41" name="Picture 2" descr="959e9bd7-dd24-4c08-9983-b70764a866c5@namprd16">
            <a:extLst>
              <a:ext uri="{FF2B5EF4-FFF2-40B4-BE49-F238E27FC236}">
                <a16:creationId xmlns:a16="http://schemas.microsoft.com/office/drawing/2014/main" id="{12B5315F-6B24-FF43-A65C-40BEDE69D9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96330" y="4337608"/>
            <a:ext cx="2436606" cy="13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AEE37B4F-1A2F-F349-B165-19ECFC89E73C}"/>
              </a:ext>
            </a:extLst>
          </p:cNvPr>
          <p:cNvGrpSpPr/>
          <p:nvPr/>
        </p:nvGrpSpPr>
        <p:grpSpPr>
          <a:xfrm>
            <a:off x="2529240" y="2190025"/>
            <a:ext cx="4328509" cy="968484"/>
            <a:chOff x="207264" y="2802722"/>
            <a:chExt cx="11777590" cy="2788772"/>
          </a:xfrm>
        </p:grpSpPr>
        <p:pic>
          <p:nvPicPr>
            <p:cNvPr id="43" name="Picture 42">
              <a:extLst>
                <a:ext uri="{FF2B5EF4-FFF2-40B4-BE49-F238E27FC236}">
                  <a16:creationId xmlns:a16="http://schemas.microsoft.com/office/drawing/2014/main" id="{EE13F712-5A77-1141-AB44-59AD918742F0}"/>
                </a:ext>
              </a:extLst>
            </p:cNvPr>
            <p:cNvPicPr>
              <a:picLocks noChangeAspect="1"/>
            </p:cNvPicPr>
            <p:nvPr/>
          </p:nvPicPr>
          <p:blipFill>
            <a:blip r:embed="rId8">
              <a:extLst>
                <a:ext uri="{28A0092B-C50C-407E-A947-70E740481C1C}">
                  <a14:useLocalDpi xmlns:a14="http://schemas.microsoft.com/office/drawing/2010/main" val="0"/>
                </a:ext>
              </a:extLst>
            </a:blip>
            <a:srcRect l="27474" r="20555" b="39894"/>
            <a:stretch>
              <a:fillRect/>
            </a:stretch>
          </p:blipFill>
          <p:spPr>
            <a:xfrm>
              <a:off x="8392999" y="2802722"/>
              <a:ext cx="3591855" cy="2788772"/>
            </a:xfrm>
            <a:prstGeom prst="rect">
              <a:avLst/>
            </a:prstGeom>
          </p:spPr>
        </p:pic>
        <p:pic>
          <p:nvPicPr>
            <p:cNvPr id="44" name="Picture 43">
              <a:extLst>
                <a:ext uri="{FF2B5EF4-FFF2-40B4-BE49-F238E27FC236}">
                  <a16:creationId xmlns:a16="http://schemas.microsoft.com/office/drawing/2014/main" id="{D9623A77-05E1-9240-84E0-500A3FF37D90}"/>
                </a:ext>
              </a:extLst>
            </p:cNvPr>
            <p:cNvPicPr>
              <a:picLocks noChangeAspect="1"/>
            </p:cNvPicPr>
            <p:nvPr/>
          </p:nvPicPr>
          <p:blipFill>
            <a:blip r:embed="rId9">
              <a:extLst>
                <a:ext uri="{28A0092B-C50C-407E-A947-70E740481C1C}">
                  <a14:useLocalDpi xmlns:a14="http://schemas.microsoft.com/office/drawing/2010/main" val="0"/>
                </a:ext>
              </a:extLst>
            </a:blip>
            <a:srcRect l="27474" r="20555" b="39894"/>
            <a:stretch>
              <a:fillRect/>
            </a:stretch>
          </p:blipFill>
          <p:spPr>
            <a:xfrm>
              <a:off x="4345850" y="2950464"/>
              <a:ext cx="3890505" cy="2641030"/>
            </a:xfrm>
            <a:prstGeom prst="rect">
              <a:avLst/>
            </a:prstGeom>
          </p:spPr>
        </p:pic>
        <p:pic>
          <p:nvPicPr>
            <p:cNvPr id="45" name="Picture 44">
              <a:extLst>
                <a:ext uri="{FF2B5EF4-FFF2-40B4-BE49-F238E27FC236}">
                  <a16:creationId xmlns:a16="http://schemas.microsoft.com/office/drawing/2014/main" id="{420F28A7-5D77-524C-B328-634FC2918FDF}"/>
                </a:ext>
              </a:extLst>
            </p:cNvPr>
            <p:cNvPicPr>
              <a:picLocks noChangeAspect="1"/>
            </p:cNvPicPr>
            <p:nvPr/>
          </p:nvPicPr>
          <p:blipFill>
            <a:blip r:embed="rId10">
              <a:extLst>
                <a:ext uri="{28A0092B-C50C-407E-A947-70E740481C1C}">
                  <a14:useLocalDpi xmlns:a14="http://schemas.microsoft.com/office/drawing/2010/main" val="0"/>
                </a:ext>
              </a:extLst>
            </a:blip>
            <a:srcRect l="27474" r="20555" b="39894"/>
            <a:stretch>
              <a:fillRect/>
            </a:stretch>
          </p:blipFill>
          <p:spPr>
            <a:xfrm>
              <a:off x="207264" y="2802722"/>
              <a:ext cx="3965148" cy="2777544"/>
            </a:xfrm>
            <a:prstGeom prst="rect">
              <a:avLst/>
            </a:prstGeom>
          </p:spPr>
        </p:pic>
        <p:pic>
          <p:nvPicPr>
            <p:cNvPr id="46" name="Picture 45">
              <a:extLst>
                <a:ext uri="{FF2B5EF4-FFF2-40B4-BE49-F238E27FC236}">
                  <a16:creationId xmlns:a16="http://schemas.microsoft.com/office/drawing/2014/main" id="{4DD8A6A2-088A-FC4D-AD50-6CE843BADC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05222" y="3088071"/>
              <a:ext cx="3381978" cy="2392696"/>
            </a:xfrm>
            <a:prstGeom prst="rect">
              <a:avLst/>
            </a:prstGeom>
          </p:spPr>
        </p:pic>
        <p:pic>
          <p:nvPicPr>
            <p:cNvPr id="47" name="Picture 46">
              <a:extLst>
                <a:ext uri="{FF2B5EF4-FFF2-40B4-BE49-F238E27FC236}">
                  <a16:creationId xmlns:a16="http://schemas.microsoft.com/office/drawing/2014/main" id="{26C6AC86-D212-1F4C-BE56-02393B627289}"/>
                </a:ext>
              </a:extLst>
            </p:cNvPr>
            <p:cNvPicPr>
              <a:picLocks noChangeAspect="1"/>
            </p:cNvPicPr>
            <p:nvPr/>
          </p:nvPicPr>
          <p:blipFill>
            <a:blip r:embed="rId12">
              <a:extLst>
                <a:ext uri="{28A0092B-C50C-407E-A947-70E740481C1C}">
                  <a14:useLocalDpi xmlns:a14="http://schemas.microsoft.com/office/drawing/2010/main" val="0"/>
                </a:ext>
              </a:extLst>
            </a:blip>
            <a:srcRect l="11199" t="30041" r="513" b="-1"/>
            <a:stretch>
              <a:fillRect/>
            </a:stretch>
          </p:blipFill>
          <p:spPr>
            <a:xfrm>
              <a:off x="4444547" y="3227294"/>
              <a:ext cx="3675326" cy="2253473"/>
            </a:xfrm>
            <a:prstGeom prst="rect">
              <a:avLst/>
            </a:prstGeom>
          </p:spPr>
        </p:pic>
        <p:pic>
          <p:nvPicPr>
            <p:cNvPr id="48" name="Picture 47">
              <a:extLst>
                <a:ext uri="{FF2B5EF4-FFF2-40B4-BE49-F238E27FC236}">
                  <a16:creationId xmlns:a16="http://schemas.microsoft.com/office/drawing/2014/main" id="{698AF5AF-4A7E-EF44-B534-04278D7AF9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932" y="3088071"/>
              <a:ext cx="3715812" cy="2360047"/>
            </a:xfrm>
            <a:prstGeom prst="rect">
              <a:avLst/>
            </a:prstGeom>
          </p:spPr>
        </p:pic>
      </p:grpSp>
      <p:sp>
        <p:nvSpPr>
          <p:cNvPr id="49" name="Rectangle 48">
            <a:extLst>
              <a:ext uri="{FF2B5EF4-FFF2-40B4-BE49-F238E27FC236}">
                <a16:creationId xmlns:a16="http://schemas.microsoft.com/office/drawing/2014/main" id="{4EE6F77C-087A-354E-B40B-BBBEAE1D363A}"/>
              </a:ext>
            </a:extLst>
          </p:cNvPr>
          <p:cNvSpPr/>
          <p:nvPr/>
        </p:nvSpPr>
        <p:spPr>
          <a:xfrm>
            <a:off x="7399622" y="658868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50" name="Picture 49">
            <a:extLst>
              <a:ext uri="{FF2B5EF4-FFF2-40B4-BE49-F238E27FC236}">
                <a16:creationId xmlns:a16="http://schemas.microsoft.com/office/drawing/2014/main" id="{1CBFDB65-9399-EF42-B4AB-3786A13A82C1}"/>
              </a:ext>
            </a:extLst>
          </p:cNvPr>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1" name="TextBox 50">
            <a:extLst>
              <a:ext uri="{FF2B5EF4-FFF2-40B4-BE49-F238E27FC236}">
                <a16:creationId xmlns:a16="http://schemas.microsoft.com/office/drawing/2014/main" id="{9BC20A12-3508-E04B-A764-0C561D813989}"/>
              </a:ext>
            </a:extLst>
          </p:cNvPr>
          <p:cNvSpPr txBox="1"/>
          <p:nvPr/>
        </p:nvSpPr>
        <p:spPr>
          <a:xfrm>
            <a:off x="1893574" y="161760"/>
            <a:ext cx="467424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52" name="Freeform 51">
            <a:extLst>
              <a:ext uri="{FF2B5EF4-FFF2-40B4-BE49-F238E27FC236}">
                <a16:creationId xmlns:a16="http://schemas.microsoft.com/office/drawing/2014/main" id="{5988CED0-B987-244A-8694-6F862D5A67EA}"/>
              </a:ext>
            </a:extLst>
          </p:cNvPr>
          <p:cNvSpPr/>
          <p:nvPr/>
        </p:nvSpPr>
        <p:spPr>
          <a:xfrm>
            <a:off x="6666807" y="5507182"/>
            <a:ext cx="353291" cy="254811"/>
          </a:xfrm>
          <a:custGeom>
            <a:avLst/>
            <a:gdLst>
              <a:gd name="connsiteX0" fmla="*/ 91440 w 353291"/>
              <a:gd name="connsiteY0" fmla="*/ 253538 h 254811"/>
              <a:gd name="connsiteX1" fmla="*/ 70658 w 353291"/>
              <a:gd name="connsiteY1" fmla="*/ 241069 h 254811"/>
              <a:gd name="connsiteX2" fmla="*/ 45720 w 353291"/>
              <a:gd name="connsiteY2" fmla="*/ 232756 h 254811"/>
              <a:gd name="connsiteX3" fmla="*/ 33251 w 353291"/>
              <a:gd name="connsiteY3" fmla="*/ 220287 h 254811"/>
              <a:gd name="connsiteX4" fmla="*/ 29095 w 353291"/>
              <a:gd name="connsiteY4" fmla="*/ 207818 h 254811"/>
              <a:gd name="connsiteX5" fmla="*/ 12469 w 353291"/>
              <a:gd name="connsiteY5" fmla="*/ 178723 h 254811"/>
              <a:gd name="connsiteX6" fmla="*/ 8313 w 353291"/>
              <a:gd name="connsiteY6" fmla="*/ 157942 h 254811"/>
              <a:gd name="connsiteX7" fmla="*/ 4157 w 353291"/>
              <a:gd name="connsiteY7" fmla="*/ 145473 h 254811"/>
              <a:gd name="connsiteX8" fmla="*/ 0 w 353291"/>
              <a:gd name="connsiteY8" fmla="*/ 91440 h 254811"/>
              <a:gd name="connsiteX9" fmla="*/ 4157 w 353291"/>
              <a:gd name="connsiteY9" fmla="*/ 66502 h 254811"/>
              <a:gd name="connsiteX10" fmla="*/ 29095 w 353291"/>
              <a:gd name="connsiteY10" fmla="*/ 49876 h 254811"/>
              <a:gd name="connsiteX11" fmla="*/ 45720 w 353291"/>
              <a:gd name="connsiteY11" fmla="*/ 41563 h 254811"/>
              <a:gd name="connsiteX12" fmla="*/ 62346 w 353291"/>
              <a:gd name="connsiteY12" fmla="*/ 37407 h 254811"/>
              <a:gd name="connsiteX13" fmla="*/ 74815 w 353291"/>
              <a:gd name="connsiteY13" fmla="*/ 33251 h 254811"/>
              <a:gd name="connsiteX14" fmla="*/ 128848 w 353291"/>
              <a:gd name="connsiteY14" fmla="*/ 24938 h 254811"/>
              <a:gd name="connsiteX15" fmla="*/ 153786 w 353291"/>
              <a:gd name="connsiteY15" fmla="*/ 20782 h 254811"/>
              <a:gd name="connsiteX16" fmla="*/ 195349 w 353291"/>
              <a:gd name="connsiteY16" fmla="*/ 8313 h 254811"/>
              <a:gd name="connsiteX17" fmla="*/ 207818 w 353291"/>
              <a:gd name="connsiteY17" fmla="*/ 4156 h 254811"/>
              <a:gd name="connsiteX18" fmla="*/ 241069 w 353291"/>
              <a:gd name="connsiteY18" fmla="*/ 0 h 254811"/>
              <a:gd name="connsiteX19" fmla="*/ 274320 w 353291"/>
              <a:gd name="connsiteY19" fmla="*/ 4156 h 254811"/>
              <a:gd name="connsiteX20" fmla="*/ 299258 w 353291"/>
              <a:gd name="connsiteY20" fmla="*/ 12469 h 254811"/>
              <a:gd name="connsiteX21" fmla="*/ 307571 w 353291"/>
              <a:gd name="connsiteY21" fmla="*/ 24938 h 254811"/>
              <a:gd name="connsiteX22" fmla="*/ 320040 w 353291"/>
              <a:gd name="connsiteY22" fmla="*/ 29094 h 254811"/>
              <a:gd name="connsiteX23" fmla="*/ 324197 w 353291"/>
              <a:gd name="connsiteY23" fmla="*/ 41563 h 254811"/>
              <a:gd name="connsiteX24" fmla="*/ 340822 w 353291"/>
              <a:gd name="connsiteY24" fmla="*/ 66502 h 254811"/>
              <a:gd name="connsiteX25" fmla="*/ 353291 w 353291"/>
              <a:gd name="connsiteY25" fmla="*/ 124691 h 254811"/>
              <a:gd name="connsiteX26" fmla="*/ 344978 w 353291"/>
              <a:gd name="connsiteY26" fmla="*/ 170411 h 254811"/>
              <a:gd name="connsiteX27" fmla="*/ 328353 w 353291"/>
              <a:gd name="connsiteY27" fmla="*/ 195349 h 254811"/>
              <a:gd name="connsiteX28" fmla="*/ 320040 w 353291"/>
              <a:gd name="connsiteY28" fmla="*/ 207818 h 254811"/>
              <a:gd name="connsiteX29" fmla="*/ 311728 w 353291"/>
              <a:gd name="connsiteY29" fmla="*/ 220287 h 254811"/>
              <a:gd name="connsiteX30" fmla="*/ 299258 w 353291"/>
              <a:gd name="connsiteY30" fmla="*/ 224443 h 254811"/>
              <a:gd name="connsiteX31" fmla="*/ 286789 w 353291"/>
              <a:gd name="connsiteY31" fmla="*/ 232756 h 254811"/>
              <a:gd name="connsiteX32" fmla="*/ 261851 w 353291"/>
              <a:gd name="connsiteY32" fmla="*/ 241069 h 254811"/>
              <a:gd name="connsiteX33" fmla="*/ 182880 w 353291"/>
              <a:gd name="connsiteY33" fmla="*/ 253538 h 254811"/>
              <a:gd name="connsiteX34" fmla="*/ 91440 w 353291"/>
              <a:gd name="connsiteY34" fmla="*/ 253538 h 2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3291" h="254811">
                <a:moveTo>
                  <a:pt x="91440" y="253538"/>
                </a:moveTo>
                <a:cubicBezTo>
                  <a:pt x="72736" y="251460"/>
                  <a:pt x="78012" y="244412"/>
                  <a:pt x="70658" y="241069"/>
                </a:cubicBezTo>
                <a:cubicBezTo>
                  <a:pt x="62681" y="237443"/>
                  <a:pt x="45720" y="232756"/>
                  <a:pt x="45720" y="232756"/>
                </a:cubicBezTo>
                <a:cubicBezTo>
                  <a:pt x="41564" y="228600"/>
                  <a:pt x="36511" y="225178"/>
                  <a:pt x="33251" y="220287"/>
                </a:cubicBezTo>
                <a:cubicBezTo>
                  <a:pt x="30821" y="216642"/>
                  <a:pt x="30821" y="211845"/>
                  <a:pt x="29095" y="207818"/>
                </a:cubicBezTo>
                <a:cubicBezTo>
                  <a:pt x="22768" y="193056"/>
                  <a:pt x="20816" y="191244"/>
                  <a:pt x="12469" y="178723"/>
                </a:cubicBezTo>
                <a:cubicBezTo>
                  <a:pt x="11084" y="171796"/>
                  <a:pt x="10026" y="164795"/>
                  <a:pt x="8313" y="157942"/>
                </a:cubicBezTo>
                <a:cubicBezTo>
                  <a:pt x="7250" y="153692"/>
                  <a:pt x="4700" y="149820"/>
                  <a:pt x="4157" y="145473"/>
                </a:cubicBezTo>
                <a:cubicBezTo>
                  <a:pt x="1916" y="127548"/>
                  <a:pt x="1386" y="109451"/>
                  <a:pt x="0" y="91440"/>
                </a:cubicBezTo>
                <a:cubicBezTo>
                  <a:pt x="1386" y="83127"/>
                  <a:pt x="734" y="74203"/>
                  <a:pt x="4157" y="66502"/>
                </a:cubicBezTo>
                <a:cubicBezTo>
                  <a:pt x="10307" y="52666"/>
                  <a:pt x="18069" y="54602"/>
                  <a:pt x="29095" y="49876"/>
                </a:cubicBezTo>
                <a:cubicBezTo>
                  <a:pt x="34790" y="47435"/>
                  <a:pt x="39919" y="43738"/>
                  <a:pt x="45720" y="41563"/>
                </a:cubicBezTo>
                <a:cubicBezTo>
                  <a:pt x="51069" y="39557"/>
                  <a:pt x="56853" y="38976"/>
                  <a:pt x="62346" y="37407"/>
                </a:cubicBezTo>
                <a:cubicBezTo>
                  <a:pt x="66559" y="36204"/>
                  <a:pt x="70565" y="34314"/>
                  <a:pt x="74815" y="33251"/>
                </a:cubicBezTo>
                <a:cubicBezTo>
                  <a:pt x="95992" y="27957"/>
                  <a:pt x="105280" y="28305"/>
                  <a:pt x="128848" y="24938"/>
                </a:cubicBezTo>
                <a:cubicBezTo>
                  <a:pt x="137191" y="23746"/>
                  <a:pt x="145522" y="22435"/>
                  <a:pt x="153786" y="20782"/>
                </a:cubicBezTo>
                <a:cubicBezTo>
                  <a:pt x="169478" y="17643"/>
                  <a:pt x="179462" y="13609"/>
                  <a:pt x="195349" y="8313"/>
                </a:cubicBezTo>
                <a:cubicBezTo>
                  <a:pt x="199505" y="6928"/>
                  <a:pt x="203471" y="4699"/>
                  <a:pt x="207818" y="4156"/>
                </a:cubicBezTo>
                <a:lnTo>
                  <a:pt x="241069" y="0"/>
                </a:lnTo>
                <a:cubicBezTo>
                  <a:pt x="252153" y="1385"/>
                  <a:pt x="263398" y="1816"/>
                  <a:pt x="274320" y="4156"/>
                </a:cubicBezTo>
                <a:cubicBezTo>
                  <a:pt x="282888" y="5992"/>
                  <a:pt x="299258" y="12469"/>
                  <a:pt x="299258" y="12469"/>
                </a:cubicBezTo>
                <a:cubicBezTo>
                  <a:pt x="302029" y="16625"/>
                  <a:pt x="303670" y="21817"/>
                  <a:pt x="307571" y="24938"/>
                </a:cubicBezTo>
                <a:cubicBezTo>
                  <a:pt x="310992" y="27675"/>
                  <a:pt x="316942" y="25996"/>
                  <a:pt x="320040" y="29094"/>
                </a:cubicBezTo>
                <a:cubicBezTo>
                  <a:pt x="323138" y="32192"/>
                  <a:pt x="322069" y="37733"/>
                  <a:pt x="324197" y="41563"/>
                </a:cubicBezTo>
                <a:cubicBezTo>
                  <a:pt x="329049" y="50297"/>
                  <a:pt x="340822" y="66502"/>
                  <a:pt x="340822" y="66502"/>
                </a:cubicBezTo>
                <a:cubicBezTo>
                  <a:pt x="352667" y="102037"/>
                  <a:pt x="348048" y="82745"/>
                  <a:pt x="353291" y="124691"/>
                </a:cubicBezTo>
                <a:cubicBezTo>
                  <a:pt x="352384" y="131946"/>
                  <a:pt x="351180" y="159247"/>
                  <a:pt x="344978" y="170411"/>
                </a:cubicBezTo>
                <a:cubicBezTo>
                  <a:pt x="340126" y="179144"/>
                  <a:pt x="333895" y="187036"/>
                  <a:pt x="328353" y="195349"/>
                </a:cubicBezTo>
                <a:lnTo>
                  <a:pt x="320040" y="207818"/>
                </a:lnTo>
                <a:cubicBezTo>
                  <a:pt x="317269" y="211974"/>
                  <a:pt x="316467" y="218708"/>
                  <a:pt x="311728" y="220287"/>
                </a:cubicBezTo>
                <a:lnTo>
                  <a:pt x="299258" y="224443"/>
                </a:lnTo>
                <a:cubicBezTo>
                  <a:pt x="295102" y="227214"/>
                  <a:pt x="291354" y="230727"/>
                  <a:pt x="286789" y="232756"/>
                </a:cubicBezTo>
                <a:cubicBezTo>
                  <a:pt x="278782" y="236315"/>
                  <a:pt x="261851" y="241069"/>
                  <a:pt x="261851" y="241069"/>
                </a:cubicBezTo>
                <a:cubicBezTo>
                  <a:pt x="232409" y="260698"/>
                  <a:pt x="247667" y="253538"/>
                  <a:pt x="182880" y="253538"/>
                </a:cubicBezTo>
                <a:cubicBezTo>
                  <a:pt x="166197" y="253538"/>
                  <a:pt x="110144" y="255616"/>
                  <a:pt x="91440" y="2535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a:extLst>
              <a:ext uri="{FF2B5EF4-FFF2-40B4-BE49-F238E27FC236}">
                <a16:creationId xmlns:a16="http://schemas.microsoft.com/office/drawing/2014/main" id="{BFC31413-34CA-4C48-B4B9-820095104F16}"/>
              </a:ext>
            </a:extLst>
          </p:cNvPr>
          <p:cNvSpPr/>
          <p:nvPr/>
        </p:nvSpPr>
        <p:spPr>
          <a:xfrm>
            <a:off x="7024255" y="5353396"/>
            <a:ext cx="552796" cy="473854"/>
          </a:xfrm>
          <a:custGeom>
            <a:avLst/>
            <a:gdLst>
              <a:gd name="connsiteX0" fmla="*/ 24938 w 552796"/>
              <a:gd name="connsiteY0" fmla="*/ 33251 h 473854"/>
              <a:gd name="connsiteX1" fmla="*/ 8312 w 552796"/>
              <a:gd name="connsiteY1" fmla="*/ 66502 h 473854"/>
              <a:gd name="connsiteX2" fmla="*/ 0 w 552796"/>
              <a:gd name="connsiteY2" fmla="*/ 116379 h 473854"/>
              <a:gd name="connsiteX3" fmla="*/ 12469 w 552796"/>
              <a:gd name="connsiteY3" fmla="*/ 170411 h 473854"/>
              <a:gd name="connsiteX4" fmla="*/ 24938 w 552796"/>
              <a:gd name="connsiteY4" fmla="*/ 182880 h 473854"/>
              <a:gd name="connsiteX5" fmla="*/ 24938 w 552796"/>
              <a:gd name="connsiteY5" fmla="*/ 216131 h 473854"/>
              <a:gd name="connsiteX6" fmla="*/ 16625 w 552796"/>
              <a:gd name="connsiteY6" fmla="*/ 241069 h 473854"/>
              <a:gd name="connsiteX7" fmla="*/ 33250 w 552796"/>
              <a:gd name="connsiteY7" fmla="*/ 278477 h 473854"/>
              <a:gd name="connsiteX8" fmla="*/ 29094 w 552796"/>
              <a:gd name="connsiteY8" fmla="*/ 299259 h 473854"/>
              <a:gd name="connsiteX9" fmla="*/ 24938 w 552796"/>
              <a:gd name="connsiteY9" fmla="*/ 315884 h 473854"/>
              <a:gd name="connsiteX10" fmla="*/ 20781 w 552796"/>
              <a:gd name="connsiteY10" fmla="*/ 369917 h 473854"/>
              <a:gd name="connsiteX11" fmla="*/ 12469 w 552796"/>
              <a:gd name="connsiteY11" fmla="*/ 394855 h 473854"/>
              <a:gd name="connsiteX12" fmla="*/ 20781 w 552796"/>
              <a:gd name="connsiteY12" fmla="*/ 428106 h 473854"/>
              <a:gd name="connsiteX13" fmla="*/ 33250 w 552796"/>
              <a:gd name="connsiteY13" fmla="*/ 436419 h 473854"/>
              <a:gd name="connsiteX14" fmla="*/ 74814 w 552796"/>
              <a:gd name="connsiteY14" fmla="*/ 444731 h 473854"/>
              <a:gd name="connsiteX15" fmla="*/ 99752 w 552796"/>
              <a:gd name="connsiteY15" fmla="*/ 453044 h 473854"/>
              <a:gd name="connsiteX16" fmla="*/ 120534 w 552796"/>
              <a:gd name="connsiteY16" fmla="*/ 461357 h 473854"/>
              <a:gd name="connsiteX17" fmla="*/ 141316 w 552796"/>
              <a:gd name="connsiteY17" fmla="*/ 465513 h 473854"/>
              <a:gd name="connsiteX18" fmla="*/ 157941 w 552796"/>
              <a:gd name="connsiteY18" fmla="*/ 473826 h 473854"/>
              <a:gd name="connsiteX19" fmla="*/ 187036 w 552796"/>
              <a:gd name="connsiteY19" fmla="*/ 461357 h 473854"/>
              <a:gd name="connsiteX20" fmla="*/ 245225 w 552796"/>
              <a:gd name="connsiteY20" fmla="*/ 436419 h 473854"/>
              <a:gd name="connsiteX21" fmla="*/ 261850 w 552796"/>
              <a:gd name="connsiteY21" fmla="*/ 428106 h 473854"/>
              <a:gd name="connsiteX22" fmla="*/ 290945 w 552796"/>
              <a:gd name="connsiteY22" fmla="*/ 419793 h 473854"/>
              <a:gd name="connsiteX23" fmla="*/ 303414 w 552796"/>
              <a:gd name="connsiteY23" fmla="*/ 415637 h 473854"/>
              <a:gd name="connsiteX24" fmla="*/ 320040 w 552796"/>
              <a:gd name="connsiteY24" fmla="*/ 411480 h 473854"/>
              <a:gd name="connsiteX25" fmla="*/ 349134 w 552796"/>
              <a:gd name="connsiteY25" fmla="*/ 399011 h 473854"/>
              <a:gd name="connsiteX26" fmla="*/ 428105 w 552796"/>
              <a:gd name="connsiteY26" fmla="*/ 390699 h 473854"/>
              <a:gd name="connsiteX27" fmla="*/ 448887 w 552796"/>
              <a:gd name="connsiteY27" fmla="*/ 386542 h 473854"/>
              <a:gd name="connsiteX28" fmla="*/ 482138 w 552796"/>
              <a:gd name="connsiteY28" fmla="*/ 378229 h 473854"/>
              <a:gd name="connsiteX29" fmla="*/ 552796 w 552796"/>
              <a:gd name="connsiteY29" fmla="*/ 374073 h 473854"/>
              <a:gd name="connsiteX30" fmla="*/ 548640 w 552796"/>
              <a:gd name="connsiteY30" fmla="*/ 361604 h 473854"/>
              <a:gd name="connsiteX31" fmla="*/ 540327 w 552796"/>
              <a:gd name="connsiteY31" fmla="*/ 349135 h 473854"/>
              <a:gd name="connsiteX32" fmla="*/ 544483 w 552796"/>
              <a:gd name="connsiteY32" fmla="*/ 299259 h 473854"/>
              <a:gd name="connsiteX33" fmla="*/ 532014 w 552796"/>
              <a:gd name="connsiteY33" fmla="*/ 241069 h 473854"/>
              <a:gd name="connsiteX34" fmla="*/ 527858 w 552796"/>
              <a:gd name="connsiteY34" fmla="*/ 228600 h 473854"/>
              <a:gd name="connsiteX35" fmla="*/ 507076 w 552796"/>
              <a:gd name="connsiteY35" fmla="*/ 203662 h 473854"/>
              <a:gd name="connsiteX36" fmla="*/ 494607 w 552796"/>
              <a:gd name="connsiteY36" fmla="*/ 191193 h 473854"/>
              <a:gd name="connsiteX37" fmla="*/ 486294 w 552796"/>
              <a:gd name="connsiteY37" fmla="*/ 166255 h 473854"/>
              <a:gd name="connsiteX38" fmla="*/ 482138 w 552796"/>
              <a:gd name="connsiteY38" fmla="*/ 153786 h 473854"/>
              <a:gd name="connsiteX39" fmla="*/ 457200 w 552796"/>
              <a:gd name="connsiteY39" fmla="*/ 116379 h 473854"/>
              <a:gd name="connsiteX40" fmla="*/ 440574 w 552796"/>
              <a:gd name="connsiteY40" fmla="*/ 91440 h 473854"/>
              <a:gd name="connsiteX41" fmla="*/ 428105 w 552796"/>
              <a:gd name="connsiteY41" fmla="*/ 83128 h 473854"/>
              <a:gd name="connsiteX42" fmla="*/ 423949 w 552796"/>
              <a:gd name="connsiteY42" fmla="*/ 70659 h 473854"/>
              <a:gd name="connsiteX43" fmla="*/ 386541 w 552796"/>
              <a:gd name="connsiteY43" fmla="*/ 49877 h 473854"/>
              <a:gd name="connsiteX44" fmla="*/ 369916 w 552796"/>
              <a:gd name="connsiteY44" fmla="*/ 41564 h 473854"/>
              <a:gd name="connsiteX45" fmla="*/ 357447 w 552796"/>
              <a:gd name="connsiteY45" fmla="*/ 33251 h 473854"/>
              <a:gd name="connsiteX46" fmla="*/ 332509 w 552796"/>
              <a:gd name="connsiteY46" fmla="*/ 24939 h 473854"/>
              <a:gd name="connsiteX47" fmla="*/ 320040 w 552796"/>
              <a:gd name="connsiteY47" fmla="*/ 20782 h 473854"/>
              <a:gd name="connsiteX48" fmla="*/ 307570 w 552796"/>
              <a:gd name="connsiteY48" fmla="*/ 16626 h 473854"/>
              <a:gd name="connsiteX49" fmla="*/ 295101 w 552796"/>
              <a:gd name="connsiteY49" fmla="*/ 12469 h 473854"/>
              <a:gd name="connsiteX50" fmla="*/ 274320 w 552796"/>
              <a:gd name="connsiteY50" fmla="*/ 8313 h 473854"/>
              <a:gd name="connsiteX51" fmla="*/ 195349 w 552796"/>
              <a:gd name="connsiteY51" fmla="*/ 0 h 473854"/>
              <a:gd name="connsiteX52" fmla="*/ 108065 w 552796"/>
              <a:gd name="connsiteY52" fmla="*/ 8313 h 473854"/>
              <a:gd name="connsiteX53" fmla="*/ 83127 w 552796"/>
              <a:gd name="connsiteY53" fmla="*/ 16626 h 473854"/>
              <a:gd name="connsiteX54" fmla="*/ 70658 w 552796"/>
              <a:gd name="connsiteY54" fmla="*/ 20782 h 473854"/>
              <a:gd name="connsiteX55" fmla="*/ 41563 w 552796"/>
              <a:gd name="connsiteY55" fmla="*/ 24939 h 473854"/>
              <a:gd name="connsiteX56" fmla="*/ 24938 w 552796"/>
              <a:gd name="connsiteY56" fmla="*/ 33251 h 4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796" h="473854">
                <a:moveTo>
                  <a:pt x="24938" y="33251"/>
                </a:moveTo>
                <a:cubicBezTo>
                  <a:pt x="19396" y="40178"/>
                  <a:pt x="13078" y="55063"/>
                  <a:pt x="8312" y="66502"/>
                </a:cubicBezTo>
                <a:cubicBezTo>
                  <a:pt x="3409" y="78269"/>
                  <a:pt x="1029" y="108149"/>
                  <a:pt x="0" y="116379"/>
                </a:cubicBezTo>
                <a:cubicBezTo>
                  <a:pt x="3130" y="147677"/>
                  <a:pt x="-3021" y="151823"/>
                  <a:pt x="12469" y="170411"/>
                </a:cubicBezTo>
                <a:cubicBezTo>
                  <a:pt x="16232" y="174927"/>
                  <a:pt x="20782" y="178724"/>
                  <a:pt x="24938" y="182880"/>
                </a:cubicBezTo>
                <a:cubicBezTo>
                  <a:pt x="30706" y="200184"/>
                  <a:pt x="30956" y="194063"/>
                  <a:pt x="24938" y="216131"/>
                </a:cubicBezTo>
                <a:cubicBezTo>
                  <a:pt x="22632" y="224585"/>
                  <a:pt x="16625" y="241069"/>
                  <a:pt x="16625" y="241069"/>
                </a:cubicBezTo>
                <a:cubicBezTo>
                  <a:pt x="26518" y="270747"/>
                  <a:pt x="20078" y="258717"/>
                  <a:pt x="33250" y="278477"/>
                </a:cubicBezTo>
                <a:cubicBezTo>
                  <a:pt x="31865" y="285404"/>
                  <a:pt x="30626" y="292363"/>
                  <a:pt x="29094" y="299259"/>
                </a:cubicBezTo>
                <a:cubicBezTo>
                  <a:pt x="27855" y="304835"/>
                  <a:pt x="25605" y="310211"/>
                  <a:pt x="24938" y="315884"/>
                </a:cubicBezTo>
                <a:cubicBezTo>
                  <a:pt x="22827" y="333824"/>
                  <a:pt x="23598" y="352074"/>
                  <a:pt x="20781" y="369917"/>
                </a:cubicBezTo>
                <a:cubicBezTo>
                  <a:pt x="19414" y="378572"/>
                  <a:pt x="12469" y="394855"/>
                  <a:pt x="12469" y="394855"/>
                </a:cubicBezTo>
                <a:cubicBezTo>
                  <a:pt x="12676" y="395889"/>
                  <a:pt x="17373" y="423846"/>
                  <a:pt x="20781" y="428106"/>
                </a:cubicBezTo>
                <a:cubicBezTo>
                  <a:pt x="23902" y="432007"/>
                  <a:pt x="28659" y="434451"/>
                  <a:pt x="33250" y="436419"/>
                </a:cubicBezTo>
                <a:cubicBezTo>
                  <a:pt x="41140" y="439800"/>
                  <a:pt x="69190" y="443794"/>
                  <a:pt x="74814" y="444731"/>
                </a:cubicBezTo>
                <a:cubicBezTo>
                  <a:pt x="83127" y="447502"/>
                  <a:pt x="91517" y="450049"/>
                  <a:pt x="99752" y="453044"/>
                </a:cubicBezTo>
                <a:cubicBezTo>
                  <a:pt x="106764" y="455594"/>
                  <a:pt x="113388" y="459213"/>
                  <a:pt x="120534" y="461357"/>
                </a:cubicBezTo>
                <a:cubicBezTo>
                  <a:pt x="127301" y="463387"/>
                  <a:pt x="134389" y="464128"/>
                  <a:pt x="141316" y="465513"/>
                </a:cubicBezTo>
                <a:cubicBezTo>
                  <a:pt x="146858" y="468284"/>
                  <a:pt x="151807" y="472950"/>
                  <a:pt x="157941" y="473826"/>
                </a:cubicBezTo>
                <a:cubicBezTo>
                  <a:pt x="162867" y="474530"/>
                  <a:pt x="185471" y="461983"/>
                  <a:pt x="187036" y="461357"/>
                </a:cubicBezTo>
                <a:cubicBezTo>
                  <a:pt x="248174" y="436903"/>
                  <a:pt x="169567" y="474248"/>
                  <a:pt x="245225" y="436419"/>
                </a:cubicBezTo>
                <a:cubicBezTo>
                  <a:pt x="250767" y="433648"/>
                  <a:pt x="255972" y="430065"/>
                  <a:pt x="261850" y="428106"/>
                </a:cubicBezTo>
                <a:cubicBezTo>
                  <a:pt x="291735" y="418143"/>
                  <a:pt x="254430" y="430225"/>
                  <a:pt x="290945" y="419793"/>
                </a:cubicBezTo>
                <a:cubicBezTo>
                  <a:pt x="295158" y="418589"/>
                  <a:pt x="299201" y="416841"/>
                  <a:pt x="303414" y="415637"/>
                </a:cubicBezTo>
                <a:cubicBezTo>
                  <a:pt x="308907" y="414068"/>
                  <a:pt x="314691" y="413486"/>
                  <a:pt x="320040" y="411480"/>
                </a:cubicBezTo>
                <a:cubicBezTo>
                  <a:pt x="343817" y="402564"/>
                  <a:pt x="328501" y="404169"/>
                  <a:pt x="349134" y="399011"/>
                </a:cubicBezTo>
                <a:cubicBezTo>
                  <a:pt x="377821" y="391839"/>
                  <a:pt x="393597" y="393164"/>
                  <a:pt x="428105" y="390699"/>
                </a:cubicBezTo>
                <a:cubicBezTo>
                  <a:pt x="435032" y="389313"/>
                  <a:pt x="442003" y="388131"/>
                  <a:pt x="448887" y="386542"/>
                </a:cubicBezTo>
                <a:cubicBezTo>
                  <a:pt x="460019" y="383973"/>
                  <a:pt x="470733" y="378900"/>
                  <a:pt x="482138" y="378229"/>
                </a:cubicBezTo>
                <a:lnTo>
                  <a:pt x="552796" y="374073"/>
                </a:lnTo>
                <a:cubicBezTo>
                  <a:pt x="551411" y="369917"/>
                  <a:pt x="550599" y="365523"/>
                  <a:pt x="548640" y="361604"/>
                </a:cubicBezTo>
                <a:cubicBezTo>
                  <a:pt x="546406" y="357136"/>
                  <a:pt x="540659" y="354119"/>
                  <a:pt x="540327" y="349135"/>
                </a:cubicBezTo>
                <a:cubicBezTo>
                  <a:pt x="539217" y="332489"/>
                  <a:pt x="543098" y="315884"/>
                  <a:pt x="544483" y="299259"/>
                </a:cubicBezTo>
                <a:cubicBezTo>
                  <a:pt x="539240" y="257311"/>
                  <a:pt x="543859" y="276606"/>
                  <a:pt x="532014" y="241069"/>
                </a:cubicBezTo>
                <a:cubicBezTo>
                  <a:pt x="530629" y="236913"/>
                  <a:pt x="530956" y="231698"/>
                  <a:pt x="527858" y="228600"/>
                </a:cubicBezTo>
                <a:cubicBezTo>
                  <a:pt x="491430" y="192172"/>
                  <a:pt x="536009" y="238381"/>
                  <a:pt x="507076" y="203662"/>
                </a:cubicBezTo>
                <a:cubicBezTo>
                  <a:pt x="503313" y="199146"/>
                  <a:pt x="498763" y="195349"/>
                  <a:pt x="494607" y="191193"/>
                </a:cubicBezTo>
                <a:lnTo>
                  <a:pt x="486294" y="166255"/>
                </a:lnTo>
                <a:cubicBezTo>
                  <a:pt x="484909" y="162099"/>
                  <a:pt x="484568" y="157431"/>
                  <a:pt x="482138" y="153786"/>
                </a:cubicBezTo>
                <a:lnTo>
                  <a:pt x="457200" y="116379"/>
                </a:lnTo>
                <a:cubicBezTo>
                  <a:pt x="457199" y="116378"/>
                  <a:pt x="440576" y="91441"/>
                  <a:pt x="440574" y="91440"/>
                </a:cubicBezTo>
                <a:lnTo>
                  <a:pt x="428105" y="83128"/>
                </a:lnTo>
                <a:cubicBezTo>
                  <a:pt x="426720" y="78972"/>
                  <a:pt x="427047" y="73757"/>
                  <a:pt x="423949" y="70659"/>
                </a:cubicBezTo>
                <a:cubicBezTo>
                  <a:pt x="403694" y="50404"/>
                  <a:pt x="404836" y="57718"/>
                  <a:pt x="386541" y="49877"/>
                </a:cubicBezTo>
                <a:cubicBezTo>
                  <a:pt x="380846" y="47436"/>
                  <a:pt x="375295" y="44638"/>
                  <a:pt x="369916" y="41564"/>
                </a:cubicBezTo>
                <a:cubicBezTo>
                  <a:pt x="365579" y="39086"/>
                  <a:pt x="362012" y="35280"/>
                  <a:pt x="357447" y="33251"/>
                </a:cubicBezTo>
                <a:cubicBezTo>
                  <a:pt x="349440" y="29692"/>
                  <a:pt x="340822" y="27710"/>
                  <a:pt x="332509" y="24939"/>
                </a:cubicBezTo>
                <a:lnTo>
                  <a:pt x="320040" y="20782"/>
                </a:lnTo>
                <a:lnTo>
                  <a:pt x="307570" y="16626"/>
                </a:lnTo>
                <a:cubicBezTo>
                  <a:pt x="303414" y="15241"/>
                  <a:pt x="299397" y="13328"/>
                  <a:pt x="295101" y="12469"/>
                </a:cubicBezTo>
                <a:cubicBezTo>
                  <a:pt x="288174" y="11084"/>
                  <a:pt x="281330" y="9189"/>
                  <a:pt x="274320" y="8313"/>
                </a:cubicBezTo>
                <a:cubicBezTo>
                  <a:pt x="248055" y="5030"/>
                  <a:pt x="195349" y="0"/>
                  <a:pt x="195349" y="0"/>
                </a:cubicBezTo>
                <a:cubicBezTo>
                  <a:pt x="183986" y="874"/>
                  <a:pt x="125970" y="4476"/>
                  <a:pt x="108065" y="8313"/>
                </a:cubicBezTo>
                <a:cubicBezTo>
                  <a:pt x="99497" y="10149"/>
                  <a:pt x="91440" y="13855"/>
                  <a:pt x="83127" y="16626"/>
                </a:cubicBezTo>
                <a:cubicBezTo>
                  <a:pt x="78971" y="18011"/>
                  <a:pt x="74995" y="20162"/>
                  <a:pt x="70658" y="20782"/>
                </a:cubicBezTo>
                <a:cubicBezTo>
                  <a:pt x="60960" y="22168"/>
                  <a:pt x="51067" y="22563"/>
                  <a:pt x="41563" y="24939"/>
                </a:cubicBezTo>
                <a:cubicBezTo>
                  <a:pt x="37531" y="25947"/>
                  <a:pt x="30480" y="26324"/>
                  <a:pt x="24938" y="332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E65CD99-F8C6-7F46-BAE5-2E8E25BA914A}"/>
              </a:ext>
            </a:extLst>
          </p:cNvPr>
          <p:cNvSpPr txBox="1"/>
          <p:nvPr/>
        </p:nvSpPr>
        <p:spPr>
          <a:xfrm rot="20982259">
            <a:off x="6568042" y="5483127"/>
            <a:ext cx="640080" cy="246221"/>
          </a:xfrm>
          <a:prstGeom prst="rect">
            <a:avLst/>
          </a:prstGeom>
          <a:noFill/>
        </p:spPr>
        <p:txBody>
          <a:bodyPr wrap="square" rtlCol="0">
            <a:spAutoFit/>
          </a:bodyPr>
          <a:lstStyle/>
          <a:p>
            <a:r>
              <a:rPr lang="en-US" sz="1000" dirty="0"/>
              <a:t>¡ALTO!</a:t>
            </a:r>
          </a:p>
        </p:txBody>
      </p:sp>
      <p:sp>
        <p:nvSpPr>
          <p:cNvPr id="55" name="TextBox 54">
            <a:extLst>
              <a:ext uri="{FF2B5EF4-FFF2-40B4-BE49-F238E27FC236}">
                <a16:creationId xmlns:a16="http://schemas.microsoft.com/office/drawing/2014/main" id="{D14BC4DF-A718-834A-B9A7-73D8E7DB43D6}"/>
              </a:ext>
            </a:extLst>
          </p:cNvPr>
          <p:cNvSpPr txBox="1"/>
          <p:nvPr/>
        </p:nvSpPr>
        <p:spPr>
          <a:xfrm rot="21150883">
            <a:off x="6895216" y="5336407"/>
            <a:ext cx="822960" cy="507831"/>
          </a:xfrm>
          <a:prstGeom prst="rect">
            <a:avLst/>
          </a:prstGeom>
          <a:noFill/>
        </p:spPr>
        <p:txBody>
          <a:bodyPr wrap="square" rtlCol="0">
            <a:spAutoFit/>
          </a:bodyPr>
          <a:lstStyle/>
          <a:p>
            <a:pPr algn="ctr"/>
            <a:r>
              <a:rPr lang="en-US" sz="900" dirty="0"/>
              <a:t>SE PROHIBE EL ACOSO SEXUAL</a:t>
            </a:r>
          </a:p>
        </p:txBody>
      </p:sp>
      <p:pic>
        <p:nvPicPr>
          <p:cNvPr id="26" name="Picture 25"/>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345205" y="1023697"/>
            <a:ext cx="1452282" cy="1246094"/>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407667" y="2095523"/>
            <a:ext cx="1452282" cy="1246094"/>
          </a:xfrm>
          <a:prstGeom prst="rect">
            <a:avLst/>
          </a:prstGeom>
        </p:spPr>
      </p:pic>
    </p:spTree>
    <p:extLst>
      <p:ext uri="{BB962C8B-B14F-4D97-AF65-F5344CB8AC3E}">
        <p14:creationId xmlns:p14="http://schemas.microsoft.com/office/powerpoint/2010/main" val="18883720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062"/>
            <a:ext cx="10515600" cy="1325563"/>
          </a:xfrm>
        </p:spPr>
        <p:txBody>
          <a:bodyPr/>
          <a:lstStyle/>
          <a:p>
            <a:r>
              <a:rPr lang="es-MX" sz="4400" b="1" i="0" strike="noStrike" cap="none" spc="0" baseline="0">
                <a:solidFill>
                  <a:srgbClr val="000000"/>
                </a:solidFill>
                <a:effectLst/>
                <a:latin typeface="Tahoma"/>
                <a:ea typeface="Tahoma"/>
                <a:cs typeface="Tahoma"/>
              </a:rPr>
              <a:t>¿Coqueteo o acoso sexual?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0160"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84331" r="6901"/>
          <a:stretch>
            <a:fillRect/>
          </a:stretch>
        </p:blipFill>
        <p:spPr>
          <a:xfrm>
            <a:off x="5605713" y="763433"/>
            <a:ext cx="1066801" cy="5982744"/>
          </a:xfrm>
          <a:prstGeom prst="rect">
            <a:avLst/>
          </a:prstGeom>
        </p:spPr>
      </p:pic>
      <p:grpSp>
        <p:nvGrpSpPr>
          <p:cNvPr id="18" name="Group 17"/>
          <p:cNvGrpSpPr/>
          <p:nvPr/>
        </p:nvGrpSpPr>
        <p:grpSpPr>
          <a:xfrm>
            <a:off x="6465611" y="3296459"/>
            <a:ext cx="5284826" cy="3138293"/>
            <a:chOff x="6243844" y="2914529"/>
            <a:chExt cx="5961072" cy="3659991"/>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844" y="3214338"/>
              <a:ext cx="5961072" cy="33601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r="75027" b="50786"/>
            <a:stretch>
              <a:fillRect/>
            </a:stretch>
          </p:blipFill>
          <p:spPr>
            <a:xfrm>
              <a:off x="6727659" y="2992433"/>
              <a:ext cx="955584" cy="106151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10192912" y="2914529"/>
              <a:ext cx="1876970" cy="1053163"/>
            </a:xfrm>
            <a:prstGeom prst="rect">
              <a:avLst/>
            </a:prstGeom>
          </p:spPr>
        </p:pic>
      </p:grpSp>
      <p:grpSp>
        <p:nvGrpSpPr>
          <p:cNvPr id="17" name="Group 16"/>
          <p:cNvGrpSpPr/>
          <p:nvPr/>
        </p:nvGrpSpPr>
        <p:grpSpPr>
          <a:xfrm>
            <a:off x="716490" y="3063311"/>
            <a:ext cx="5578613" cy="3073152"/>
            <a:chOff x="530197" y="3289290"/>
            <a:chExt cx="6096106" cy="3360182"/>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231" y="3289290"/>
              <a:ext cx="5961072" cy="33601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rcRect r="75027" b="50786"/>
            <a:stretch>
              <a:fillRect/>
            </a:stretch>
          </p:blipFill>
          <p:spPr>
            <a:xfrm>
              <a:off x="4745213" y="3306133"/>
              <a:ext cx="955584" cy="106151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r="75027" b="50786"/>
            <a:stretch>
              <a:fillRect/>
            </a:stretch>
          </p:blipFill>
          <p:spPr>
            <a:xfrm>
              <a:off x="530197" y="3316409"/>
              <a:ext cx="955584" cy="1061510"/>
            </a:xfrm>
            <a:prstGeom prst="rect">
              <a:avLst/>
            </a:prstGeom>
          </p:spPr>
        </p:pic>
      </p:grpSp>
      <p:sp>
        <p:nvSpPr>
          <p:cNvPr id="16" name="TextBox 15"/>
          <p:cNvSpPr txBox="1"/>
          <p:nvPr/>
        </p:nvSpPr>
        <p:spPr>
          <a:xfrm>
            <a:off x="1601278" y="1116551"/>
            <a:ext cx="4300973" cy="2123658"/>
          </a:xfrm>
          <a:prstGeom prst="rect">
            <a:avLst/>
          </a:prstGeom>
          <a:noFill/>
        </p:spPr>
        <p:txBody>
          <a:bodyPr wrap="square" rtlCol="0">
            <a:spAutoFit/>
          </a:bodyPr>
          <a:lstStyle/>
          <a:p>
            <a:r>
              <a:rPr lang="es-MX" sz="2200" b="0" i="0" strike="noStrike" cap="none" spc="0" baseline="0" dirty="0">
                <a:solidFill>
                  <a:srgbClr val="000000"/>
                </a:solidFill>
                <a:effectLst/>
                <a:latin typeface="Tahoma"/>
                <a:ea typeface="Tahoma"/>
                <a:cs typeface="Tahoma"/>
              </a:rPr>
              <a:t>Coqueteo:</a:t>
            </a:r>
          </a:p>
          <a:p>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sz="2200" b="0" i="0" strike="noStrike" cap="none" spc="0" baseline="0" dirty="0">
                <a:solidFill>
                  <a:srgbClr val="000000"/>
                </a:solidFill>
                <a:effectLst/>
                <a:latin typeface="Tahoma"/>
                <a:ea typeface="Tahoma"/>
                <a:cs typeface="Tahoma"/>
              </a:rPr>
              <a:t>Las dos personas se sienten bien</a:t>
            </a:r>
          </a:p>
          <a:p>
            <a:pPr marL="457200" indent="-457200">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sz="2200" b="0" i="0" strike="noStrike" cap="none" spc="0" baseline="0" dirty="0">
                <a:solidFill>
                  <a:srgbClr val="000000"/>
                </a:solidFill>
                <a:effectLst/>
                <a:latin typeface="Tahoma"/>
                <a:ea typeface="Tahoma"/>
                <a:cs typeface="Tahoma"/>
              </a:rPr>
              <a:t>Las dos personas coquetean.</a:t>
            </a:r>
          </a:p>
        </p:txBody>
      </p:sp>
      <p:sp>
        <p:nvSpPr>
          <p:cNvPr id="19" name="TextBox 18"/>
          <p:cNvSpPr txBox="1"/>
          <p:nvPr/>
        </p:nvSpPr>
        <p:spPr>
          <a:xfrm>
            <a:off x="6552541" y="1126319"/>
            <a:ext cx="5258516" cy="2123658"/>
          </a:xfrm>
          <a:prstGeom prst="rect">
            <a:avLst/>
          </a:prstGeom>
          <a:noFill/>
        </p:spPr>
        <p:txBody>
          <a:bodyPr wrap="square" rtlCol="0">
            <a:spAutoFit/>
          </a:bodyPr>
          <a:lstStyle/>
          <a:p>
            <a:r>
              <a:rPr lang="es-MX" sz="2200" b="0" i="0" strike="noStrike" cap="none" spc="0" baseline="0">
                <a:solidFill>
                  <a:srgbClr val="000000"/>
                </a:solidFill>
                <a:effectLst/>
                <a:latin typeface="Tahoma"/>
                <a:ea typeface="Tahoma"/>
                <a:cs typeface="Tahoma"/>
              </a:rPr>
              <a:t>Acoso sexual:</a:t>
            </a:r>
          </a:p>
          <a:p>
            <a:endParaRPr lang="en-US" sz="22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sz="2200" b="0" i="0" strike="noStrike" cap="none" spc="0" baseline="0">
                <a:solidFill>
                  <a:srgbClr val="000000"/>
                </a:solidFill>
                <a:effectLst/>
                <a:latin typeface="Tahoma"/>
                <a:ea typeface="Tahoma"/>
                <a:cs typeface="Tahoma"/>
              </a:rPr>
              <a:t>Solo una persona se siente bien. </a:t>
            </a:r>
          </a:p>
          <a:p>
            <a:pPr marL="457200" indent="-457200">
              <a:buFont typeface="Arial" panose="020B0604020202020204" pitchFamily="34" charset="0"/>
              <a:buChar char="•"/>
            </a:pPr>
            <a:endParaRPr lang="en-US" sz="22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s-MX" sz="2200" b="0" i="0" strike="noStrike" cap="none" spc="0" baseline="0">
                <a:solidFill>
                  <a:srgbClr val="000000"/>
                </a:solidFill>
                <a:effectLst/>
                <a:latin typeface="Tahoma"/>
                <a:ea typeface="Tahoma"/>
                <a:cs typeface="Tahoma"/>
              </a:rPr>
              <a:t>Solo una persona dice o hace cosas sexuales.</a:t>
            </a:r>
          </a:p>
        </p:txBody>
      </p:sp>
      <p:sp>
        <p:nvSpPr>
          <p:cNvPr id="21" name="Oval 20"/>
          <p:cNvSpPr/>
          <p:nvPr/>
        </p:nvSpPr>
        <p:spPr>
          <a:xfrm>
            <a:off x="9239948" y="3292942"/>
            <a:ext cx="2694245" cy="1002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5330556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289" y="134302"/>
            <a:ext cx="6553199"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Deténgase y piense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943" y="3031959"/>
            <a:ext cx="6377797" cy="35950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0160" y="0"/>
            <a:ext cx="2088777" cy="1694330"/>
          </a:xfrm>
          <a:prstGeom prst="rect">
            <a:avLst/>
          </a:prstGeom>
        </p:spPr>
      </p:pic>
      <p:sp>
        <p:nvSpPr>
          <p:cNvPr id="9" name="TextBox 8"/>
          <p:cNvSpPr txBox="1"/>
          <p:nvPr/>
        </p:nvSpPr>
        <p:spPr>
          <a:xfrm>
            <a:off x="5084631" y="1764003"/>
            <a:ext cx="6553200" cy="3505200"/>
          </a:xfrm>
          <a:prstGeom prst="rect">
            <a:avLst/>
          </a:prstGeom>
          <a:noFill/>
        </p:spPr>
        <p:txBody>
          <a:bodyPr wrap="square" rtlCol="0">
            <a:spAutoFit/>
          </a:bodyPr>
          <a:lstStyle/>
          <a:p>
            <a:pPr marL="342900" indent="-342900">
              <a:buAutoNum type="arabicPeriod"/>
            </a:pPr>
            <a:r>
              <a:rPr lang="es-MX" sz="2800" b="0" i="0" strike="noStrike" cap="none" spc="0" baseline="0">
                <a:solidFill>
                  <a:srgbClr val="000000"/>
                </a:solidFill>
                <a:effectLst/>
                <a:latin typeface="Tahoma"/>
                <a:ea typeface="Tahoma"/>
                <a:cs typeface="Tahoma"/>
              </a:rPr>
              <a:t>¿Tengo consentimiento para hacer o decir esto? ¿Pregunté?</a:t>
            </a:r>
          </a:p>
          <a:p>
            <a:pPr marL="342900" indent="-342900">
              <a:buAutoNum type="arabicPeriod"/>
            </a:pPr>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s-MX" sz="2800" b="0" i="0" strike="noStrike" cap="none" spc="0" baseline="0">
                <a:solidFill>
                  <a:srgbClr val="000000"/>
                </a:solidFill>
                <a:effectLst/>
                <a:latin typeface="Tahoma"/>
                <a:ea typeface="Tahoma"/>
                <a:cs typeface="Tahoma"/>
              </a:rPr>
              <a:t>¿Está bien decir o hacer esto aquí?</a:t>
            </a:r>
          </a:p>
          <a:p>
            <a:pPr marL="342900" indent="-342900">
              <a:buAutoNum type="arabicPeriod"/>
            </a:pPr>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s-MX" sz="2800" b="0" i="0" strike="noStrike" cap="none" spc="0" baseline="0">
                <a:solidFill>
                  <a:srgbClr val="000000"/>
                </a:solidFill>
                <a:effectLst/>
                <a:latin typeface="Tahoma"/>
                <a:ea typeface="Tahoma"/>
                <a:cs typeface="Tahoma"/>
              </a:rPr>
              <a:t>¿Qué sucederá si digo o hago esto?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84331" r="6901"/>
          <a:stretch>
            <a:fillRect/>
          </a:stretch>
        </p:blipFill>
        <p:spPr>
          <a:xfrm>
            <a:off x="4017830" y="948438"/>
            <a:ext cx="1066801" cy="5982744"/>
          </a:xfrm>
          <a:prstGeom prst="rect">
            <a:avLst/>
          </a:prstGeom>
        </p:spPr>
      </p:pic>
      <p:pic>
        <p:nvPicPr>
          <p:cNvPr id="1026" name="Picture 2" descr="912a1889-4ab0-4899-a0de-40e544d28213@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9846" y="991442"/>
            <a:ext cx="5274700" cy="297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EAAD3849-D73F-465C-974E-A8C5B635243C}"/>
              </a:ext>
            </a:extLst>
          </p:cNvPr>
          <p:cNvSpPr txBox="1"/>
          <p:nvPr/>
        </p:nvSpPr>
        <p:spPr>
          <a:xfrm>
            <a:off x="668594" y="2064774"/>
            <a:ext cx="757083" cy="373626"/>
          </a:xfrm>
          <a:prstGeom prst="rect">
            <a:avLst/>
          </a:prstGeom>
          <a:noFill/>
        </p:spPr>
        <p:txBody>
          <a:bodyPr wrap="square" rtlCol="0">
            <a:spAutoFit/>
          </a:bodyPr>
          <a:lstStyle/>
          <a:p>
            <a:r>
              <a:rPr lang="en-US" dirty="0"/>
              <a:t>ALTO</a:t>
            </a:r>
          </a:p>
        </p:txBody>
      </p:sp>
      <p:sp>
        <p:nvSpPr>
          <p:cNvPr id="13" name="Rectangle 12">
            <a:extLst>
              <a:ext uri="{FF2B5EF4-FFF2-40B4-BE49-F238E27FC236}">
                <a16:creationId xmlns:a16="http://schemas.microsoft.com/office/drawing/2014/main" id="{EE4C987D-4569-F545-8C46-C39F4F952A4E}"/>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3776129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a:xfrm>
            <a:off x="1649854" y="395309"/>
            <a:ext cx="10515600" cy="1325563"/>
          </a:xfrm>
        </p:spPr>
        <p:txBody>
          <a:bodyPr>
            <a:normAutofit/>
          </a:bodyPr>
          <a:lstStyle/>
          <a:p>
            <a:r>
              <a:rPr lang="es-MX" sz="4400" b="1" i="0" strike="noStrike" cap="none" spc="0" baseline="0">
                <a:solidFill>
                  <a:srgbClr val="000000"/>
                </a:solidFill>
                <a:effectLst/>
                <a:latin typeface="Tahoma"/>
                <a:ea typeface="Tahoma"/>
                <a:cs typeface="Tahoma"/>
              </a:rPr>
              <a:t>¿Amabilidad o acoso sexual?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95853" y="-1188551"/>
            <a:ext cx="965877" cy="12049437"/>
          </a:xfrm>
          <a:prstGeom prst="rect">
            <a:avLst/>
          </a:prstGeom>
        </p:spPr>
      </p:pic>
      <p:sp>
        <p:nvSpPr>
          <p:cNvPr id="11" name="TextBox 10"/>
          <p:cNvSpPr txBox="1"/>
          <p:nvPr/>
        </p:nvSpPr>
        <p:spPr>
          <a:xfrm>
            <a:off x="6455744" y="2314584"/>
            <a:ext cx="4256833"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jefe/a le dice que se ve sexi en su uniforme de trabajo.</a:t>
            </a:r>
          </a:p>
        </p:txBody>
      </p:sp>
      <p:grpSp>
        <p:nvGrpSpPr>
          <p:cNvPr id="12" name="Group 11"/>
          <p:cNvGrpSpPr/>
          <p:nvPr/>
        </p:nvGrpSpPr>
        <p:grpSpPr>
          <a:xfrm>
            <a:off x="1925466" y="4953698"/>
            <a:ext cx="3349180" cy="1451974"/>
            <a:chOff x="1836954" y="3491605"/>
            <a:chExt cx="3564835" cy="1641137"/>
          </a:xfrm>
        </p:grpSpPr>
        <p:sp>
          <p:nvSpPr>
            <p:cNvPr id="13" name="Rectangle 12"/>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5" name="Title 1"/>
            <p:cNvSpPr txBox="1"/>
            <p:nvPr/>
          </p:nvSpPr>
          <p:spPr>
            <a:xfrm>
              <a:off x="3631494" y="3835107"/>
              <a:ext cx="1770295"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i="0" strike="noStrike" cap="none" spc="0" baseline="0" dirty="0">
                  <a:solidFill>
                    <a:srgbClr val="000000"/>
                  </a:solidFill>
                  <a:effectLst/>
                  <a:latin typeface="Tahoma"/>
                  <a:ea typeface="Tahoma"/>
                  <a:cs typeface="Tahoma"/>
                </a:rPr>
                <a:t>Amabilidad</a:t>
              </a:r>
            </a:p>
          </p:txBody>
        </p:sp>
      </p:grpSp>
      <p:grpSp>
        <p:nvGrpSpPr>
          <p:cNvPr id="16" name="Group 15"/>
          <p:cNvGrpSpPr/>
          <p:nvPr/>
        </p:nvGrpSpPr>
        <p:grpSpPr>
          <a:xfrm>
            <a:off x="6726932" y="4875068"/>
            <a:ext cx="3660312" cy="1489892"/>
            <a:chOff x="6790211" y="3503108"/>
            <a:chExt cx="3680658" cy="1643555"/>
          </a:xfrm>
        </p:grpSpPr>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9"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Acoso </a:t>
              </a:r>
            </a:p>
            <a:p>
              <a:pPr algn="ctr"/>
              <a:r>
                <a:rPr lang="es-MX" sz="2400" b="1" i="0" strike="noStrike" cap="none" spc="0" baseline="0">
                  <a:solidFill>
                    <a:srgbClr val="000000"/>
                  </a:solidFill>
                  <a:effectLst/>
                  <a:latin typeface="Tahoma"/>
                  <a:ea typeface="Tahoma"/>
                  <a:cs typeface="Tahoma"/>
                </a:rPr>
                <a:t>sexual   </a:t>
              </a: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348288"/>
            <a:ext cx="5764542" cy="324940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70337" b="59608"/>
          <a:stretch>
            <a:fillRect/>
          </a:stretch>
        </p:blipFill>
        <p:spPr>
          <a:xfrm rot="18298712">
            <a:off x="2848421" y="1479959"/>
            <a:ext cx="1663416" cy="1276794"/>
          </a:xfrm>
          <a:prstGeom prst="rect">
            <a:avLst/>
          </a:prstGeom>
        </p:spPr>
      </p:pic>
      <p:sp>
        <p:nvSpPr>
          <p:cNvPr id="22" name="TextBox 21"/>
          <p:cNvSpPr txBox="1"/>
          <p:nvPr/>
        </p:nvSpPr>
        <p:spPr>
          <a:xfrm>
            <a:off x="3094557" y="1942119"/>
            <a:ext cx="1152978" cy="584775"/>
          </a:xfrm>
          <a:prstGeom prst="rect">
            <a:avLst/>
          </a:prstGeom>
          <a:noFill/>
        </p:spPr>
        <p:txBody>
          <a:bodyPr wrap="square" rtlCol="0">
            <a:spAutoFit/>
          </a:bodyPr>
          <a:lstStyle/>
          <a:p>
            <a:r>
              <a:rPr lang="es-MX" sz="1600" b="0" i="0" strike="noStrike" cap="none" spc="0" baseline="0" dirty="0">
                <a:solidFill>
                  <a:srgbClr val="000000"/>
                </a:solidFill>
                <a:effectLst/>
                <a:latin typeface="Tahoma"/>
                <a:ea typeface="Tahoma"/>
                <a:cs typeface="Tahoma"/>
              </a:rPr>
              <a:t>¡Te ves sexi!</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184925"/>
            <a:ext cx="1370700" cy="542321"/>
          </a:xfrm>
          <a:prstGeom prst="rect">
            <a:avLst/>
          </a:prstGeom>
        </p:spPr>
      </p:pic>
      <p:sp>
        <p:nvSpPr>
          <p:cNvPr id="25" name="Rectangle 24">
            <a:extLst>
              <a:ext uri="{FF2B5EF4-FFF2-40B4-BE49-F238E27FC236}">
                <a16:creationId xmlns:a16="http://schemas.microsoft.com/office/drawing/2014/main" id="{276F3A43-C456-3E40-9057-D06A7FE1CB37}"/>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32912402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a:xfrm>
            <a:off x="1599963" y="411001"/>
            <a:ext cx="10515600" cy="1325563"/>
          </a:xfrm>
        </p:spPr>
        <p:txBody>
          <a:bodyPr>
            <a:normAutofit/>
          </a:bodyPr>
          <a:lstStyle/>
          <a:p>
            <a:r>
              <a:rPr lang="es-MX" sz="4400" b="1" i="0" strike="noStrike" cap="none" spc="0" baseline="0">
                <a:solidFill>
                  <a:srgbClr val="000000"/>
                </a:solidFill>
                <a:effectLst/>
                <a:latin typeface="Tahoma"/>
                <a:ea typeface="Tahoma"/>
                <a:cs typeface="Tahoma"/>
              </a:rPr>
              <a:t>¿Amabilidad o acoso sexual?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83191" y="-1132201"/>
            <a:ext cx="965877" cy="12049437"/>
          </a:xfrm>
          <a:prstGeom prst="rect">
            <a:avLst/>
          </a:prstGeom>
        </p:spPr>
      </p:pic>
      <p:sp>
        <p:nvSpPr>
          <p:cNvPr id="11" name="TextBox 10"/>
          <p:cNvSpPr txBox="1"/>
          <p:nvPr/>
        </p:nvSpPr>
        <p:spPr>
          <a:xfrm>
            <a:off x="6857763" y="2168514"/>
            <a:ext cx="4256833"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trabajo le dice que su camisa está genial.</a:t>
            </a:r>
          </a:p>
        </p:txBody>
      </p:sp>
      <p:grpSp>
        <p:nvGrpSpPr>
          <p:cNvPr id="12" name="Group 11"/>
          <p:cNvGrpSpPr/>
          <p:nvPr/>
        </p:nvGrpSpPr>
        <p:grpSpPr>
          <a:xfrm>
            <a:off x="2104523" y="4920223"/>
            <a:ext cx="3486830" cy="1514529"/>
            <a:chOff x="1840025" y="3420900"/>
            <a:chExt cx="3711347" cy="1711843"/>
          </a:xfrm>
        </p:grpSpPr>
        <p:sp>
          <p:nvSpPr>
            <p:cNvPr id="13" name="Rectangle 12"/>
            <p:cNvSpPr/>
            <p:nvPr/>
          </p:nvSpPr>
          <p:spPr>
            <a:xfrm>
              <a:off x="1840025" y="342090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6"/>
              <a:ext cx="1780286" cy="1641137"/>
            </a:xfrm>
            <a:prstGeom prst="rect">
              <a:avLst/>
            </a:prstGeom>
          </p:spPr>
        </p:pic>
        <p:sp>
          <p:nvSpPr>
            <p:cNvPr id="15" name="Title 1"/>
            <p:cNvSpPr txBox="1"/>
            <p:nvPr/>
          </p:nvSpPr>
          <p:spPr>
            <a:xfrm>
              <a:off x="3601731" y="3835107"/>
              <a:ext cx="1949641"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i="0" strike="noStrike" cap="none" spc="0" baseline="0" dirty="0">
                  <a:solidFill>
                    <a:srgbClr val="000000"/>
                  </a:solidFill>
                  <a:effectLst/>
                  <a:latin typeface="Tahoma"/>
                  <a:ea typeface="Tahoma"/>
                  <a:cs typeface="Tahoma"/>
                </a:rPr>
                <a:t>Amabilidad</a:t>
              </a:r>
            </a:p>
          </p:txBody>
        </p:sp>
      </p:grpSp>
      <p:grpSp>
        <p:nvGrpSpPr>
          <p:cNvPr id="16" name="Group 15"/>
          <p:cNvGrpSpPr/>
          <p:nvPr/>
        </p:nvGrpSpPr>
        <p:grpSpPr>
          <a:xfrm>
            <a:off x="6479935" y="4892517"/>
            <a:ext cx="3660312" cy="1503610"/>
            <a:chOff x="6790211" y="3505526"/>
            <a:chExt cx="3680658" cy="1658688"/>
          </a:xfrm>
        </p:grpSpPr>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37729" y="3520659"/>
              <a:ext cx="1492283" cy="1643555"/>
            </a:xfrm>
            <a:prstGeom prst="rect">
              <a:avLst/>
            </a:prstGeom>
          </p:spPr>
        </p:pic>
        <p:sp>
          <p:nvSpPr>
            <p:cNvPr id="19"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Acoso </a:t>
              </a:r>
            </a:p>
            <a:p>
              <a:pPr algn="ctr"/>
              <a:r>
                <a:rPr lang="es-MX" sz="2400" b="1" i="0" strike="noStrike" cap="none" spc="0" baseline="0">
                  <a:solidFill>
                    <a:srgbClr val="000000"/>
                  </a:solidFill>
                  <a:effectLst/>
                  <a:latin typeface="Tahoma"/>
                  <a:ea typeface="Tahoma"/>
                  <a:cs typeface="Tahoma"/>
                </a:rPr>
                <a:t>sexual   </a:t>
              </a:r>
            </a:p>
          </p:txBody>
        </p:sp>
      </p:grpSp>
      <p:sp>
        <p:nvSpPr>
          <p:cNvPr id="22" name="TextBox 21"/>
          <p:cNvSpPr txBox="1"/>
          <p:nvPr/>
        </p:nvSpPr>
        <p:spPr>
          <a:xfrm>
            <a:off x="3779113" y="1652517"/>
            <a:ext cx="1144235" cy="1066800"/>
          </a:xfrm>
          <a:prstGeom prst="rect">
            <a:avLst/>
          </a:prstGeom>
          <a:noFill/>
        </p:spPr>
        <p:txBody>
          <a:bodyPr wrap="square" rtlCol="0">
            <a:spAutoFit/>
          </a:bodyPr>
          <a:lstStyle/>
          <a:p>
            <a:r>
              <a:rPr lang="es-MX" sz="1600" b="0" i="0" strike="noStrike" cap="none" spc="0" baseline="0">
                <a:solidFill>
                  <a:srgbClr val="000000"/>
                </a:solidFill>
                <a:effectLst/>
                <a:latin typeface="Tahoma"/>
                <a:ea typeface="Tahoma"/>
                <a:cs typeface="Tahoma"/>
              </a:rPr>
              <a:t>¡Tu camisa está supergenial!</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85" y="1240578"/>
            <a:ext cx="7193292" cy="396808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20148" y="139840"/>
            <a:ext cx="1370700" cy="542321"/>
          </a:xfrm>
          <a:prstGeom prst="rect">
            <a:avLst/>
          </a:prstGeom>
        </p:spPr>
      </p:pic>
      <p:sp>
        <p:nvSpPr>
          <p:cNvPr id="21" name="Rectangle 20">
            <a:extLst>
              <a:ext uri="{FF2B5EF4-FFF2-40B4-BE49-F238E27FC236}">
                <a16:creationId xmlns:a16="http://schemas.microsoft.com/office/drawing/2014/main" id="{6B32FA8A-982E-7644-B3B7-B47AB55111BA}"/>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25722433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404238"/>
            <a:ext cx="10515600" cy="1325563"/>
          </a:xfrm>
        </p:spPr>
        <p:txBody>
          <a:bodyPr>
            <a:normAutofit/>
          </a:bodyPr>
          <a:lstStyle/>
          <a:p>
            <a:r>
              <a:rPr lang="es-MX" sz="4400" b="1" i="0" strike="noStrike" cap="none" spc="0" baseline="0">
                <a:solidFill>
                  <a:srgbClr val="000000"/>
                </a:solidFill>
                <a:effectLst/>
                <a:latin typeface="Tahoma"/>
                <a:ea typeface="Tahoma"/>
                <a:cs typeface="Tahoma"/>
              </a:rPr>
              <a:t>¿Amabilidad o acoso sexual?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09041" y="-1195506"/>
            <a:ext cx="965877" cy="12049437"/>
          </a:xfrm>
          <a:prstGeom prst="rect">
            <a:avLst/>
          </a:prstGeom>
        </p:spPr>
      </p:pic>
      <p:sp>
        <p:nvSpPr>
          <p:cNvPr id="11" name="TextBox 10"/>
          <p:cNvSpPr txBox="1"/>
          <p:nvPr/>
        </p:nvSpPr>
        <p:spPr>
          <a:xfrm>
            <a:off x="6007789" y="2254364"/>
            <a:ext cx="4256833"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compañero/a/e de trabajo le hace ruido de besos.</a:t>
            </a:r>
          </a:p>
        </p:txBody>
      </p:sp>
      <p:grpSp>
        <p:nvGrpSpPr>
          <p:cNvPr id="13" name="Group 12"/>
          <p:cNvGrpSpPr/>
          <p:nvPr/>
        </p:nvGrpSpPr>
        <p:grpSpPr>
          <a:xfrm>
            <a:off x="2011277" y="4922800"/>
            <a:ext cx="3349181" cy="1451974"/>
            <a:chOff x="1836954" y="3491605"/>
            <a:chExt cx="3564836" cy="1641137"/>
          </a:xfrm>
        </p:grpSpPr>
        <p:sp>
          <p:nvSpPr>
            <p:cNvPr id="18" name="Rectangle 17"/>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0" name="Title 1"/>
            <p:cNvSpPr txBox="1"/>
            <p:nvPr/>
          </p:nvSpPr>
          <p:spPr>
            <a:xfrm>
              <a:off x="3621506" y="3835107"/>
              <a:ext cx="1780284"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i="0" strike="noStrike" cap="none" spc="0" baseline="0" dirty="0">
                  <a:solidFill>
                    <a:srgbClr val="000000"/>
                  </a:solidFill>
                  <a:effectLst/>
                  <a:latin typeface="Tahoma"/>
                  <a:ea typeface="Tahoma"/>
                  <a:cs typeface="Tahoma"/>
                </a:rPr>
                <a:t>Amabilidad</a:t>
              </a:r>
            </a:p>
          </p:txBody>
        </p:sp>
      </p:grpSp>
      <p:grpSp>
        <p:nvGrpSpPr>
          <p:cNvPr id="14" name="Group 13"/>
          <p:cNvGrpSpPr/>
          <p:nvPr/>
        </p:nvGrpSpPr>
        <p:grpSpPr>
          <a:xfrm>
            <a:off x="6488501" y="4871434"/>
            <a:ext cx="3660312" cy="1537399"/>
            <a:chOff x="6790211" y="3505526"/>
            <a:chExt cx="3680658" cy="1695962"/>
          </a:xfrm>
        </p:grpSpPr>
        <p:sp>
          <p:nvSpPr>
            <p:cNvPr id="15" name="Rectangle 1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54792" y="3557933"/>
              <a:ext cx="1492283" cy="1643555"/>
            </a:xfrm>
            <a:prstGeom prst="rect">
              <a:avLst/>
            </a:prstGeom>
          </p:spPr>
        </p:pic>
        <p:sp>
          <p:nvSpPr>
            <p:cNvPr id="17"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Acoso </a:t>
              </a:r>
            </a:p>
            <a:p>
              <a:pPr algn="ctr"/>
              <a:r>
                <a:rPr lang="es-MX" sz="2400" b="1" i="0" strike="noStrike" cap="none" spc="0" baseline="0">
                  <a:solidFill>
                    <a:srgbClr val="000000"/>
                  </a:solidFill>
                  <a:effectLst/>
                  <a:latin typeface="Tahoma"/>
                  <a:ea typeface="Tahoma"/>
                  <a:cs typeface="Tahoma"/>
                </a:rPr>
                <a:t>sexual   </a:t>
              </a:r>
            </a:p>
          </p:txBody>
        </p:sp>
      </p:grpSp>
      <p:pic>
        <p:nvPicPr>
          <p:cNvPr id="21" name="F5161B84-501A-4100-BEC6-4016D2920454" descr="F5161B84-501A-4100-BEC6-4016D292045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2369" y="1466681"/>
            <a:ext cx="6151831" cy="346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45998" y="249754"/>
            <a:ext cx="1370700" cy="542321"/>
          </a:xfrm>
          <a:prstGeom prst="rect">
            <a:avLst/>
          </a:prstGeom>
        </p:spPr>
      </p:pic>
      <p:sp>
        <p:nvSpPr>
          <p:cNvPr id="23" name="Rectangle 22">
            <a:extLst>
              <a:ext uri="{FF2B5EF4-FFF2-40B4-BE49-F238E27FC236}">
                <a16:creationId xmlns:a16="http://schemas.microsoft.com/office/drawing/2014/main" id="{25B4E28B-E7CD-A842-9D9E-094E43992630}"/>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41200276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8" name="TextBox 7"/>
          <p:cNvSpPr txBox="1"/>
          <p:nvPr/>
        </p:nvSpPr>
        <p:spPr>
          <a:xfrm>
            <a:off x="1613219" y="118749"/>
            <a:ext cx="9064612"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1. Confíe en lo que siente</a:t>
            </a:r>
          </a:p>
        </p:txBody>
      </p:sp>
      <p:grpSp>
        <p:nvGrpSpPr>
          <p:cNvPr id="9" name="Group 8"/>
          <p:cNvGrpSpPr/>
          <p:nvPr/>
        </p:nvGrpSpPr>
        <p:grpSpPr>
          <a:xfrm>
            <a:off x="1432560" y="826229"/>
            <a:ext cx="9733280" cy="3000824"/>
            <a:chOff x="73606" y="2976941"/>
            <a:chExt cx="12074013" cy="3802258"/>
          </a:xfrm>
        </p:grpSpPr>
        <p:grpSp>
          <p:nvGrpSpPr>
            <p:cNvPr id="10" name="Group 9"/>
            <p:cNvGrpSpPr/>
            <p:nvPr/>
          </p:nvGrpSpPr>
          <p:grpSpPr>
            <a:xfrm>
              <a:off x="73606" y="2976941"/>
              <a:ext cx="12074013" cy="3304739"/>
              <a:chOff x="0" y="2038946"/>
              <a:chExt cx="12074013" cy="3304739"/>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11" name="TextBox 10"/>
            <p:cNvSpPr txBox="1"/>
            <p:nvPr/>
          </p:nvSpPr>
          <p:spPr>
            <a:xfrm>
              <a:off x="619296" y="5890931"/>
              <a:ext cx="1528339" cy="888268"/>
            </a:xfrm>
            <a:prstGeom prst="rect">
              <a:avLst/>
            </a:prstGeom>
            <a:noFill/>
            <a:ln w="57150">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Me da asco</a:t>
              </a:r>
            </a:p>
          </p:txBody>
        </p:sp>
        <p:sp>
          <p:nvSpPr>
            <p:cNvPr id="12" name="TextBox 11"/>
            <p:cNvSpPr txBox="1"/>
            <p:nvPr/>
          </p:nvSpPr>
          <p:spPr>
            <a:xfrm>
              <a:off x="2693326" y="5890932"/>
              <a:ext cx="2124284" cy="506968"/>
            </a:xfrm>
            <a:prstGeom prst="rect">
              <a:avLst/>
            </a:prstGeom>
            <a:noFill/>
            <a:ln w="57150">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Nervioso/a/e</a:t>
              </a:r>
            </a:p>
          </p:txBody>
        </p:sp>
        <p:sp>
          <p:nvSpPr>
            <p:cNvPr id="13" name="TextBox 12"/>
            <p:cNvSpPr txBox="1"/>
            <p:nvPr/>
          </p:nvSpPr>
          <p:spPr>
            <a:xfrm>
              <a:off x="5548927" y="5890930"/>
              <a:ext cx="1097951" cy="506968"/>
            </a:xfrm>
            <a:prstGeom prst="rect">
              <a:avLst/>
            </a:prstGeom>
            <a:noFill/>
            <a:ln w="57150">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Triste</a:t>
              </a:r>
            </a:p>
          </p:txBody>
        </p:sp>
        <p:sp>
          <p:nvSpPr>
            <p:cNvPr id="14" name="TextBox 13"/>
            <p:cNvSpPr txBox="1"/>
            <p:nvPr/>
          </p:nvSpPr>
          <p:spPr>
            <a:xfrm>
              <a:off x="7578293" y="5925605"/>
              <a:ext cx="1991165"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Enojado/a/e</a:t>
              </a:r>
            </a:p>
          </p:txBody>
        </p:sp>
        <p:sp>
          <p:nvSpPr>
            <p:cNvPr id="15" name="TextBox 14"/>
            <p:cNvSpPr txBox="1"/>
            <p:nvPr/>
          </p:nvSpPr>
          <p:spPr>
            <a:xfrm>
              <a:off x="10012809" y="5890930"/>
              <a:ext cx="2134810"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Asustado/a/e</a:t>
              </a:r>
            </a:p>
          </p:txBody>
        </p:sp>
      </p:grpSp>
      <p:grpSp>
        <p:nvGrpSpPr>
          <p:cNvPr id="19" name="Group 18"/>
          <p:cNvGrpSpPr/>
          <p:nvPr/>
        </p:nvGrpSpPr>
        <p:grpSpPr>
          <a:xfrm>
            <a:off x="2766109" y="3586172"/>
            <a:ext cx="5927940" cy="3337508"/>
            <a:chOff x="2766109" y="3586172"/>
            <a:chExt cx="5927940" cy="3337508"/>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109" y="3586172"/>
              <a:ext cx="5920846" cy="3337508"/>
            </a:xfrm>
            <a:prstGeom prst="rect">
              <a:avLst/>
            </a:prstGeom>
          </p:spPr>
        </p:pic>
        <p:sp>
          <p:nvSpPr>
            <p:cNvPr id="21" name="Rectangle 20"/>
            <p:cNvSpPr/>
            <p:nvPr/>
          </p:nvSpPr>
          <p:spPr>
            <a:xfrm>
              <a:off x="6042134" y="3655869"/>
              <a:ext cx="2651915" cy="890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21120" y="4096979"/>
              <a:ext cx="2194560" cy="13589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5" name="Rectangle 24">
            <a:extLst>
              <a:ext uri="{FF2B5EF4-FFF2-40B4-BE49-F238E27FC236}">
                <a16:creationId xmlns:a16="http://schemas.microsoft.com/office/drawing/2014/main" id="{86FF5A05-EC43-B54A-9869-276E554C6748}"/>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34138499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11" name="TextBox 10"/>
          <p:cNvSpPr txBox="1"/>
          <p:nvPr/>
        </p:nvSpPr>
        <p:spPr>
          <a:xfrm>
            <a:off x="2235476" y="368124"/>
            <a:ext cx="779192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2. Decir su límite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Rectangle 13">
            <a:extLst>
              <a:ext uri="{FF2B5EF4-FFF2-40B4-BE49-F238E27FC236}">
                <a16:creationId xmlns:a16="http://schemas.microsoft.com/office/drawing/2014/main" id="{4937AD1B-AE60-124B-83E2-36BE5AC49FD3}"/>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15" name="Picture 14">
            <a:extLst>
              <a:ext uri="{FF2B5EF4-FFF2-40B4-BE49-F238E27FC236}">
                <a16:creationId xmlns:a16="http://schemas.microsoft.com/office/drawing/2014/main" id="{A31DCE4D-23DA-BD41-B1F1-CF87DFE73B65}"/>
              </a:ext>
            </a:extLst>
          </p:cNvPr>
          <p:cNvPicPr>
            <a:picLocks noChangeAspect="1"/>
          </p:cNvPicPr>
          <p:nvPr/>
        </p:nvPicPr>
        <p:blipFill>
          <a:blip r:embed="rId5"/>
          <a:srcRect l="30764" t="37367" r="39395" b="21543"/>
          <a:stretch>
            <a:fillRect/>
          </a:stretch>
        </p:blipFill>
        <p:spPr>
          <a:xfrm>
            <a:off x="-850972" y="1474769"/>
            <a:ext cx="6937702" cy="5395989"/>
          </a:xfrm>
          <a:prstGeom prst="rect">
            <a:avLst/>
          </a:prstGeom>
        </p:spPr>
      </p:pic>
      <p:pic>
        <p:nvPicPr>
          <p:cNvPr id="16" name="Picture 2" descr="4f9d871a-7f42-41a6-9d44-2b32673f4a0e@namprd16">
            <a:extLst>
              <a:ext uri="{FF2B5EF4-FFF2-40B4-BE49-F238E27FC236}">
                <a16:creationId xmlns:a16="http://schemas.microsoft.com/office/drawing/2014/main" id="{C55F3ADA-A8EB-9B45-82D9-8C683114BA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12274" y="1853964"/>
            <a:ext cx="7691236" cy="432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54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447" y="1579895"/>
            <a:ext cx="6463632" cy="4994625"/>
          </a:xfrm>
          <a:prstGeom prst="rect">
            <a:avLst/>
          </a:prstGeom>
        </p:spPr>
      </p:pic>
      <p:sp>
        <p:nvSpPr>
          <p:cNvPr id="10" name="TextBox 9"/>
          <p:cNvSpPr txBox="1"/>
          <p:nvPr/>
        </p:nvSpPr>
        <p:spPr>
          <a:xfrm>
            <a:off x="3069884" y="385500"/>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3. Ponerse a salvo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Rectangle 12">
            <a:extLst>
              <a:ext uri="{FF2B5EF4-FFF2-40B4-BE49-F238E27FC236}">
                <a16:creationId xmlns:a16="http://schemas.microsoft.com/office/drawing/2014/main" id="{121A6C0B-1873-6C43-89F8-55A721CEF7CA}"/>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
        <p:nvSpPr>
          <p:cNvPr id="5" name="Freeform 4">
            <a:extLst>
              <a:ext uri="{FF2B5EF4-FFF2-40B4-BE49-F238E27FC236}">
                <a16:creationId xmlns:a16="http://schemas.microsoft.com/office/drawing/2014/main" id="{E9C3F942-FC08-D840-947C-EDB88AF1117A}"/>
              </a:ext>
            </a:extLst>
          </p:cNvPr>
          <p:cNvSpPr/>
          <p:nvPr/>
        </p:nvSpPr>
        <p:spPr>
          <a:xfrm>
            <a:off x="5840952" y="3649508"/>
            <a:ext cx="1328591" cy="1812616"/>
          </a:xfrm>
          <a:custGeom>
            <a:avLst/>
            <a:gdLst>
              <a:gd name="connsiteX0" fmla="*/ 9590 w 1328591"/>
              <a:gd name="connsiteY0" fmla="*/ 1472750 h 1812616"/>
              <a:gd name="connsiteX1" fmla="*/ 228075 w 1328591"/>
              <a:gd name="connsiteY1" fmla="*/ 1310910 h 1812616"/>
              <a:gd name="connsiteX2" fmla="*/ 244259 w 1328591"/>
              <a:gd name="connsiteY2" fmla="*/ 1286634 h 1812616"/>
              <a:gd name="connsiteX3" fmla="*/ 268535 w 1328591"/>
              <a:gd name="connsiteY3" fmla="*/ 1238081 h 1812616"/>
              <a:gd name="connsiteX4" fmla="*/ 317087 w 1328591"/>
              <a:gd name="connsiteY4" fmla="*/ 1205713 h 1812616"/>
              <a:gd name="connsiteX5" fmla="*/ 333271 w 1328591"/>
              <a:gd name="connsiteY5" fmla="*/ 1181437 h 1812616"/>
              <a:gd name="connsiteX6" fmla="*/ 341363 w 1328591"/>
              <a:gd name="connsiteY6" fmla="*/ 1157161 h 1812616"/>
              <a:gd name="connsiteX7" fmla="*/ 398007 w 1328591"/>
              <a:gd name="connsiteY7" fmla="*/ 1084333 h 1812616"/>
              <a:gd name="connsiteX8" fmla="*/ 414191 w 1328591"/>
              <a:gd name="connsiteY8" fmla="*/ 1060057 h 1812616"/>
              <a:gd name="connsiteX9" fmla="*/ 438467 w 1328591"/>
              <a:gd name="connsiteY9" fmla="*/ 1043873 h 1812616"/>
              <a:gd name="connsiteX10" fmla="*/ 478928 w 1328591"/>
              <a:gd name="connsiteY10" fmla="*/ 1011504 h 1812616"/>
              <a:gd name="connsiteX11" fmla="*/ 535572 w 1328591"/>
              <a:gd name="connsiteY11" fmla="*/ 946768 h 1812616"/>
              <a:gd name="connsiteX12" fmla="*/ 543664 w 1328591"/>
              <a:gd name="connsiteY12" fmla="*/ 922492 h 1812616"/>
              <a:gd name="connsiteX13" fmla="*/ 576032 w 1328591"/>
              <a:gd name="connsiteY13" fmla="*/ 873940 h 1812616"/>
              <a:gd name="connsiteX14" fmla="*/ 584124 w 1328591"/>
              <a:gd name="connsiteY14" fmla="*/ 849664 h 1812616"/>
              <a:gd name="connsiteX15" fmla="*/ 616492 w 1328591"/>
              <a:gd name="connsiteY15" fmla="*/ 801111 h 1812616"/>
              <a:gd name="connsiteX16" fmla="*/ 640768 w 1328591"/>
              <a:gd name="connsiteY16" fmla="*/ 752559 h 1812616"/>
              <a:gd name="connsiteX17" fmla="*/ 648860 w 1328591"/>
              <a:gd name="connsiteY17" fmla="*/ 728283 h 1812616"/>
              <a:gd name="connsiteX18" fmla="*/ 665044 w 1328591"/>
              <a:gd name="connsiteY18" fmla="*/ 704007 h 1812616"/>
              <a:gd name="connsiteX19" fmla="*/ 689321 w 1328591"/>
              <a:gd name="connsiteY19" fmla="*/ 655455 h 1812616"/>
              <a:gd name="connsiteX20" fmla="*/ 729781 w 1328591"/>
              <a:gd name="connsiteY20" fmla="*/ 582627 h 1812616"/>
              <a:gd name="connsiteX21" fmla="*/ 745965 w 1328591"/>
              <a:gd name="connsiteY21" fmla="*/ 534074 h 1812616"/>
              <a:gd name="connsiteX22" fmla="*/ 762149 w 1328591"/>
              <a:gd name="connsiteY22" fmla="*/ 509798 h 1812616"/>
              <a:gd name="connsiteX23" fmla="*/ 770241 w 1328591"/>
              <a:gd name="connsiteY23" fmla="*/ 485522 h 1812616"/>
              <a:gd name="connsiteX24" fmla="*/ 794517 w 1328591"/>
              <a:gd name="connsiteY24" fmla="*/ 461246 h 1812616"/>
              <a:gd name="connsiteX25" fmla="*/ 826885 w 1328591"/>
              <a:gd name="connsiteY25" fmla="*/ 364142 h 1812616"/>
              <a:gd name="connsiteX26" fmla="*/ 834977 w 1328591"/>
              <a:gd name="connsiteY26" fmla="*/ 339865 h 1812616"/>
              <a:gd name="connsiteX27" fmla="*/ 843069 w 1328591"/>
              <a:gd name="connsiteY27" fmla="*/ 315589 h 1812616"/>
              <a:gd name="connsiteX28" fmla="*/ 851161 w 1328591"/>
              <a:gd name="connsiteY28" fmla="*/ 250853 h 1812616"/>
              <a:gd name="connsiteX29" fmla="*/ 859253 w 1328591"/>
              <a:gd name="connsiteY29" fmla="*/ 210393 h 1812616"/>
              <a:gd name="connsiteX30" fmla="*/ 867345 w 1328591"/>
              <a:gd name="connsiteY30" fmla="*/ 153749 h 1812616"/>
              <a:gd name="connsiteX31" fmla="*/ 891621 w 1328591"/>
              <a:gd name="connsiteY31" fmla="*/ 80920 h 1812616"/>
              <a:gd name="connsiteX32" fmla="*/ 907806 w 1328591"/>
              <a:gd name="connsiteY32" fmla="*/ 64736 h 1812616"/>
              <a:gd name="connsiteX33" fmla="*/ 972542 w 1328591"/>
              <a:gd name="connsiteY33" fmla="*/ 48552 h 1812616"/>
              <a:gd name="connsiteX34" fmla="*/ 1061554 w 1328591"/>
              <a:gd name="connsiteY34" fmla="*/ 16184 h 1812616"/>
              <a:gd name="connsiteX35" fmla="*/ 1085830 w 1328591"/>
              <a:gd name="connsiteY35" fmla="*/ 8092 h 1812616"/>
              <a:gd name="connsiteX36" fmla="*/ 1110106 w 1328591"/>
              <a:gd name="connsiteY36" fmla="*/ 0 h 1812616"/>
              <a:gd name="connsiteX37" fmla="*/ 1134383 w 1328591"/>
              <a:gd name="connsiteY37" fmla="*/ 8092 h 1812616"/>
              <a:gd name="connsiteX38" fmla="*/ 1182935 w 1328591"/>
              <a:gd name="connsiteY38" fmla="*/ 40460 h 1812616"/>
              <a:gd name="connsiteX39" fmla="*/ 1223395 w 1328591"/>
              <a:gd name="connsiteY39" fmla="*/ 89012 h 1812616"/>
              <a:gd name="connsiteX40" fmla="*/ 1263855 w 1328591"/>
              <a:gd name="connsiteY40" fmla="*/ 129473 h 1812616"/>
              <a:gd name="connsiteX41" fmla="*/ 1271947 w 1328591"/>
              <a:gd name="connsiteY41" fmla="*/ 153749 h 1812616"/>
              <a:gd name="connsiteX42" fmla="*/ 1280039 w 1328591"/>
              <a:gd name="connsiteY42" fmla="*/ 186117 h 1812616"/>
              <a:gd name="connsiteX43" fmla="*/ 1296223 w 1328591"/>
              <a:gd name="connsiteY43" fmla="*/ 210393 h 1812616"/>
              <a:gd name="connsiteX44" fmla="*/ 1312407 w 1328591"/>
              <a:gd name="connsiteY44" fmla="*/ 267037 h 1812616"/>
              <a:gd name="connsiteX45" fmla="*/ 1328591 w 1328591"/>
              <a:gd name="connsiteY45" fmla="*/ 331773 h 1812616"/>
              <a:gd name="connsiteX46" fmla="*/ 1320499 w 1328591"/>
              <a:gd name="connsiteY46" fmla="*/ 493614 h 1812616"/>
              <a:gd name="connsiteX47" fmla="*/ 1296223 w 1328591"/>
              <a:gd name="connsiteY47" fmla="*/ 574534 h 1812616"/>
              <a:gd name="connsiteX48" fmla="*/ 1280039 w 1328591"/>
              <a:gd name="connsiteY48" fmla="*/ 590719 h 1812616"/>
              <a:gd name="connsiteX49" fmla="*/ 1255763 w 1328591"/>
              <a:gd name="connsiteY49" fmla="*/ 639271 h 1812616"/>
              <a:gd name="connsiteX50" fmla="*/ 1231487 w 1328591"/>
              <a:gd name="connsiteY50" fmla="*/ 663547 h 1812616"/>
              <a:gd name="connsiteX51" fmla="*/ 1182935 w 1328591"/>
              <a:gd name="connsiteY51" fmla="*/ 736375 h 1812616"/>
              <a:gd name="connsiteX52" fmla="*/ 1166751 w 1328591"/>
              <a:gd name="connsiteY52" fmla="*/ 760651 h 1812616"/>
              <a:gd name="connsiteX53" fmla="*/ 1142475 w 1328591"/>
              <a:gd name="connsiteY53" fmla="*/ 784927 h 1812616"/>
              <a:gd name="connsiteX54" fmla="*/ 1126290 w 1328591"/>
              <a:gd name="connsiteY54" fmla="*/ 817296 h 1812616"/>
              <a:gd name="connsiteX55" fmla="*/ 1085830 w 1328591"/>
              <a:gd name="connsiteY55" fmla="*/ 865848 h 1812616"/>
              <a:gd name="connsiteX56" fmla="*/ 1077738 w 1328591"/>
              <a:gd name="connsiteY56" fmla="*/ 890124 h 1812616"/>
              <a:gd name="connsiteX57" fmla="*/ 1037278 w 1328591"/>
              <a:gd name="connsiteY57" fmla="*/ 938676 h 1812616"/>
              <a:gd name="connsiteX58" fmla="*/ 1004910 w 1328591"/>
              <a:gd name="connsiteY58" fmla="*/ 987228 h 1812616"/>
              <a:gd name="connsiteX59" fmla="*/ 996818 w 1328591"/>
              <a:gd name="connsiteY59" fmla="*/ 1011504 h 1812616"/>
              <a:gd name="connsiteX60" fmla="*/ 964450 w 1328591"/>
              <a:gd name="connsiteY60" fmla="*/ 1051965 h 1812616"/>
              <a:gd name="connsiteX61" fmla="*/ 948266 w 1328591"/>
              <a:gd name="connsiteY61" fmla="*/ 1076241 h 1812616"/>
              <a:gd name="connsiteX62" fmla="*/ 899713 w 1328591"/>
              <a:gd name="connsiteY62" fmla="*/ 1108609 h 1812616"/>
              <a:gd name="connsiteX63" fmla="*/ 859253 w 1328591"/>
              <a:gd name="connsiteY63" fmla="*/ 1149069 h 1812616"/>
              <a:gd name="connsiteX64" fmla="*/ 818793 w 1328591"/>
              <a:gd name="connsiteY64" fmla="*/ 1189529 h 1812616"/>
              <a:gd name="connsiteX65" fmla="*/ 810701 w 1328591"/>
              <a:gd name="connsiteY65" fmla="*/ 1213805 h 1812616"/>
              <a:gd name="connsiteX66" fmla="*/ 754057 w 1328591"/>
              <a:gd name="connsiteY66" fmla="*/ 1278542 h 1812616"/>
              <a:gd name="connsiteX67" fmla="*/ 729781 w 1328591"/>
              <a:gd name="connsiteY67" fmla="*/ 1294726 h 1812616"/>
              <a:gd name="connsiteX68" fmla="*/ 697413 w 1328591"/>
              <a:gd name="connsiteY68" fmla="*/ 1343278 h 1812616"/>
              <a:gd name="connsiteX69" fmla="*/ 616492 w 1328591"/>
              <a:gd name="connsiteY69" fmla="*/ 1440382 h 1812616"/>
              <a:gd name="connsiteX70" fmla="*/ 600308 w 1328591"/>
              <a:gd name="connsiteY70" fmla="*/ 1464658 h 1812616"/>
              <a:gd name="connsiteX71" fmla="*/ 567940 w 1328591"/>
              <a:gd name="connsiteY71" fmla="*/ 1545579 h 1812616"/>
              <a:gd name="connsiteX72" fmla="*/ 511296 w 1328591"/>
              <a:gd name="connsiteY72" fmla="*/ 1618407 h 1812616"/>
              <a:gd name="connsiteX73" fmla="*/ 462744 w 1328591"/>
              <a:gd name="connsiteY73" fmla="*/ 1650775 h 1812616"/>
              <a:gd name="connsiteX74" fmla="*/ 414191 w 1328591"/>
              <a:gd name="connsiteY74" fmla="*/ 1691235 h 1812616"/>
              <a:gd name="connsiteX75" fmla="*/ 389915 w 1328591"/>
              <a:gd name="connsiteY75" fmla="*/ 1707419 h 1812616"/>
              <a:gd name="connsiteX76" fmla="*/ 373731 w 1328591"/>
              <a:gd name="connsiteY76" fmla="*/ 1723604 h 1812616"/>
              <a:gd name="connsiteX77" fmla="*/ 349455 w 1328591"/>
              <a:gd name="connsiteY77" fmla="*/ 1731696 h 1812616"/>
              <a:gd name="connsiteX78" fmla="*/ 325179 w 1328591"/>
              <a:gd name="connsiteY78" fmla="*/ 1747880 h 1812616"/>
              <a:gd name="connsiteX79" fmla="*/ 260443 w 1328591"/>
              <a:gd name="connsiteY79" fmla="*/ 1780248 h 1812616"/>
              <a:gd name="connsiteX80" fmla="*/ 236167 w 1328591"/>
              <a:gd name="connsiteY80" fmla="*/ 1796432 h 1812616"/>
              <a:gd name="connsiteX81" fmla="*/ 187614 w 1328591"/>
              <a:gd name="connsiteY81" fmla="*/ 1812616 h 1812616"/>
              <a:gd name="connsiteX82" fmla="*/ 163338 w 1328591"/>
              <a:gd name="connsiteY82" fmla="*/ 1804524 h 1812616"/>
              <a:gd name="connsiteX83" fmla="*/ 130970 w 1328591"/>
              <a:gd name="connsiteY83" fmla="*/ 1796432 h 1812616"/>
              <a:gd name="connsiteX84" fmla="*/ 58142 w 1328591"/>
              <a:gd name="connsiteY84" fmla="*/ 1739788 h 1812616"/>
              <a:gd name="connsiteX85" fmla="*/ 41958 w 1328591"/>
              <a:gd name="connsiteY85" fmla="*/ 1691235 h 1812616"/>
              <a:gd name="connsiteX86" fmla="*/ 58142 w 1328591"/>
              <a:gd name="connsiteY86" fmla="*/ 1553671 h 1812616"/>
              <a:gd name="connsiteX87" fmla="*/ 66234 w 1328591"/>
              <a:gd name="connsiteY87" fmla="*/ 1529395 h 1812616"/>
              <a:gd name="connsiteX88" fmla="*/ 58142 w 1328591"/>
              <a:gd name="connsiteY88" fmla="*/ 1505119 h 1812616"/>
              <a:gd name="connsiteX89" fmla="*/ 9590 w 1328591"/>
              <a:gd name="connsiteY89" fmla="*/ 1472750 h 18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328591" h="1812616">
                <a:moveTo>
                  <a:pt x="9590" y="1472750"/>
                </a:moveTo>
                <a:cubicBezTo>
                  <a:pt x="37912" y="1440382"/>
                  <a:pt x="160731" y="1378254"/>
                  <a:pt x="228075" y="1310910"/>
                </a:cubicBezTo>
                <a:cubicBezTo>
                  <a:pt x="234952" y="1304033"/>
                  <a:pt x="238864" y="1294726"/>
                  <a:pt x="244259" y="1286634"/>
                </a:cubicBezTo>
                <a:cubicBezTo>
                  <a:pt x="250031" y="1269317"/>
                  <a:pt x="253771" y="1251000"/>
                  <a:pt x="268535" y="1238081"/>
                </a:cubicBezTo>
                <a:cubicBezTo>
                  <a:pt x="283173" y="1225273"/>
                  <a:pt x="317087" y="1205713"/>
                  <a:pt x="317087" y="1205713"/>
                </a:cubicBezTo>
                <a:cubicBezTo>
                  <a:pt x="322482" y="1197621"/>
                  <a:pt x="328922" y="1190136"/>
                  <a:pt x="333271" y="1181437"/>
                </a:cubicBezTo>
                <a:cubicBezTo>
                  <a:pt x="337086" y="1173808"/>
                  <a:pt x="337221" y="1164617"/>
                  <a:pt x="341363" y="1157161"/>
                </a:cubicBezTo>
                <a:cubicBezTo>
                  <a:pt x="382267" y="1083534"/>
                  <a:pt x="358690" y="1131514"/>
                  <a:pt x="398007" y="1084333"/>
                </a:cubicBezTo>
                <a:cubicBezTo>
                  <a:pt x="404233" y="1076862"/>
                  <a:pt x="407314" y="1066934"/>
                  <a:pt x="414191" y="1060057"/>
                </a:cubicBezTo>
                <a:cubicBezTo>
                  <a:pt x="421068" y="1053180"/>
                  <a:pt x="430873" y="1049948"/>
                  <a:pt x="438467" y="1043873"/>
                </a:cubicBezTo>
                <a:cubicBezTo>
                  <a:pt x="496120" y="997751"/>
                  <a:pt x="404212" y="1061315"/>
                  <a:pt x="478928" y="1011504"/>
                </a:cubicBezTo>
                <a:cubicBezTo>
                  <a:pt x="516691" y="954860"/>
                  <a:pt x="495112" y="973741"/>
                  <a:pt x="535572" y="946768"/>
                </a:cubicBezTo>
                <a:cubicBezTo>
                  <a:pt x="538269" y="938676"/>
                  <a:pt x="539522" y="929948"/>
                  <a:pt x="543664" y="922492"/>
                </a:cubicBezTo>
                <a:cubicBezTo>
                  <a:pt x="553110" y="905489"/>
                  <a:pt x="569881" y="892393"/>
                  <a:pt x="576032" y="873940"/>
                </a:cubicBezTo>
                <a:cubicBezTo>
                  <a:pt x="578729" y="865848"/>
                  <a:pt x="579982" y="857120"/>
                  <a:pt x="584124" y="849664"/>
                </a:cubicBezTo>
                <a:cubicBezTo>
                  <a:pt x="593570" y="832661"/>
                  <a:pt x="610341" y="819564"/>
                  <a:pt x="616492" y="801111"/>
                </a:cubicBezTo>
                <a:cubicBezTo>
                  <a:pt x="636831" y="740093"/>
                  <a:pt x="609395" y="815305"/>
                  <a:pt x="640768" y="752559"/>
                </a:cubicBezTo>
                <a:cubicBezTo>
                  <a:pt x="644583" y="744930"/>
                  <a:pt x="645045" y="735912"/>
                  <a:pt x="648860" y="728283"/>
                </a:cubicBezTo>
                <a:cubicBezTo>
                  <a:pt x="653209" y="719584"/>
                  <a:pt x="660695" y="712706"/>
                  <a:pt x="665044" y="704007"/>
                </a:cubicBezTo>
                <a:cubicBezTo>
                  <a:pt x="698542" y="637010"/>
                  <a:pt x="642943" y="725018"/>
                  <a:pt x="689321" y="655455"/>
                </a:cubicBezTo>
                <a:cubicBezTo>
                  <a:pt x="709124" y="596046"/>
                  <a:pt x="693442" y="618966"/>
                  <a:pt x="729781" y="582627"/>
                </a:cubicBezTo>
                <a:cubicBezTo>
                  <a:pt x="735176" y="566443"/>
                  <a:pt x="736502" y="548269"/>
                  <a:pt x="745965" y="534074"/>
                </a:cubicBezTo>
                <a:cubicBezTo>
                  <a:pt x="751360" y="525982"/>
                  <a:pt x="757800" y="518497"/>
                  <a:pt x="762149" y="509798"/>
                </a:cubicBezTo>
                <a:cubicBezTo>
                  <a:pt x="765964" y="502169"/>
                  <a:pt x="765510" y="492619"/>
                  <a:pt x="770241" y="485522"/>
                </a:cubicBezTo>
                <a:cubicBezTo>
                  <a:pt x="776589" y="476000"/>
                  <a:pt x="786425" y="469338"/>
                  <a:pt x="794517" y="461246"/>
                </a:cubicBezTo>
                <a:lnTo>
                  <a:pt x="826885" y="364142"/>
                </a:lnTo>
                <a:lnTo>
                  <a:pt x="834977" y="339865"/>
                </a:lnTo>
                <a:lnTo>
                  <a:pt x="843069" y="315589"/>
                </a:lnTo>
                <a:cubicBezTo>
                  <a:pt x="845766" y="294010"/>
                  <a:pt x="847854" y="272347"/>
                  <a:pt x="851161" y="250853"/>
                </a:cubicBezTo>
                <a:cubicBezTo>
                  <a:pt x="853252" y="237259"/>
                  <a:pt x="856992" y="223960"/>
                  <a:pt x="859253" y="210393"/>
                </a:cubicBezTo>
                <a:cubicBezTo>
                  <a:pt x="862389" y="191579"/>
                  <a:pt x="864445" y="172600"/>
                  <a:pt x="867345" y="153749"/>
                </a:cubicBezTo>
                <a:cubicBezTo>
                  <a:pt x="874081" y="109962"/>
                  <a:pt x="868087" y="110337"/>
                  <a:pt x="891621" y="80920"/>
                </a:cubicBezTo>
                <a:cubicBezTo>
                  <a:pt x="896387" y="74962"/>
                  <a:pt x="900722" y="67569"/>
                  <a:pt x="907806" y="64736"/>
                </a:cubicBezTo>
                <a:cubicBezTo>
                  <a:pt x="928458" y="56475"/>
                  <a:pt x="951890" y="56813"/>
                  <a:pt x="972542" y="48552"/>
                </a:cubicBezTo>
                <a:cubicBezTo>
                  <a:pt x="1028841" y="26032"/>
                  <a:pt x="999222" y="36961"/>
                  <a:pt x="1061554" y="16184"/>
                </a:cubicBezTo>
                <a:lnTo>
                  <a:pt x="1085830" y="8092"/>
                </a:lnTo>
                <a:lnTo>
                  <a:pt x="1110106" y="0"/>
                </a:lnTo>
                <a:cubicBezTo>
                  <a:pt x="1118198" y="2697"/>
                  <a:pt x="1126926" y="3949"/>
                  <a:pt x="1134383" y="8092"/>
                </a:cubicBezTo>
                <a:cubicBezTo>
                  <a:pt x="1151386" y="17538"/>
                  <a:pt x="1182935" y="40460"/>
                  <a:pt x="1182935" y="40460"/>
                </a:cubicBezTo>
                <a:cubicBezTo>
                  <a:pt x="1223117" y="100733"/>
                  <a:pt x="1171474" y="26706"/>
                  <a:pt x="1223395" y="89012"/>
                </a:cubicBezTo>
                <a:cubicBezTo>
                  <a:pt x="1257113" y="129473"/>
                  <a:pt x="1219348" y="99800"/>
                  <a:pt x="1263855" y="129473"/>
                </a:cubicBezTo>
                <a:cubicBezTo>
                  <a:pt x="1266552" y="137565"/>
                  <a:pt x="1269604" y="145547"/>
                  <a:pt x="1271947" y="153749"/>
                </a:cubicBezTo>
                <a:cubicBezTo>
                  <a:pt x="1275002" y="164442"/>
                  <a:pt x="1275658" y="175895"/>
                  <a:pt x="1280039" y="186117"/>
                </a:cubicBezTo>
                <a:cubicBezTo>
                  <a:pt x="1283870" y="195056"/>
                  <a:pt x="1291874" y="201694"/>
                  <a:pt x="1296223" y="210393"/>
                </a:cubicBezTo>
                <a:cubicBezTo>
                  <a:pt x="1302690" y="223328"/>
                  <a:pt x="1308950" y="254938"/>
                  <a:pt x="1312407" y="267037"/>
                </a:cubicBezTo>
                <a:cubicBezTo>
                  <a:pt x="1328995" y="325096"/>
                  <a:pt x="1312139" y="249514"/>
                  <a:pt x="1328591" y="331773"/>
                </a:cubicBezTo>
                <a:cubicBezTo>
                  <a:pt x="1325894" y="385720"/>
                  <a:pt x="1324985" y="439786"/>
                  <a:pt x="1320499" y="493614"/>
                </a:cubicBezTo>
                <a:cubicBezTo>
                  <a:pt x="1319499" y="505616"/>
                  <a:pt x="1298699" y="572058"/>
                  <a:pt x="1296223" y="574534"/>
                </a:cubicBezTo>
                <a:lnTo>
                  <a:pt x="1280039" y="590719"/>
                </a:lnTo>
                <a:cubicBezTo>
                  <a:pt x="1271929" y="615049"/>
                  <a:pt x="1273193" y="618356"/>
                  <a:pt x="1255763" y="639271"/>
                </a:cubicBezTo>
                <a:cubicBezTo>
                  <a:pt x="1248437" y="648062"/>
                  <a:pt x="1238513" y="654514"/>
                  <a:pt x="1231487" y="663547"/>
                </a:cubicBezTo>
                <a:lnTo>
                  <a:pt x="1182935" y="736375"/>
                </a:lnTo>
                <a:cubicBezTo>
                  <a:pt x="1177540" y="744467"/>
                  <a:pt x="1173628" y="753774"/>
                  <a:pt x="1166751" y="760651"/>
                </a:cubicBezTo>
                <a:cubicBezTo>
                  <a:pt x="1158659" y="768743"/>
                  <a:pt x="1149127" y="775615"/>
                  <a:pt x="1142475" y="784927"/>
                </a:cubicBezTo>
                <a:cubicBezTo>
                  <a:pt x="1135463" y="794743"/>
                  <a:pt x="1133302" y="807480"/>
                  <a:pt x="1126290" y="817296"/>
                </a:cubicBezTo>
                <a:cubicBezTo>
                  <a:pt x="1096463" y="859053"/>
                  <a:pt x="1107235" y="823038"/>
                  <a:pt x="1085830" y="865848"/>
                </a:cubicBezTo>
                <a:cubicBezTo>
                  <a:pt x="1082015" y="873477"/>
                  <a:pt x="1081553" y="882495"/>
                  <a:pt x="1077738" y="890124"/>
                </a:cubicBezTo>
                <a:cubicBezTo>
                  <a:pt x="1066472" y="912656"/>
                  <a:pt x="1055174" y="920780"/>
                  <a:pt x="1037278" y="938676"/>
                </a:cubicBezTo>
                <a:cubicBezTo>
                  <a:pt x="1018037" y="996398"/>
                  <a:pt x="1045320" y="926613"/>
                  <a:pt x="1004910" y="987228"/>
                </a:cubicBezTo>
                <a:cubicBezTo>
                  <a:pt x="1000179" y="994325"/>
                  <a:pt x="1000633" y="1003875"/>
                  <a:pt x="996818" y="1011504"/>
                </a:cubicBezTo>
                <a:cubicBezTo>
                  <a:pt x="980215" y="1044709"/>
                  <a:pt x="984519" y="1026878"/>
                  <a:pt x="964450" y="1051965"/>
                </a:cubicBezTo>
                <a:cubicBezTo>
                  <a:pt x="958375" y="1059559"/>
                  <a:pt x="955585" y="1069837"/>
                  <a:pt x="948266" y="1076241"/>
                </a:cubicBezTo>
                <a:cubicBezTo>
                  <a:pt x="933628" y="1089049"/>
                  <a:pt x="899713" y="1108609"/>
                  <a:pt x="899713" y="1108609"/>
                </a:cubicBezTo>
                <a:cubicBezTo>
                  <a:pt x="856556" y="1173345"/>
                  <a:pt x="913200" y="1095122"/>
                  <a:pt x="859253" y="1149069"/>
                </a:cubicBezTo>
                <a:cubicBezTo>
                  <a:pt x="805306" y="1203016"/>
                  <a:pt x="883529" y="1146372"/>
                  <a:pt x="818793" y="1189529"/>
                </a:cubicBezTo>
                <a:cubicBezTo>
                  <a:pt x="816096" y="1197621"/>
                  <a:pt x="814516" y="1206176"/>
                  <a:pt x="810701" y="1213805"/>
                </a:cubicBezTo>
                <a:cubicBezTo>
                  <a:pt x="800008" y="1235191"/>
                  <a:pt x="769875" y="1267996"/>
                  <a:pt x="754057" y="1278542"/>
                </a:cubicBezTo>
                <a:lnTo>
                  <a:pt x="729781" y="1294726"/>
                </a:lnTo>
                <a:cubicBezTo>
                  <a:pt x="718992" y="1310910"/>
                  <a:pt x="711167" y="1329524"/>
                  <a:pt x="697413" y="1343278"/>
                </a:cubicBezTo>
                <a:cubicBezTo>
                  <a:pt x="635106" y="1405584"/>
                  <a:pt x="661556" y="1372786"/>
                  <a:pt x="616492" y="1440382"/>
                </a:cubicBezTo>
                <a:cubicBezTo>
                  <a:pt x="611097" y="1448474"/>
                  <a:pt x="603383" y="1455432"/>
                  <a:pt x="600308" y="1464658"/>
                </a:cubicBezTo>
                <a:cubicBezTo>
                  <a:pt x="588729" y="1499397"/>
                  <a:pt x="585800" y="1515812"/>
                  <a:pt x="567940" y="1545579"/>
                </a:cubicBezTo>
                <a:cubicBezTo>
                  <a:pt x="552643" y="1571074"/>
                  <a:pt x="535547" y="1599545"/>
                  <a:pt x="511296" y="1618407"/>
                </a:cubicBezTo>
                <a:cubicBezTo>
                  <a:pt x="495943" y="1630349"/>
                  <a:pt x="462744" y="1650775"/>
                  <a:pt x="462744" y="1650775"/>
                </a:cubicBezTo>
                <a:cubicBezTo>
                  <a:pt x="437322" y="1688909"/>
                  <a:pt x="458418" y="1665963"/>
                  <a:pt x="414191" y="1691235"/>
                </a:cubicBezTo>
                <a:cubicBezTo>
                  <a:pt x="405747" y="1696060"/>
                  <a:pt x="397509" y="1701343"/>
                  <a:pt x="389915" y="1707419"/>
                </a:cubicBezTo>
                <a:cubicBezTo>
                  <a:pt x="383957" y="1712185"/>
                  <a:pt x="380273" y="1719679"/>
                  <a:pt x="373731" y="1723604"/>
                </a:cubicBezTo>
                <a:cubicBezTo>
                  <a:pt x="366417" y="1727993"/>
                  <a:pt x="357084" y="1727881"/>
                  <a:pt x="349455" y="1731696"/>
                </a:cubicBezTo>
                <a:cubicBezTo>
                  <a:pt x="340756" y="1736045"/>
                  <a:pt x="333717" y="1743223"/>
                  <a:pt x="325179" y="1747880"/>
                </a:cubicBezTo>
                <a:cubicBezTo>
                  <a:pt x="303999" y="1759433"/>
                  <a:pt x="280517" y="1766865"/>
                  <a:pt x="260443" y="1780248"/>
                </a:cubicBezTo>
                <a:cubicBezTo>
                  <a:pt x="252351" y="1785643"/>
                  <a:pt x="245054" y="1792482"/>
                  <a:pt x="236167" y="1796432"/>
                </a:cubicBezTo>
                <a:cubicBezTo>
                  <a:pt x="220578" y="1803361"/>
                  <a:pt x="187614" y="1812616"/>
                  <a:pt x="187614" y="1812616"/>
                </a:cubicBezTo>
                <a:cubicBezTo>
                  <a:pt x="179522" y="1809919"/>
                  <a:pt x="171540" y="1806867"/>
                  <a:pt x="163338" y="1804524"/>
                </a:cubicBezTo>
                <a:cubicBezTo>
                  <a:pt x="152645" y="1801469"/>
                  <a:pt x="140081" y="1802810"/>
                  <a:pt x="130970" y="1796432"/>
                </a:cubicBezTo>
                <a:cubicBezTo>
                  <a:pt x="31727" y="1726962"/>
                  <a:pt x="120775" y="1760666"/>
                  <a:pt x="58142" y="1739788"/>
                </a:cubicBezTo>
                <a:cubicBezTo>
                  <a:pt x="52747" y="1723604"/>
                  <a:pt x="40541" y="1708236"/>
                  <a:pt x="41958" y="1691235"/>
                </a:cubicBezTo>
                <a:cubicBezTo>
                  <a:pt x="46923" y="1631653"/>
                  <a:pt x="45488" y="1604288"/>
                  <a:pt x="58142" y="1553671"/>
                </a:cubicBezTo>
                <a:cubicBezTo>
                  <a:pt x="60211" y="1545396"/>
                  <a:pt x="63537" y="1537487"/>
                  <a:pt x="66234" y="1529395"/>
                </a:cubicBezTo>
                <a:cubicBezTo>
                  <a:pt x="63537" y="1521303"/>
                  <a:pt x="63260" y="1511943"/>
                  <a:pt x="58142" y="1505119"/>
                </a:cubicBezTo>
                <a:cubicBezTo>
                  <a:pt x="21150" y="1455795"/>
                  <a:pt x="-18732" y="1505118"/>
                  <a:pt x="9590" y="14727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7701143E-57FE-8B48-A9DD-E9545A55501B}"/>
              </a:ext>
            </a:extLst>
          </p:cNvPr>
          <p:cNvSpPr/>
          <p:nvPr/>
        </p:nvSpPr>
        <p:spPr>
          <a:xfrm>
            <a:off x="7323292" y="4499172"/>
            <a:ext cx="1383738" cy="542166"/>
          </a:xfrm>
          <a:custGeom>
            <a:avLst/>
            <a:gdLst>
              <a:gd name="connsiteX0" fmla="*/ 89012 w 1383738"/>
              <a:gd name="connsiteY0" fmla="*/ 388417 h 542166"/>
              <a:gd name="connsiteX1" fmla="*/ 24276 w 1383738"/>
              <a:gd name="connsiteY1" fmla="*/ 307497 h 542166"/>
              <a:gd name="connsiteX2" fmla="*/ 8092 w 1383738"/>
              <a:gd name="connsiteY2" fmla="*/ 258945 h 542166"/>
              <a:gd name="connsiteX3" fmla="*/ 0 w 1383738"/>
              <a:gd name="connsiteY3" fmla="*/ 234669 h 542166"/>
              <a:gd name="connsiteX4" fmla="*/ 32368 w 1383738"/>
              <a:gd name="connsiteY4" fmla="*/ 129472 h 542166"/>
              <a:gd name="connsiteX5" fmla="*/ 80920 w 1383738"/>
              <a:gd name="connsiteY5" fmla="*/ 97104 h 542166"/>
              <a:gd name="connsiteX6" fmla="*/ 97104 w 1383738"/>
              <a:gd name="connsiteY6" fmla="*/ 72828 h 542166"/>
              <a:gd name="connsiteX7" fmla="*/ 129473 w 1383738"/>
              <a:gd name="connsiteY7" fmla="*/ 64736 h 542166"/>
              <a:gd name="connsiteX8" fmla="*/ 210393 w 1383738"/>
              <a:gd name="connsiteY8" fmla="*/ 56644 h 542166"/>
              <a:gd name="connsiteX9" fmla="*/ 283221 w 1383738"/>
              <a:gd name="connsiteY9" fmla="*/ 48552 h 542166"/>
              <a:gd name="connsiteX10" fmla="*/ 558350 w 1383738"/>
              <a:gd name="connsiteY10" fmla="*/ 32368 h 542166"/>
              <a:gd name="connsiteX11" fmla="*/ 720191 w 1383738"/>
              <a:gd name="connsiteY11" fmla="*/ 24276 h 542166"/>
              <a:gd name="connsiteX12" fmla="*/ 784927 w 1383738"/>
              <a:gd name="connsiteY12" fmla="*/ 16184 h 542166"/>
              <a:gd name="connsiteX13" fmla="*/ 809204 w 1383738"/>
              <a:gd name="connsiteY13" fmla="*/ 8092 h 542166"/>
              <a:gd name="connsiteX14" fmla="*/ 922492 w 1383738"/>
              <a:gd name="connsiteY14" fmla="*/ 0 h 542166"/>
              <a:gd name="connsiteX15" fmla="*/ 1068149 w 1383738"/>
              <a:gd name="connsiteY15" fmla="*/ 16184 h 542166"/>
              <a:gd name="connsiteX16" fmla="*/ 1197621 w 1383738"/>
              <a:gd name="connsiteY16" fmla="*/ 32368 h 542166"/>
              <a:gd name="connsiteX17" fmla="*/ 1254266 w 1383738"/>
              <a:gd name="connsiteY17" fmla="*/ 48552 h 542166"/>
              <a:gd name="connsiteX18" fmla="*/ 1310910 w 1383738"/>
              <a:gd name="connsiteY18" fmla="*/ 80920 h 542166"/>
              <a:gd name="connsiteX19" fmla="*/ 1359462 w 1383738"/>
              <a:gd name="connsiteY19" fmla="*/ 97104 h 542166"/>
              <a:gd name="connsiteX20" fmla="*/ 1383738 w 1383738"/>
              <a:gd name="connsiteY20" fmla="*/ 145656 h 542166"/>
              <a:gd name="connsiteX21" fmla="*/ 1367554 w 1383738"/>
              <a:gd name="connsiteY21" fmla="*/ 250853 h 542166"/>
              <a:gd name="connsiteX22" fmla="*/ 1359462 w 1383738"/>
              <a:gd name="connsiteY22" fmla="*/ 291313 h 542166"/>
              <a:gd name="connsiteX23" fmla="*/ 1351370 w 1383738"/>
              <a:gd name="connsiteY23" fmla="*/ 315589 h 542166"/>
              <a:gd name="connsiteX24" fmla="*/ 1335186 w 1383738"/>
              <a:gd name="connsiteY24" fmla="*/ 380325 h 542166"/>
              <a:gd name="connsiteX25" fmla="*/ 1327094 w 1383738"/>
              <a:gd name="connsiteY25" fmla="*/ 412693 h 542166"/>
              <a:gd name="connsiteX26" fmla="*/ 1310910 w 1383738"/>
              <a:gd name="connsiteY26" fmla="*/ 461246 h 542166"/>
              <a:gd name="connsiteX27" fmla="*/ 1286634 w 1383738"/>
              <a:gd name="connsiteY27" fmla="*/ 509798 h 542166"/>
              <a:gd name="connsiteX28" fmla="*/ 1181437 w 1383738"/>
              <a:gd name="connsiteY28" fmla="*/ 534074 h 542166"/>
              <a:gd name="connsiteX29" fmla="*/ 1116701 w 1383738"/>
              <a:gd name="connsiteY29" fmla="*/ 542166 h 542166"/>
              <a:gd name="connsiteX30" fmla="*/ 946768 w 1383738"/>
              <a:gd name="connsiteY30" fmla="*/ 534074 h 542166"/>
              <a:gd name="connsiteX31" fmla="*/ 906308 w 1383738"/>
              <a:gd name="connsiteY31" fmla="*/ 525982 h 542166"/>
              <a:gd name="connsiteX32" fmla="*/ 776835 w 1383738"/>
              <a:gd name="connsiteY32" fmla="*/ 517890 h 542166"/>
              <a:gd name="connsiteX33" fmla="*/ 744467 w 1383738"/>
              <a:gd name="connsiteY33" fmla="*/ 509798 h 542166"/>
              <a:gd name="connsiteX34" fmla="*/ 720191 w 1383738"/>
              <a:gd name="connsiteY34" fmla="*/ 501706 h 542166"/>
              <a:gd name="connsiteX35" fmla="*/ 679731 w 1383738"/>
              <a:gd name="connsiteY35" fmla="*/ 493614 h 542166"/>
              <a:gd name="connsiteX36" fmla="*/ 614995 w 1383738"/>
              <a:gd name="connsiteY36" fmla="*/ 477430 h 542166"/>
              <a:gd name="connsiteX37" fmla="*/ 517890 w 1383738"/>
              <a:gd name="connsiteY37" fmla="*/ 469338 h 542166"/>
              <a:gd name="connsiteX38" fmla="*/ 412694 w 1383738"/>
              <a:gd name="connsiteY38" fmla="*/ 453154 h 542166"/>
              <a:gd name="connsiteX39" fmla="*/ 267037 w 1383738"/>
              <a:gd name="connsiteY39" fmla="*/ 436970 h 542166"/>
              <a:gd name="connsiteX40" fmla="*/ 242761 w 1383738"/>
              <a:gd name="connsiteY40" fmla="*/ 428878 h 542166"/>
              <a:gd name="connsiteX41" fmla="*/ 210393 w 1383738"/>
              <a:gd name="connsiteY41" fmla="*/ 420786 h 542166"/>
              <a:gd name="connsiteX42" fmla="*/ 161841 w 1383738"/>
              <a:gd name="connsiteY42" fmla="*/ 404601 h 542166"/>
              <a:gd name="connsiteX43" fmla="*/ 137565 w 1383738"/>
              <a:gd name="connsiteY43" fmla="*/ 396509 h 542166"/>
              <a:gd name="connsiteX44" fmla="*/ 89012 w 1383738"/>
              <a:gd name="connsiteY44" fmla="*/ 388417 h 5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83738" h="542166">
                <a:moveTo>
                  <a:pt x="89012" y="388417"/>
                </a:moveTo>
                <a:cubicBezTo>
                  <a:pt x="70130" y="373582"/>
                  <a:pt x="33500" y="328251"/>
                  <a:pt x="24276" y="307497"/>
                </a:cubicBezTo>
                <a:cubicBezTo>
                  <a:pt x="17348" y="291908"/>
                  <a:pt x="13487" y="275129"/>
                  <a:pt x="8092" y="258945"/>
                </a:cubicBezTo>
                <a:lnTo>
                  <a:pt x="0" y="234669"/>
                </a:lnTo>
                <a:cubicBezTo>
                  <a:pt x="4617" y="211586"/>
                  <a:pt x="5689" y="152816"/>
                  <a:pt x="32368" y="129472"/>
                </a:cubicBezTo>
                <a:cubicBezTo>
                  <a:pt x="47006" y="116664"/>
                  <a:pt x="80920" y="97104"/>
                  <a:pt x="80920" y="97104"/>
                </a:cubicBezTo>
                <a:cubicBezTo>
                  <a:pt x="86315" y="89012"/>
                  <a:pt x="89012" y="78223"/>
                  <a:pt x="97104" y="72828"/>
                </a:cubicBezTo>
                <a:cubicBezTo>
                  <a:pt x="106358" y="66659"/>
                  <a:pt x="118463" y="66309"/>
                  <a:pt x="129473" y="64736"/>
                </a:cubicBezTo>
                <a:cubicBezTo>
                  <a:pt x="156308" y="60902"/>
                  <a:pt x="183434" y="59482"/>
                  <a:pt x="210393" y="56644"/>
                </a:cubicBezTo>
                <a:lnTo>
                  <a:pt x="283221" y="48552"/>
                </a:lnTo>
                <a:cubicBezTo>
                  <a:pt x="387491" y="13795"/>
                  <a:pt x="292836" y="42780"/>
                  <a:pt x="558350" y="32368"/>
                </a:cubicBezTo>
                <a:cubicBezTo>
                  <a:pt x="612323" y="30251"/>
                  <a:pt x="666244" y="26973"/>
                  <a:pt x="720191" y="24276"/>
                </a:cubicBezTo>
                <a:cubicBezTo>
                  <a:pt x="741770" y="21579"/>
                  <a:pt x="763531" y="20074"/>
                  <a:pt x="784927" y="16184"/>
                </a:cubicBezTo>
                <a:cubicBezTo>
                  <a:pt x="793319" y="14658"/>
                  <a:pt x="800732" y="9089"/>
                  <a:pt x="809204" y="8092"/>
                </a:cubicBezTo>
                <a:cubicBezTo>
                  <a:pt x="846804" y="3669"/>
                  <a:pt x="884729" y="2697"/>
                  <a:pt x="922492" y="0"/>
                </a:cubicBezTo>
                <a:cubicBezTo>
                  <a:pt x="1100974" y="16226"/>
                  <a:pt x="936893" y="-223"/>
                  <a:pt x="1068149" y="16184"/>
                </a:cubicBezTo>
                <a:cubicBezTo>
                  <a:pt x="1111394" y="21590"/>
                  <a:pt x="1154700" y="24564"/>
                  <a:pt x="1197621" y="32368"/>
                </a:cubicBezTo>
                <a:cubicBezTo>
                  <a:pt x="1219973" y="36432"/>
                  <a:pt x="1233467" y="41619"/>
                  <a:pt x="1254266" y="48552"/>
                </a:cubicBezTo>
                <a:cubicBezTo>
                  <a:pt x="1276163" y="63150"/>
                  <a:pt x="1285243" y="70653"/>
                  <a:pt x="1310910" y="80920"/>
                </a:cubicBezTo>
                <a:cubicBezTo>
                  <a:pt x="1326749" y="87256"/>
                  <a:pt x="1359462" y="97104"/>
                  <a:pt x="1359462" y="97104"/>
                </a:cubicBezTo>
                <a:cubicBezTo>
                  <a:pt x="1367645" y="109378"/>
                  <a:pt x="1383738" y="128905"/>
                  <a:pt x="1383738" y="145656"/>
                </a:cubicBezTo>
                <a:cubicBezTo>
                  <a:pt x="1383738" y="202989"/>
                  <a:pt x="1377327" y="206877"/>
                  <a:pt x="1367554" y="250853"/>
                </a:cubicBezTo>
                <a:cubicBezTo>
                  <a:pt x="1364570" y="264279"/>
                  <a:pt x="1362798" y="277970"/>
                  <a:pt x="1359462" y="291313"/>
                </a:cubicBezTo>
                <a:cubicBezTo>
                  <a:pt x="1357393" y="299588"/>
                  <a:pt x="1353614" y="307360"/>
                  <a:pt x="1351370" y="315589"/>
                </a:cubicBezTo>
                <a:cubicBezTo>
                  <a:pt x="1345518" y="337048"/>
                  <a:pt x="1340581" y="358746"/>
                  <a:pt x="1335186" y="380325"/>
                </a:cubicBezTo>
                <a:cubicBezTo>
                  <a:pt x="1332489" y="391114"/>
                  <a:pt x="1330611" y="402142"/>
                  <a:pt x="1327094" y="412693"/>
                </a:cubicBezTo>
                <a:lnTo>
                  <a:pt x="1310910" y="461246"/>
                </a:lnTo>
                <a:cubicBezTo>
                  <a:pt x="1306501" y="474473"/>
                  <a:pt x="1299844" y="501542"/>
                  <a:pt x="1286634" y="509798"/>
                </a:cubicBezTo>
                <a:cubicBezTo>
                  <a:pt x="1260798" y="525945"/>
                  <a:pt x="1209342" y="530353"/>
                  <a:pt x="1181437" y="534074"/>
                </a:cubicBezTo>
                <a:lnTo>
                  <a:pt x="1116701" y="542166"/>
                </a:lnTo>
                <a:cubicBezTo>
                  <a:pt x="1060057" y="539469"/>
                  <a:pt x="1003309" y="538423"/>
                  <a:pt x="946768" y="534074"/>
                </a:cubicBezTo>
                <a:cubicBezTo>
                  <a:pt x="933055" y="533019"/>
                  <a:pt x="920000" y="527286"/>
                  <a:pt x="906308" y="525982"/>
                </a:cubicBezTo>
                <a:cubicBezTo>
                  <a:pt x="863261" y="521882"/>
                  <a:pt x="819993" y="520587"/>
                  <a:pt x="776835" y="517890"/>
                </a:cubicBezTo>
                <a:cubicBezTo>
                  <a:pt x="766046" y="515193"/>
                  <a:pt x="755160" y="512853"/>
                  <a:pt x="744467" y="509798"/>
                </a:cubicBezTo>
                <a:cubicBezTo>
                  <a:pt x="736265" y="507455"/>
                  <a:pt x="728466" y="503775"/>
                  <a:pt x="720191" y="501706"/>
                </a:cubicBezTo>
                <a:cubicBezTo>
                  <a:pt x="706848" y="498370"/>
                  <a:pt x="693074" y="496950"/>
                  <a:pt x="679731" y="493614"/>
                </a:cubicBezTo>
                <a:cubicBezTo>
                  <a:pt x="637748" y="483118"/>
                  <a:pt x="671332" y="484058"/>
                  <a:pt x="614995" y="477430"/>
                </a:cubicBezTo>
                <a:cubicBezTo>
                  <a:pt x="582737" y="473635"/>
                  <a:pt x="550258" y="472035"/>
                  <a:pt x="517890" y="469338"/>
                </a:cubicBezTo>
                <a:cubicBezTo>
                  <a:pt x="486353" y="464082"/>
                  <a:pt x="443931" y="456625"/>
                  <a:pt x="412694" y="453154"/>
                </a:cubicBezTo>
                <a:cubicBezTo>
                  <a:pt x="235955" y="433516"/>
                  <a:pt x="397175" y="455561"/>
                  <a:pt x="267037" y="436970"/>
                </a:cubicBezTo>
                <a:cubicBezTo>
                  <a:pt x="258945" y="434273"/>
                  <a:pt x="250963" y="431221"/>
                  <a:pt x="242761" y="428878"/>
                </a:cubicBezTo>
                <a:cubicBezTo>
                  <a:pt x="232068" y="425823"/>
                  <a:pt x="221045" y="423982"/>
                  <a:pt x="210393" y="420786"/>
                </a:cubicBezTo>
                <a:cubicBezTo>
                  <a:pt x="194053" y="415884"/>
                  <a:pt x="178025" y="409996"/>
                  <a:pt x="161841" y="404601"/>
                </a:cubicBezTo>
                <a:lnTo>
                  <a:pt x="137565" y="396509"/>
                </a:lnTo>
                <a:cubicBezTo>
                  <a:pt x="110730" y="387564"/>
                  <a:pt x="107894" y="403252"/>
                  <a:pt x="89012" y="3884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DBE95CF-BA7A-5B4F-AD5C-018AE85743AD}"/>
              </a:ext>
            </a:extLst>
          </p:cNvPr>
          <p:cNvSpPr/>
          <p:nvPr/>
        </p:nvSpPr>
        <p:spPr>
          <a:xfrm>
            <a:off x="7145267" y="5486400"/>
            <a:ext cx="1755972" cy="485522"/>
          </a:xfrm>
          <a:custGeom>
            <a:avLst/>
            <a:gdLst>
              <a:gd name="connsiteX0" fmla="*/ 210393 w 1755972"/>
              <a:gd name="connsiteY0" fmla="*/ 453154 h 485522"/>
              <a:gd name="connsiteX1" fmla="*/ 153749 w 1755972"/>
              <a:gd name="connsiteY1" fmla="*/ 436970 h 485522"/>
              <a:gd name="connsiteX2" fmla="*/ 80921 w 1755972"/>
              <a:gd name="connsiteY2" fmla="*/ 388418 h 485522"/>
              <a:gd name="connsiteX3" fmla="*/ 40460 w 1755972"/>
              <a:gd name="connsiteY3" fmla="*/ 347958 h 485522"/>
              <a:gd name="connsiteX4" fmla="*/ 24276 w 1755972"/>
              <a:gd name="connsiteY4" fmla="*/ 267037 h 485522"/>
              <a:gd name="connsiteX5" fmla="*/ 8092 w 1755972"/>
              <a:gd name="connsiteY5" fmla="*/ 218485 h 485522"/>
              <a:gd name="connsiteX6" fmla="*/ 0 w 1755972"/>
              <a:gd name="connsiteY6" fmla="*/ 186117 h 485522"/>
              <a:gd name="connsiteX7" fmla="*/ 24276 w 1755972"/>
              <a:gd name="connsiteY7" fmla="*/ 105196 h 485522"/>
              <a:gd name="connsiteX8" fmla="*/ 48552 w 1755972"/>
              <a:gd name="connsiteY8" fmla="*/ 80920 h 485522"/>
              <a:gd name="connsiteX9" fmla="*/ 178025 w 1755972"/>
              <a:gd name="connsiteY9" fmla="*/ 56644 h 485522"/>
              <a:gd name="connsiteX10" fmla="*/ 388418 w 1755972"/>
              <a:gd name="connsiteY10" fmla="*/ 40460 h 485522"/>
              <a:gd name="connsiteX11" fmla="*/ 420786 w 1755972"/>
              <a:gd name="connsiteY11" fmla="*/ 32368 h 485522"/>
              <a:gd name="connsiteX12" fmla="*/ 752559 w 1755972"/>
              <a:gd name="connsiteY12" fmla="*/ 32368 h 485522"/>
              <a:gd name="connsiteX13" fmla="*/ 890124 w 1755972"/>
              <a:gd name="connsiteY13" fmla="*/ 40460 h 485522"/>
              <a:gd name="connsiteX14" fmla="*/ 930584 w 1755972"/>
              <a:gd name="connsiteY14" fmla="*/ 48552 h 485522"/>
              <a:gd name="connsiteX15" fmla="*/ 995321 w 1755972"/>
              <a:gd name="connsiteY15" fmla="*/ 40460 h 485522"/>
              <a:gd name="connsiteX16" fmla="*/ 1084333 w 1755972"/>
              <a:gd name="connsiteY16" fmla="*/ 32368 h 485522"/>
              <a:gd name="connsiteX17" fmla="*/ 1270450 w 1755972"/>
              <a:gd name="connsiteY17" fmla="*/ 24276 h 485522"/>
              <a:gd name="connsiteX18" fmla="*/ 1399922 w 1755972"/>
              <a:gd name="connsiteY18" fmla="*/ 16184 h 485522"/>
              <a:gd name="connsiteX19" fmla="*/ 1488935 w 1755972"/>
              <a:gd name="connsiteY19" fmla="*/ 8092 h 485522"/>
              <a:gd name="connsiteX20" fmla="*/ 1658867 w 1755972"/>
              <a:gd name="connsiteY20" fmla="*/ 0 h 485522"/>
              <a:gd name="connsiteX21" fmla="*/ 1675051 w 1755972"/>
              <a:gd name="connsiteY21" fmla="*/ 24276 h 485522"/>
              <a:gd name="connsiteX22" fmla="*/ 1731696 w 1755972"/>
              <a:gd name="connsiteY22" fmla="*/ 89012 h 485522"/>
              <a:gd name="connsiteX23" fmla="*/ 1755972 w 1755972"/>
              <a:gd name="connsiteY23" fmla="*/ 178025 h 485522"/>
              <a:gd name="connsiteX24" fmla="*/ 1747880 w 1755972"/>
              <a:gd name="connsiteY24" fmla="*/ 323681 h 485522"/>
              <a:gd name="connsiteX25" fmla="*/ 1739788 w 1755972"/>
              <a:gd name="connsiteY25" fmla="*/ 347958 h 485522"/>
              <a:gd name="connsiteX26" fmla="*/ 1715512 w 1755972"/>
              <a:gd name="connsiteY26" fmla="*/ 356050 h 485522"/>
              <a:gd name="connsiteX27" fmla="*/ 1642683 w 1755972"/>
              <a:gd name="connsiteY27" fmla="*/ 396510 h 485522"/>
              <a:gd name="connsiteX28" fmla="*/ 1577947 w 1755972"/>
              <a:gd name="connsiteY28" fmla="*/ 404602 h 485522"/>
              <a:gd name="connsiteX29" fmla="*/ 1537487 w 1755972"/>
              <a:gd name="connsiteY29" fmla="*/ 412694 h 485522"/>
              <a:gd name="connsiteX30" fmla="*/ 1513211 w 1755972"/>
              <a:gd name="connsiteY30" fmla="*/ 420786 h 485522"/>
              <a:gd name="connsiteX31" fmla="*/ 1310910 w 1755972"/>
              <a:gd name="connsiteY31" fmla="*/ 436970 h 485522"/>
              <a:gd name="connsiteX32" fmla="*/ 1181437 w 1755972"/>
              <a:gd name="connsiteY32" fmla="*/ 453154 h 485522"/>
              <a:gd name="connsiteX33" fmla="*/ 1124793 w 1755972"/>
              <a:gd name="connsiteY33" fmla="*/ 461246 h 485522"/>
              <a:gd name="connsiteX34" fmla="*/ 890124 w 1755972"/>
              <a:gd name="connsiteY34" fmla="*/ 477430 h 485522"/>
              <a:gd name="connsiteX35" fmla="*/ 801112 w 1755972"/>
              <a:gd name="connsiteY35" fmla="*/ 485522 h 485522"/>
              <a:gd name="connsiteX36" fmla="*/ 356050 w 1755972"/>
              <a:gd name="connsiteY36" fmla="*/ 477430 h 485522"/>
              <a:gd name="connsiteX37" fmla="*/ 307497 w 1755972"/>
              <a:gd name="connsiteY37" fmla="*/ 469338 h 485522"/>
              <a:gd name="connsiteX38" fmla="*/ 210393 w 1755972"/>
              <a:gd name="connsiteY38" fmla="*/ 45315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55972" h="485522">
                <a:moveTo>
                  <a:pt x="210393" y="453154"/>
                </a:moveTo>
                <a:cubicBezTo>
                  <a:pt x="184768" y="447759"/>
                  <a:pt x="171875" y="444523"/>
                  <a:pt x="153749" y="436970"/>
                </a:cubicBezTo>
                <a:cubicBezTo>
                  <a:pt x="140540" y="431466"/>
                  <a:pt x="92587" y="400084"/>
                  <a:pt x="80921" y="388418"/>
                </a:cubicBezTo>
                <a:cubicBezTo>
                  <a:pt x="26974" y="334472"/>
                  <a:pt x="105195" y="391114"/>
                  <a:pt x="40460" y="347958"/>
                </a:cubicBezTo>
                <a:cubicBezTo>
                  <a:pt x="18019" y="280632"/>
                  <a:pt x="52173" y="387923"/>
                  <a:pt x="24276" y="267037"/>
                </a:cubicBezTo>
                <a:cubicBezTo>
                  <a:pt x="20440" y="250414"/>
                  <a:pt x="12230" y="235035"/>
                  <a:pt x="8092" y="218485"/>
                </a:cubicBezTo>
                <a:lnTo>
                  <a:pt x="0" y="186117"/>
                </a:lnTo>
                <a:cubicBezTo>
                  <a:pt x="3667" y="171448"/>
                  <a:pt x="17709" y="111763"/>
                  <a:pt x="24276" y="105196"/>
                </a:cubicBezTo>
                <a:cubicBezTo>
                  <a:pt x="32368" y="97104"/>
                  <a:pt x="38548" y="86478"/>
                  <a:pt x="48552" y="80920"/>
                </a:cubicBezTo>
                <a:cubicBezTo>
                  <a:pt x="87615" y="59219"/>
                  <a:pt x="136074" y="61579"/>
                  <a:pt x="178025" y="56644"/>
                </a:cubicBezTo>
                <a:cubicBezTo>
                  <a:pt x="327137" y="39101"/>
                  <a:pt x="103516" y="55455"/>
                  <a:pt x="388418" y="40460"/>
                </a:cubicBezTo>
                <a:cubicBezTo>
                  <a:pt x="399207" y="37763"/>
                  <a:pt x="409816" y="34196"/>
                  <a:pt x="420786" y="32368"/>
                </a:cubicBezTo>
                <a:cubicBezTo>
                  <a:pt x="539712" y="12547"/>
                  <a:pt x="603737" y="26415"/>
                  <a:pt x="752559" y="32368"/>
                </a:cubicBezTo>
                <a:cubicBezTo>
                  <a:pt x="798457" y="34204"/>
                  <a:pt x="844269" y="37763"/>
                  <a:pt x="890124" y="40460"/>
                </a:cubicBezTo>
                <a:cubicBezTo>
                  <a:pt x="903611" y="43157"/>
                  <a:pt x="916830" y="48552"/>
                  <a:pt x="930584" y="48552"/>
                </a:cubicBezTo>
                <a:cubicBezTo>
                  <a:pt x="952331" y="48552"/>
                  <a:pt x="973694" y="42737"/>
                  <a:pt x="995321" y="40460"/>
                </a:cubicBezTo>
                <a:cubicBezTo>
                  <a:pt x="1024950" y="37341"/>
                  <a:pt x="1054591" y="34118"/>
                  <a:pt x="1084333" y="32368"/>
                </a:cubicBezTo>
                <a:cubicBezTo>
                  <a:pt x="1146323" y="28722"/>
                  <a:pt x="1208434" y="27456"/>
                  <a:pt x="1270450" y="24276"/>
                </a:cubicBezTo>
                <a:cubicBezTo>
                  <a:pt x="1313635" y="22061"/>
                  <a:pt x="1356799" y="19378"/>
                  <a:pt x="1399922" y="16184"/>
                </a:cubicBezTo>
                <a:cubicBezTo>
                  <a:pt x="1429634" y="13983"/>
                  <a:pt x="1459200" y="9950"/>
                  <a:pt x="1488935" y="8092"/>
                </a:cubicBezTo>
                <a:cubicBezTo>
                  <a:pt x="1545533" y="4555"/>
                  <a:pt x="1602223" y="2697"/>
                  <a:pt x="1658867" y="0"/>
                </a:cubicBezTo>
                <a:cubicBezTo>
                  <a:pt x="1664262" y="8092"/>
                  <a:pt x="1668647" y="16957"/>
                  <a:pt x="1675051" y="24276"/>
                </a:cubicBezTo>
                <a:cubicBezTo>
                  <a:pt x="1692940" y="44720"/>
                  <a:pt x="1719948" y="62578"/>
                  <a:pt x="1731696" y="89012"/>
                </a:cubicBezTo>
                <a:cubicBezTo>
                  <a:pt x="1746629" y="122612"/>
                  <a:pt x="1749049" y="143412"/>
                  <a:pt x="1755972" y="178025"/>
                </a:cubicBezTo>
                <a:cubicBezTo>
                  <a:pt x="1753275" y="226577"/>
                  <a:pt x="1752490" y="275273"/>
                  <a:pt x="1747880" y="323681"/>
                </a:cubicBezTo>
                <a:cubicBezTo>
                  <a:pt x="1747071" y="332173"/>
                  <a:pt x="1745820" y="341926"/>
                  <a:pt x="1739788" y="347958"/>
                </a:cubicBezTo>
                <a:cubicBezTo>
                  <a:pt x="1733757" y="353990"/>
                  <a:pt x="1722968" y="351908"/>
                  <a:pt x="1715512" y="356050"/>
                </a:cubicBezTo>
                <a:cubicBezTo>
                  <a:pt x="1682820" y="374212"/>
                  <a:pt x="1675344" y="390572"/>
                  <a:pt x="1642683" y="396510"/>
                </a:cubicBezTo>
                <a:cubicBezTo>
                  <a:pt x="1621287" y="400400"/>
                  <a:pt x="1599441" y="401295"/>
                  <a:pt x="1577947" y="404602"/>
                </a:cubicBezTo>
                <a:cubicBezTo>
                  <a:pt x="1564353" y="406693"/>
                  <a:pt x="1550830" y="409358"/>
                  <a:pt x="1537487" y="412694"/>
                </a:cubicBezTo>
                <a:cubicBezTo>
                  <a:pt x="1529212" y="414763"/>
                  <a:pt x="1521625" y="419384"/>
                  <a:pt x="1513211" y="420786"/>
                </a:cubicBezTo>
                <a:cubicBezTo>
                  <a:pt x="1459169" y="429793"/>
                  <a:pt x="1355418" y="434188"/>
                  <a:pt x="1310910" y="436970"/>
                </a:cubicBezTo>
                <a:cubicBezTo>
                  <a:pt x="1214429" y="453050"/>
                  <a:pt x="1313693" y="437595"/>
                  <a:pt x="1181437" y="453154"/>
                </a:cubicBezTo>
                <a:cubicBezTo>
                  <a:pt x="1162495" y="455383"/>
                  <a:pt x="1143800" y="459662"/>
                  <a:pt x="1124793" y="461246"/>
                </a:cubicBezTo>
                <a:cubicBezTo>
                  <a:pt x="1046655" y="467757"/>
                  <a:pt x="968211" y="470331"/>
                  <a:pt x="890124" y="477430"/>
                </a:cubicBezTo>
                <a:lnTo>
                  <a:pt x="801112" y="485522"/>
                </a:lnTo>
                <a:lnTo>
                  <a:pt x="356050" y="477430"/>
                </a:lnTo>
                <a:cubicBezTo>
                  <a:pt x="339651" y="476892"/>
                  <a:pt x="323814" y="471056"/>
                  <a:pt x="307497" y="469338"/>
                </a:cubicBezTo>
                <a:cubicBezTo>
                  <a:pt x="201494" y="458180"/>
                  <a:pt x="236018" y="458549"/>
                  <a:pt x="210393" y="4531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363C16-366D-4A9D-8726-0CF4E526BDBF}"/>
              </a:ext>
            </a:extLst>
          </p:cNvPr>
          <p:cNvSpPr txBox="1"/>
          <p:nvPr/>
        </p:nvSpPr>
        <p:spPr>
          <a:xfrm rot="18523589">
            <a:off x="5463950" y="4361594"/>
            <a:ext cx="2182761" cy="461665"/>
          </a:xfrm>
          <a:prstGeom prst="rect">
            <a:avLst/>
          </a:prstGeom>
          <a:noFill/>
        </p:spPr>
        <p:txBody>
          <a:bodyPr wrap="square" rtlCol="0">
            <a:spAutoFit/>
          </a:bodyPr>
          <a:lstStyle/>
          <a:p>
            <a:r>
              <a:rPr lang="en-US" sz="2400" dirty="0"/>
              <a:t>¡PIDA  AYUDA!</a:t>
            </a:r>
          </a:p>
        </p:txBody>
      </p:sp>
      <p:sp>
        <p:nvSpPr>
          <p:cNvPr id="3" name="TextBox 2">
            <a:extLst>
              <a:ext uri="{FF2B5EF4-FFF2-40B4-BE49-F238E27FC236}">
                <a16:creationId xmlns:a16="http://schemas.microsoft.com/office/drawing/2014/main" id="{8CD3A127-3914-4F29-8435-271063E59B05}"/>
              </a:ext>
            </a:extLst>
          </p:cNvPr>
          <p:cNvSpPr txBox="1"/>
          <p:nvPr/>
        </p:nvSpPr>
        <p:spPr>
          <a:xfrm>
            <a:off x="7215154" y="4493695"/>
            <a:ext cx="1832895" cy="584775"/>
          </a:xfrm>
          <a:prstGeom prst="rect">
            <a:avLst/>
          </a:prstGeom>
          <a:noFill/>
        </p:spPr>
        <p:txBody>
          <a:bodyPr wrap="square" rtlCol="0">
            <a:spAutoFit/>
          </a:bodyPr>
          <a:lstStyle/>
          <a:p>
            <a:pPr algn="ctr"/>
            <a:r>
              <a:rPr lang="en-US" sz="1600" dirty="0"/>
              <a:t>Hola. ¿Podemos </a:t>
            </a:r>
            <a:r>
              <a:rPr lang="en-US" sz="1600" dirty="0" err="1"/>
              <a:t>hablar</a:t>
            </a:r>
            <a:r>
              <a:rPr lang="en-US" sz="1600" dirty="0"/>
              <a:t>?</a:t>
            </a:r>
          </a:p>
        </p:txBody>
      </p:sp>
      <p:sp>
        <p:nvSpPr>
          <p:cNvPr id="4" name="TextBox 3">
            <a:extLst>
              <a:ext uri="{FF2B5EF4-FFF2-40B4-BE49-F238E27FC236}">
                <a16:creationId xmlns:a16="http://schemas.microsoft.com/office/drawing/2014/main" id="{49777D15-2A8C-4799-AA5C-9DB4D62750D5}"/>
              </a:ext>
            </a:extLst>
          </p:cNvPr>
          <p:cNvSpPr txBox="1"/>
          <p:nvPr/>
        </p:nvSpPr>
        <p:spPr>
          <a:xfrm>
            <a:off x="7251076" y="5527396"/>
            <a:ext cx="1761050" cy="369332"/>
          </a:xfrm>
          <a:prstGeom prst="rect">
            <a:avLst/>
          </a:prstGeom>
          <a:noFill/>
        </p:spPr>
        <p:txBody>
          <a:bodyPr wrap="square" rtlCol="0">
            <a:spAutoFit/>
          </a:bodyPr>
          <a:lstStyle/>
          <a:p>
            <a:r>
              <a:rPr lang="en-US" dirty="0"/>
              <a:t>¡</a:t>
            </a:r>
            <a:r>
              <a:rPr lang="en-US" dirty="0" err="1"/>
              <a:t>Sí</a:t>
            </a:r>
            <a:r>
              <a:rPr lang="en-US" dirty="0"/>
              <a:t>! ¿</a:t>
            </a:r>
            <a:r>
              <a:rPr lang="en-US" dirty="0" err="1"/>
              <a:t>Está</a:t>
            </a:r>
            <a:r>
              <a:rPr lang="en-US" dirty="0"/>
              <a:t> bien?</a:t>
            </a:r>
          </a:p>
        </p:txBody>
      </p:sp>
    </p:spTree>
    <p:extLst>
      <p:ext uri="{BB962C8B-B14F-4D97-AF65-F5344CB8AC3E}">
        <p14:creationId xmlns:p14="http://schemas.microsoft.com/office/powerpoint/2010/main" val="11926003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1" y="-46146"/>
            <a:ext cx="11984157"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70922" y="1252478"/>
            <a:ext cx="1496965" cy="1846659"/>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r>
              <a:rPr lang="es-MX" sz="1400" b="1" i="0" strike="noStrike" cap="none" spc="0" baseline="0" dirty="0">
                <a:solidFill>
                  <a:srgbClr val="000000"/>
                </a:solidFill>
                <a:effectLst/>
                <a:latin typeface="Tahoma"/>
                <a:ea typeface="Tahoma"/>
                <a:cs typeface="Tahoma"/>
              </a:rPr>
              <a:t>Silbido/ comentario indecoroso</a:t>
            </a:r>
          </a:p>
        </p:txBody>
      </p:sp>
      <p:sp>
        <p:nvSpPr>
          <p:cNvPr id="67" name="TextBox 66"/>
          <p:cNvSpPr txBox="1"/>
          <p:nvPr/>
        </p:nvSpPr>
        <p:spPr>
          <a:xfrm>
            <a:off x="3482101" y="1252478"/>
            <a:ext cx="1675523" cy="14605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100"/>
              </a:spcBef>
            </a:pPr>
            <a:r>
              <a:rPr lang="es-MX" sz="1700" b="1" i="0" strike="noStrike" cap="none" spc="0" baseline="0" dirty="0">
                <a:solidFill>
                  <a:srgbClr val="000000"/>
                </a:solidFill>
                <a:effectLst/>
                <a:latin typeface="Tahoma"/>
                <a:ea typeface="Tahoma"/>
                <a:cs typeface="Tahoma"/>
              </a:rPr>
              <a:t>Acoso sexual</a:t>
            </a:r>
          </a:p>
        </p:txBody>
      </p:sp>
      <p:grpSp>
        <p:nvGrpSpPr>
          <p:cNvPr id="13" name="Group 12"/>
          <p:cNvGrpSpPr/>
          <p:nvPr/>
        </p:nvGrpSpPr>
        <p:grpSpPr>
          <a:xfrm>
            <a:off x="6668416" y="1252478"/>
            <a:ext cx="1752970" cy="1754326"/>
            <a:chOff x="6668416" y="1252478"/>
            <a:chExt cx="1752970" cy="1754326"/>
          </a:xfrm>
        </p:grpSpPr>
        <p:sp>
          <p:nvSpPr>
            <p:cNvPr id="61" name="TextBox 60"/>
            <p:cNvSpPr txBox="1"/>
            <p:nvPr/>
          </p:nvSpPr>
          <p:spPr>
            <a:xfrm>
              <a:off x="6668417"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No deseado</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581" y="1410033"/>
              <a:ext cx="1222515" cy="1042551"/>
            </a:xfrm>
            <a:prstGeom prst="rect">
              <a:avLst/>
            </a:prstGeom>
          </p:spPr>
        </p:pic>
      </p:grpSp>
      <p:grpSp>
        <p:nvGrpSpPr>
          <p:cNvPr id="20" name="Group 19"/>
          <p:cNvGrpSpPr/>
          <p:nvPr/>
        </p:nvGrpSpPr>
        <p:grpSpPr>
          <a:xfrm>
            <a:off x="8426970" y="1252478"/>
            <a:ext cx="1752970" cy="1754326"/>
            <a:chOff x="8426970" y="1252478"/>
            <a:chExt cx="1752970" cy="1754326"/>
          </a:xfrm>
        </p:grpSpPr>
        <p:sp>
          <p:nvSpPr>
            <p:cNvPr id="73" name="TextBox 72"/>
            <p:cNvSpPr txBox="1"/>
            <p:nvPr/>
          </p:nvSpPr>
          <p:spPr>
            <a:xfrm>
              <a:off x="8426971" y="1252478"/>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Contacto</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253" y="1509358"/>
              <a:ext cx="1276652" cy="1088718"/>
            </a:xfrm>
            <a:prstGeom prst="rect">
              <a:avLst/>
            </a:prstGeom>
          </p:spPr>
        </p:pic>
      </p:grpSp>
      <p:grpSp>
        <p:nvGrpSpPr>
          <p:cNvPr id="22" name="Group 21"/>
          <p:cNvGrpSpPr/>
          <p:nvPr/>
        </p:nvGrpSpPr>
        <p:grpSpPr>
          <a:xfrm>
            <a:off x="10178350" y="1251406"/>
            <a:ext cx="1752970" cy="1754326"/>
            <a:chOff x="10178350" y="1251406"/>
            <a:chExt cx="1752970" cy="1754326"/>
          </a:xfrm>
        </p:grpSpPr>
        <p:sp>
          <p:nvSpPr>
            <p:cNvPr id="76" name="TextBox 75"/>
            <p:cNvSpPr txBox="1"/>
            <p:nvPr/>
          </p:nvSpPr>
          <p:spPr>
            <a:xfrm>
              <a:off x="10178351" y="12514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Hablar</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4952" y="1353085"/>
              <a:ext cx="1459900" cy="1244991"/>
            </a:xfrm>
            <a:prstGeom prst="rect">
              <a:avLst/>
            </a:prstGeom>
          </p:spPr>
        </p:pic>
      </p:grpSp>
      <p:grpSp>
        <p:nvGrpSpPr>
          <p:cNvPr id="92" name="Group 91"/>
          <p:cNvGrpSpPr/>
          <p:nvPr/>
        </p:nvGrpSpPr>
        <p:grpSpPr>
          <a:xfrm>
            <a:off x="10179971" y="3130606"/>
            <a:ext cx="1752970" cy="1755648"/>
            <a:chOff x="10179971" y="3130606"/>
            <a:chExt cx="1752970" cy="1708160"/>
          </a:xfrm>
        </p:grpSpPr>
        <p:sp>
          <p:nvSpPr>
            <p:cNvPr id="85" name="TextBox 84"/>
            <p:cNvSpPr txBox="1"/>
            <p:nvPr/>
          </p:nvSpPr>
          <p:spPr>
            <a:xfrm>
              <a:off x="10179971" y="3130606"/>
              <a:ext cx="1752970" cy="17081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500" b="1" i="0" strike="noStrike" cap="none" spc="0" baseline="0" dirty="0">
                  <a:solidFill>
                    <a:srgbClr val="000000"/>
                  </a:solidFill>
                  <a:effectLst/>
                  <a:latin typeface="Tahoma"/>
                  <a:ea typeface="Tahoma"/>
                  <a:cs typeface="Tahoma"/>
                </a:rPr>
                <a:t>Despedido/a/e</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8876" y="3231423"/>
              <a:ext cx="1344919" cy="1146936"/>
            </a:xfrm>
            <a:prstGeom prst="rect">
              <a:avLst/>
            </a:prstGeom>
          </p:spPr>
        </p:pic>
      </p:grpSp>
      <p:grpSp>
        <p:nvGrpSpPr>
          <p:cNvPr id="91" name="Group 90"/>
          <p:cNvGrpSpPr/>
          <p:nvPr/>
        </p:nvGrpSpPr>
        <p:grpSpPr>
          <a:xfrm>
            <a:off x="8423700" y="3131371"/>
            <a:ext cx="1752970" cy="1755648"/>
            <a:chOff x="8423700" y="3131371"/>
            <a:chExt cx="1752970" cy="1708160"/>
          </a:xfrm>
        </p:grpSpPr>
        <p:sp>
          <p:nvSpPr>
            <p:cNvPr id="88" name="TextBox 87"/>
            <p:cNvSpPr txBox="1"/>
            <p:nvPr/>
          </p:nvSpPr>
          <p:spPr>
            <a:xfrm>
              <a:off x="8423700" y="3131371"/>
              <a:ext cx="1752970" cy="1708160"/>
            </a:xfrm>
            <a:prstGeom prst="rect">
              <a:avLst/>
            </a:prstGeom>
            <a:solidFill>
              <a:schemeClr val="bg1"/>
            </a:solidFill>
            <a:ln>
              <a:solidFill>
                <a:schemeClr val="tx1"/>
              </a:solidFill>
            </a:ln>
          </p:spPr>
          <p:txBody>
            <a:bodyPr wrap="square" rtlCol="0">
              <a:spAutoFit/>
            </a:bodyPr>
            <a:lstStyle/>
            <a:p>
              <a:endParaRPr lang="en-US" sz="1500" dirty="0"/>
            </a:p>
            <a:p>
              <a:endParaRPr lang="en-US" sz="1500" dirty="0"/>
            </a:p>
            <a:p>
              <a:endParaRPr lang="en-US" sz="1500" dirty="0"/>
            </a:p>
            <a:p>
              <a:endParaRPr lang="en-US" sz="1500" dirty="0"/>
            </a:p>
            <a:p>
              <a:pPr algn="ctr"/>
              <a:endParaRPr lang="en-US" sz="1500" b="1" dirty="0">
                <a:latin typeface="Tahoma" panose="020B0604030504040204" pitchFamily="34" charset="0"/>
                <a:ea typeface="Tahoma" panose="020B0604030504040204" pitchFamily="34" charset="0"/>
                <a:cs typeface="Tahoma" panose="020B0604030504040204" pitchFamily="34" charset="0"/>
              </a:endParaRPr>
            </a:p>
            <a:p>
              <a:pPr algn="ctr"/>
              <a:endParaRPr lang="en-US" sz="1500" b="1" dirty="0">
                <a:latin typeface="Tahoma" panose="020B0604030504040204" pitchFamily="34" charset="0"/>
                <a:ea typeface="Tahoma" panose="020B0604030504040204" pitchFamily="34" charset="0"/>
                <a:cs typeface="Tahoma" panose="020B0604030504040204" pitchFamily="34" charset="0"/>
              </a:endParaRPr>
            </a:p>
            <a:p>
              <a:pPr algn="ctr"/>
              <a:r>
                <a:rPr lang="es-MX" sz="1500" b="1" i="0" strike="noStrike" cap="none" spc="0" baseline="0" dirty="0">
                  <a:solidFill>
                    <a:srgbClr val="000000"/>
                  </a:solidFill>
                  <a:effectLst/>
                  <a:latin typeface="Tahoma"/>
                  <a:ea typeface="Tahoma"/>
                  <a:cs typeface="Tahoma"/>
                </a:rPr>
                <a:t>Suspendido/a/e</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657" y="3265102"/>
              <a:ext cx="1211903" cy="1033501"/>
            </a:xfrm>
            <a:prstGeom prst="rect">
              <a:avLst/>
            </a:prstGeom>
          </p:spPr>
        </p:pic>
      </p:grpSp>
      <p:grpSp>
        <p:nvGrpSpPr>
          <p:cNvPr id="39" name="Group 38"/>
          <p:cNvGrpSpPr/>
          <p:nvPr/>
        </p:nvGrpSpPr>
        <p:grpSpPr>
          <a:xfrm>
            <a:off x="6847410" y="3129139"/>
            <a:ext cx="1579560" cy="1755648"/>
            <a:chOff x="6847410" y="3129139"/>
            <a:chExt cx="1579560" cy="1785104"/>
          </a:xfrm>
        </p:grpSpPr>
        <p:sp>
          <p:nvSpPr>
            <p:cNvPr id="70" name="TextBox 69"/>
            <p:cNvSpPr txBox="1"/>
            <p:nvPr/>
          </p:nvSpPr>
          <p:spPr>
            <a:xfrm>
              <a:off x="6847409" y="3129139"/>
              <a:ext cx="1579560"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sz="1600"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Comunidad</a:t>
              </a: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9421" y="3346792"/>
              <a:ext cx="1252848" cy="1068418"/>
            </a:xfrm>
            <a:prstGeom prst="rect">
              <a:avLst/>
            </a:prstGeom>
          </p:spPr>
        </p:pic>
      </p:grpSp>
      <p:grpSp>
        <p:nvGrpSpPr>
          <p:cNvPr id="29" name="Group 28"/>
          <p:cNvGrpSpPr/>
          <p:nvPr/>
        </p:nvGrpSpPr>
        <p:grpSpPr>
          <a:xfrm>
            <a:off x="5159094" y="3130606"/>
            <a:ext cx="1679405" cy="1754326"/>
            <a:chOff x="5159094" y="3130606"/>
            <a:chExt cx="1679405" cy="1754326"/>
          </a:xfrm>
        </p:grpSpPr>
        <p:sp>
          <p:nvSpPr>
            <p:cNvPr id="79" name="TextBox 78"/>
            <p:cNvSpPr txBox="1"/>
            <p:nvPr/>
          </p:nvSpPr>
          <p:spPr>
            <a:xfrm>
              <a:off x="5159094" y="3130606"/>
              <a:ext cx="1679405"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Trabajo</a:t>
              </a: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4170" y="3311914"/>
              <a:ext cx="1390639" cy="1185925"/>
            </a:xfrm>
            <a:prstGeom prst="rect">
              <a:avLst/>
            </a:prstGeom>
          </p:spPr>
        </p:pic>
      </p:grpSp>
      <p:grpSp>
        <p:nvGrpSpPr>
          <p:cNvPr id="28" name="Group 27"/>
          <p:cNvGrpSpPr/>
          <p:nvPr/>
        </p:nvGrpSpPr>
        <p:grpSpPr>
          <a:xfrm>
            <a:off x="3562090" y="3133051"/>
            <a:ext cx="1589389" cy="1754326"/>
            <a:chOff x="3562090" y="3133051"/>
            <a:chExt cx="1589389" cy="1754326"/>
          </a:xfrm>
        </p:grpSpPr>
        <p:sp>
          <p:nvSpPr>
            <p:cNvPr id="82" name="TextBox 81"/>
            <p:cNvSpPr txBox="1"/>
            <p:nvPr/>
          </p:nvSpPr>
          <p:spPr>
            <a:xfrm>
              <a:off x="3562090" y="3133051"/>
              <a:ext cx="1589389"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Escuela</a:t>
              </a:r>
            </a:p>
          </p:txBody>
        </p:sp>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0809" y="3311914"/>
              <a:ext cx="1502479" cy="1281302"/>
            </a:xfrm>
            <a:prstGeom prst="rect">
              <a:avLst/>
            </a:prstGeom>
          </p:spPr>
        </p:pic>
      </p:grpSp>
      <p:pic>
        <p:nvPicPr>
          <p:cNvPr id="2" name="Picture 1"/>
          <p:cNvPicPr>
            <a:picLocks noChangeAspect="1"/>
          </p:cNvPicPr>
          <p:nvPr/>
        </p:nvPicPr>
        <p:blipFill>
          <a:blip r:embed="rId12"/>
          <a:stretch>
            <a:fillRect/>
          </a:stretch>
        </p:blipFill>
        <p:spPr>
          <a:xfrm>
            <a:off x="3742853" y="1314100"/>
            <a:ext cx="1256638" cy="1072560"/>
          </a:xfrm>
          <a:prstGeom prst="rect">
            <a:avLst/>
          </a:prstGeom>
        </p:spPr>
      </p:pic>
      <p:pic>
        <p:nvPicPr>
          <p:cNvPr id="59" name="Picture 58"/>
          <p:cNvPicPr>
            <a:picLocks noChangeAspect="1"/>
          </p:cNvPicPr>
          <p:nvPr/>
        </p:nvPicPr>
        <p:blipFill>
          <a:blip r:embed="rId13"/>
          <a:stretch>
            <a:fillRect/>
          </a:stretch>
        </p:blipFill>
        <p:spPr>
          <a:xfrm>
            <a:off x="5283722" y="1281804"/>
            <a:ext cx="1355740" cy="1110212"/>
          </a:xfrm>
          <a:prstGeom prst="rect">
            <a:avLst/>
          </a:prstGeom>
        </p:spPr>
      </p:pic>
      <p:pic>
        <p:nvPicPr>
          <p:cNvPr id="74" name="Picture 73"/>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7" name="TextBox 76">
            <a:extLst>
              <a:ext uri="{FF2B5EF4-FFF2-40B4-BE49-F238E27FC236}">
                <a16:creationId xmlns:a16="http://schemas.microsoft.com/office/drawing/2014/main" id="{F0C13281-1F41-5A40-9E51-C036C0E18DB0}"/>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grpSp>
        <p:nvGrpSpPr>
          <p:cNvPr id="78" name="Group 77">
            <a:extLst>
              <a:ext uri="{FF2B5EF4-FFF2-40B4-BE49-F238E27FC236}">
                <a16:creationId xmlns:a16="http://schemas.microsoft.com/office/drawing/2014/main" id="{7B7EABF4-AE99-0749-9601-7C799AE61C2D}"/>
              </a:ext>
            </a:extLst>
          </p:cNvPr>
          <p:cNvGrpSpPr/>
          <p:nvPr/>
        </p:nvGrpSpPr>
        <p:grpSpPr>
          <a:xfrm>
            <a:off x="26035" y="3334700"/>
            <a:ext cx="1580866" cy="1831271"/>
            <a:chOff x="22860" y="3128960"/>
            <a:chExt cx="1580866" cy="1831271"/>
          </a:xfrm>
        </p:grpSpPr>
        <p:sp>
          <p:nvSpPr>
            <p:cNvPr id="80" name="TextBox 79">
              <a:extLst>
                <a:ext uri="{FF2B5EF4-FFF2-40B4-BE49-F238E27FC236}">
                  <a16:creationId xmlns:a16="http://schemas.microsoft.com/office/drawing/2014/main" id="{290D7532-EC55-534A-9801-6CE7EBB4CB9A}"/>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81" name="Picture 80">
              <a:extLst>
                <a:ext uri="{FF2B5EF4-FFF2-40B4-BE49-F238E27FC236}">
                  <a16:creationId xmlns:a16="http://schemas.microsoft.com/office/drawing/2014/main" id="{B34C1FF0-F03C-4C4D-9932-E8F26DEAB9E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83" name="Group 82">
            <a:extLst>
              <a:ext uri="{FF2B5EF4-FFF2-40B4-BE49-F238E27FC236}">
                <a16:creationId xmlns:a16="http://schemas.microsoft.com/office/drawing/2014/main" id="{7D841D08-77FA-7F47-A118-ACFE63524904}"/>
              </a:ext>
            </a:extLst>
          </p:cNvPr>
          <p:cNvGrpSpPr/>
          <p:nvPr/>
        </p:nvGrpSpPr>
        <p:grpSpPr>
          <a:xfrm>
            <a:off x="32485" y="2037955"/>
            <a:ext cx="1579013" cy="1295743"/>
            <a:chOff x="22860" y="1832215"/>
            <a:chExt cx="1579013" cy="1288137"/>
          </a:xfrm>
        </p:grpSpPr>
        <p:sp>
          <p:nvSpPr>
            <p:cNvPr id="84" name="TextBox 83">
              <a:extLst>
                <a:ext uri="{FF2B5EF4-FFF2-40B4-BE49-F238E27FC236}">
                  <a16:creationId xmlns:a16="http://schemas.microsoft.com/office/drawing/2014/main" id="{4BC7C56C-11C7-5143-B71A-244CA3BC3AA4}"/>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86" name="Picture 85">
              <a:extLst>
                <a:ext uri="{FF2B5EF4-FFF2-40B4-BE49-F238E27FC236}">
                  <a16:creationId xmlns:a16="http://schemas.microsoft.com/office/drawing/2014/main" id="{F7A48895-7C08-B149-8BEB-132EB52774A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7" name="Group 86">
            <a:extLst>
              <a:ext uri="{FF2B5EF4-FFF2-40B4-BE49-F238E27FC236}">
                <a16:creationId xmlns:a16="http://schemas.microsoft.com/office/drawing/2014/main" id="{240B62FE-B883-2B4A-BEF6-6461E43D19F3}"/>
              </a:ext>
            </a:extLst>
          </p:cNvPr>
          <p:cNvGrpSpPr/>
          <p:nvPr/>
        </p:nvGrpSpPr>
        <p:grpSpPr>
          <a:xfrm>
            <a:off x="1610201" y="2037869"/>
            <a:ext cx="1545336" cy="1298448"/>
            <a:chOff x="1655921" y="1843079"/>
            <a:chExt cx="1552076" cy="1286794"/>
          </a:xfrm>
        </p:grpSpPr>
        <p:sp>
          <p:nvSpPr>
            <p:cNvPr id="89" name="TextBox 88">
              <a:extLst>
                <a:ext uri="{FF2B5EF4-FFF2-40B4-BE49-F238E27FC236}">
                  <a16:creationId xmlns:a16="http://schemas.microsoft.com/office/drawing/2014/main" id="{85B95ABD-8780-F841-9D96-E969A15B5328}"/>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90" name="Picture 89">
              <a:extLst>
                <a:ext uri="{FF2B5EF4-FFF2-40B4-BE49-F238E27FC236}">
                  <a16:creationId xmlns:a16="http://schemas.microsoft.com/office/drawing/2014/main" id="{3001EBED-8FDC-CB4E-80FD-3CC8D9EAB55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93" name="Group 92">
            <a:extLst>
              <a:ext uri="{FF2B5EF4-FFF2-40B4-BE49-F238E27FC236}">
                <a16:creationId xmlns:a16="http://schemas.microsoft.com/office/drawing/2014/main" id="{2964857F-09C7-3C47-9760-E3DB5D18029F}"/>
              </a:ext>
            </a:extLst>
          </p:cNvPr>
          <p:cNvGrpSpPr/>
          <p:nvPr/>
        </p:nvGrpSpPr>
        <p:grpSpPr>
          <a:xfrm>
            <a:off x="1617444" y="5176828"/>
            <a:ext cx="1543050" cy="1665878"/>
            <a:chOff x="1663164" y="4971088"/>
            <a:chExt cx="1543050" cy="1569660"/>
          </a:xfrm>
        </p:grpSpPr>
        <p:sp>
          <p:nvSpPr>
            <p:cNvPr id="94" name="TextBox 93">
              <a:extLst>
                <a:ext uri="{FF2B5EF4-FFF2-40B4-BE49-F238E27FC236}">
                  <a16:creationId xmlns:a16="http://schemas.microsoft.com/office/drawing/2014/main" id="{97D0675F-213C-DC4C-9194-0E31BAEB70A5}"/>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5" name="Picture 94">
              <a:extLst>
                <a:ext uri="{FF2B5EF4-FFF2-40B4-BE49-F238E27FC236}">
                  <a16:creationId xmlns:a16="http://schemas.microsoft.com/office/drawing/2014/main" id="{24187EBC-0B44-1042-8E01-D76235B418D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6" name="Group 95">
            <a:extLst>
              <a:ext uri="{FF2B5EF4-FFF2-40B4-BE49-F238E27FC236}">
                <a16:creationId xmlns:a16="http://schemas.microsoft.com/office/drawing/2014/main" id="{ACF48278-1C5E-9B4B-B9F2-A42406E0DF5A}"/>
              </a:ext>
            </a:extLst>
          </p:cNvPr>
          <p:cNvGrpSpPr/>
          <p:nvPr/>
        </p:nvGrpSpPr>
        <p:grpSpPr>
          <a:xfrm>
            <a:off x="26670" y="5173020"/>
            <a:ext cx="1581912" cy="1682496"/>
            <a:chOff x="38100" y="4967279"/>
            <a:chExt cx="1578104" cy="1631555"/>
          </a:xfrm>
        </p:grpSpPr>
        <p:sp>
          <p:nvSpPr>
            <p:cNvPr id="97" name="TextBox 96">
              <a:extLst>
                <a:ext uri="{FF2B5EF4-FFF2-40B4-BE49-F238E27FC236}">
                  <a16:creationId xmlns:a16="http://schemas.microsoft.com/office/drawing/2014/main" id="{C0F97CF9-22F8-4D42-B639-7298BEA1ACA5}"/>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8" name="Picture 97">
              <a:extLst>
                <a:ext uri="{FF2B5EF4-FFF2-40B4-BE49-F238E27FC236}">
                  <a16:creationId xmlns:a16="http://schemas.microsoft.com/office/drawing/2014/main" id="{0EA79A4D-785C-E042-93DD-DA51806A95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9" name="Group 98">
            <a:extLst>
              <a:ext uri="{FF2B5EF4-FFF2-40B4-BE49-F238E27FC236}">
                <a16:creationId xmlns:a16="http://schemas.microsoft.com/office/drawing/2014/main" id="{E59CFBA6-E82D-3547-94B8-FF4CC97F8C50}"/>
              </a:ext>
            </a:extLst>
          </p:cNvPr>
          <p:cNvGrpSpPr/>
          <p:nvPr/>
        </p:nvGrpSpPr>
        <p:grpSpPr>
          <a:xfrm>
            <a:off x="1616050" y="3329933"/>
            <a:ext cx="1536494" cy="1854641"/>
            <a:chOff x="1661769" y="3124193"/>
            <a:chExt cx="1554555" cy="1831271"/>
          </a:xfrm>
        </p:grpSpPr>
        <p:sp>
          <p:nvSpPr>
            <p:cNvPr id="100" name="TextBox 99">
              <a:extLst>
                <a:ext uri="{FF2B5EF4-FFF2-40B4-BE49-F238E27FC236}">
                  <a16:creationId xmlns:a16="http://schemas.microsoft.com/office/drawing/2014/main" id="{D039AE35-D4CB-AD4A-BDCC-64C2C6A5BAC4}"/>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1" name="Picture 100">
              <a:extLst>
                <a:ext uri="{FF2B5EF4-FFF2-40B4-BE49-F238E27FC236}">
                  <a16:creationId xmlns:a16="http://schemas.microsoft.com/office/drawing/2014/main" id="{C141B153-FAC6-DD40-B711-0480B1FF527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2" name="Group 101">
            <a:extLst>
              <a:ext uri="{FF2B5EF4-FFF2-40B4-BE49-F238E27FC236}">
                <a16:creationId xmlns:a16="http://schemas.microsoft.com/office/drawing/2014/main" id="{5DAB8DF8-F660-E440-88B2-456793404C70}"/>
              </a:ext>
            </a:extLst>
          </p:cNvPr>
          <p:cNvGrpSpPr/>
          <p:nvPr/>
        </p:nvGrpSpPr>
        <p:grpSpPr>
          <a:xfrm>
            <a:off x="3154897" y="5173018"/>
            <a:ext cx="2027982" cy="1669688"/>
            <a:chOff x="3257767" y="5236680"/>
            <a:chExt cx="1824232" cy="1544337"/>
          </a:xfrm>
        </p:grpSpPr>
        <p:sp>
          <p:nvSpPr>
            <p:cNvPr id="103" name="TextBox 102">
              <a:extLst>
                <a:ext uri="{FF2B5EF4-FFF2-40B4-BE49-F238E27FC236}">
                  <a16:creationId xmlns:a16="http://schemas.microsoft.com/office/drawing/2014/main" id="{C037DF02-B74C-904E-B89D-8FA75477E1A2}"/>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4" name="Picture 103">
              <a:extLst>
                <a:ext uri="{FF2B5EF4-FFF2-40B4-BE49-F238E27FC236}">
                  <a16:creationId xmlns:a16="http://schemas.microsoft.com/office/drawing/2014/main" id="{55CDAF86-50D4-C04B-A0B7-D3E8898F5CAB}"/>
                </a:ext>
              </a:extLst>
            </p:cNvPr>
            <p:cNvPicPr>
              <a:picLocks noChangeAspect="1"/>
            </p:cNvPicPr>
            <p:nvPr/>
          </p:nvPicPr>
          <p:blipFill>
            <a:blip r:embed="rId21">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5" name="Rectangle 104">
            <a:extLst>
              <a:ext uri="{FF2B5EF4-FFF2-40B4-BE49-F238E27FC236}">
                <a16:creationId xmlns:a16="http://schemas.microsoft.com/office/drawing/2014/main" id="{FF599AE8-CA4F-0743-BA13-8FF58B9CE0B4}"/>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6" name="Group 105">
            <a:extLst>
              <a:ext uri="{FF2B5EF4-FFF2-40B4-BE49-F238E27FC236}">
                <a16:creationId xmlns:a16="http://schemas.microsoft.com/office/drawing/2014/main" id="{FB5ECE3B-9D71-454F-BBC1-1CE299BC03ED}"/>
              </a:ext>
            </a:extLst>
          </p:cNvPr>
          <p:cNvGrpSpPr/>
          <p:nvPr/>
        </p:nvGrpSpPr>
        <p:grpSpPr>
          <a:xfrm>
            <a:off x="5211830" y="4990585"/>
            <a:ext cx="6887774" cy="1612811"/>
            <a:chOff x="5211830" y="4990585"/>
            <a:chExt cx="6887774" cy="1612811"/>
          </a:xfrm>
        </p:grpSpPr>
        <p:sp>
          <p:nvSpPr>
            <p:cNvPr id="107" name="Rectangle 106">
              <a:extLst>
                <a:ext uri="{FF2B5EF4-FFF2-40B4-BE49-F238E27FC236}">
                  <a16:creationId xmlns:a16="http://schemas.microsoft.com/office/drawing/2014/main" id="{3D80721A-ED7E-F84B-875C-23D52BC57D53}"/>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6FC3C976-564C-C148-AE74-1EA5F5846CE4}"/>
                </a:ext>
              </a:extLst>
            </p:cNvPr>
            <p:cNvGrpSpPr/>
            <p:nvPr/>
          </p:nvGrpSpPr>
          <p:grpSpPr>
            <a:xfrm>
              <a:off x="5302551" y="5114260"/>
              <a:ext cx="6690725" cy="1346741"/>
              <a:chOff x="5302551" y="5114260"/>
              <a:chExt cx="6690725" cy="1346741"/>
            </a:xfrm>
          </p:grpSpPr>
          <p:grpSp>
            <p:nvGrpSpPr>
              <p:cNvPr id="109" name="Group 108">
                <a:extLst>
                  <a:ext uri="{FF2B5EF4-FFF2-40B4-BE49-F238E27FC236}">
                    <a16:creationId xmlns:a16="http://schemas.microsoft.com/office/drawing/2014/main" id="{DF614FC4-E78F-3D44-98B4-2A5ED19CA1BF}"/>
                  </a:ext>
                </a:extLst>
              </p:cNvPr>
              <p:cNvGrpSpPr/>
              <p:nvPr/>
            </p:nvGrpSpPr>
            <p:grpSpPr>
              <a:xfrm>
                <a:off x="5302551" y="5114260"/>
                <a:ext cx="1380744" cy="1344168"/>
                <a:chOff x="5302551" y="5101197"/>
                <a:chExt cx="1380744" cy="1344168"/>
              </a:xfrm>
            </p:grpSpPr>
            <p:sp>
              <p:nvSpPr>
                <p:cNvPr id="122" name="TextBox 121">
                  <a:extLst>
                    <a:ext uri="{FF2B5EF4-FFF2-40B4-BE49-F238E27FC236}">
                      <a16:creationId xmlns:a16="http://schemas.microsoft.com/office/drawing/2014/main" id="{8A346EF1-7994-454B-8971-BD12065D450E}"/>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3" name="Picture 122">
                  <a:extLst>
                    <a:ext uri="{FF2B5EF4-FFF2-40B4-BE49-F238E27FC236}">
                      <a16:creationId xmlns:a16="http://schemas.microsoft.com/office/drawing/2014/main" id="{583610BD-B8FE-A74F-BBB2-BE7A9CAF29B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10" name="Group 109">
                <a:extLst>
                  <a:ext uri="{FF2B5EF4-FFF2-40B4-BE49-F238E27FC236}">
                    <a16:creationId xmlns:a16="http://schemas.microsoft.com/office/drawing/2014/main" id="{3F3DD06F-E3FC-3940-9218-BE5263102417}"/>
                  </a:ext>
                </a:extLst>
              </p:cNvPr>
              <p:cNvGrpSpPr/>
              <p:nvPr/>
            </p:nvGrpSpPr>
            <p:grpSpPr>
              <a:xfrm>
                <a:off x="6681514" y="5119881"/>
                <a:ext cx="1287311" cy="1341120"/>
                <a:chOff x="6679965" y="5119881"/>
                <a:chExt cx="1260273" cy="1341120"/>
              </a:xfrm>
            </p:grpSpPr>
            <p:sp>
              <p:nvSpPr>
                <p:cNvPr id="120" name="TextBox 119">
                  <a:extLst>
                    <a:ext uri="{FF2B5EF4-FFF2-40B4-BE49-F238E27FC236}">
                      <a16:creationId xmlns:a16="http://schemas.microsoft.com/office/drawing/2014/main" id="{22EA6FCC-F08B-AD43-B55E-079266B1186B}"/>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1" name="Picture 120">
                  <a:extLst>
                    <a:ext uri="{FF2B5EF4-FFF2-40B4-BE49-F238E27FC236}">
                      <a16:creationId xmlns:a16="http://schemas.microsoft.com/office/drawing/2014/main" id="{E42C3E0A-EC50-5848-B26F-B92F1A017D2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1" name="Group 110">
                <a:extLst>
                  <a:ext uri="{FF2B5EF4-FFF2-40B4-BE49-F238E27FC236}">
                    <a16:creationId xmlns:a16="http://schemas.microsoft.com/office/drawing/2014/main" id="{78F6FCDA-5A56-404F-8182-EC5315D499C0}"/>
                  </a:ext>
                </a:extLst>
              </p:cNvPr>
              <p:cNvGrpSpPr/>
              <p:nvPr/>
            </p:nvGrpSpPr>
            <p:grpSpPr>
              <a:xfrm>
                <a:off x="7968825" y="5119214"/>
                <a:ext cx="1217753" cy="1341120"/>
                <a:chOff x="7968825" y="5106151"/>
                <a:chExt cx="1217753" cy="1341120"/>
              </a:xfrm>
            </p:grpSpPr>
            <p:sp>
              <p:nvSpPr>
                <p:cNvPr id="118" name="TextBox 117">
                  <a:extLst>
                    <a:ext uri="{FF2B5EF4-FFF2-40B4-BE49-F238E27FC236}">
                      <a16:creationId xmlns:a16="http://schemas.microsoft.com/office/drawing/2014/main" id="{EBB15AAF-845B-9940-9FFA-5DE5495889CB}"/>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9" name="Picture 118">
                  <a:extLst>
                    <a:ext uri="{FF2B5EF4-FFF2-40B4-BE49-F238E27FC236}">
                      <a16:creationId xmlns:a16="http://schemas.microsoft.com/office/drawing/2014/main" id="{B6975C94-E510-7248-80CE-B87CA3B5D99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2" name="Group 111">
                <a:extLst>
                  <a:ext uri="{FF2B5EF4-FFF2-40B4-BE49-F238E27FC236}">
                    <a16:creationId xmlns:a16="http://schemas.microsoft.com/office/drawing/2014/main" id="{5467BBB3-BFFB-9A48-B6C4-75A6063F5919}"/>
                  </a:ext>
                </a:extLst>
              </p:cNvPr>
              <p:cNvGrpSpPr/>
              <p:nvPr/>
            </p:nvGrpSpPr>
            <p:grpSpPr>
              <a:xfrm>
                <a:off x="9187233" y="5115260"/>
                <a:ext cx="1362456" cy="1344168"/>
                <a:chOff x="9187233" y="5102197"/>
                <a:chExt cx="1362456" cy="1344168"/>
              </a:xfrm>
            </p:grpSpPr>
            <p:sp>
              <p:nvSpPr>
                <p:cNvPr id="116" name="TextBox 115">
                  <a:extLst>
                    <a:ext uri="{FF2B5EF4-FFF2-40B4-BE49-F238E27FC236}">
                      <a16:creationId xmlns:a16="http://schemas.microsoft.com/office/drawing/2014/main" id="{2BEF9597-0B13-1B48-BB79-E9B1E68F4EC4}"/>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7" name="Picture 116">
                  <a:extLst>
                    <a:ext uri="{FF2B5EF4-FFF2-40B4-BE49-F238E27FC236}">
                      <a16:creationId xmlns:a16="http://schemas.microsoft.com/office/drawing/2014/main" id="{C6BB3A05-DADF-2941-A718-3AE9AB5E6BB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3" name="Group 112">
                <a:extLst>
                  <a:ext uri="{FF2B5EF4-FFF2-40B4-BE49-F238E27FC236}">
                    <a16:creationId xmlns:a16="http://schemas.microsoft.com/office/drawing/2014/main" id="{956AC41F-7007-9F40-BD20-866D2833B5F1}"/>
                  </a:ext>
                </a:extLst>
              </p:cNvPr>
              <p:cNvGrpSpPr/>
              <p:nvPr/>
            </p:nvGrpSpPr>
            <p:grpSpPr>
              <a:xfrm>
                <a:off x="10548524" y="5114862"/>
                <a:ext cx="1444752" cy="1344168"/>
                <a:chOff x="10548524" y="5101799"/>
                <a:chExt cx="1444752" cy="1344168"/>
              </a:xfrm>
            </p:grpSpPr>
            <p:sp>
              <p:nvSpPr>
                <p:cNvPr id="114" name="TextBox 113">
                  <a:extLst>
                    <a:ext uri="{FF2B5EF4-FFF2-40B4-BE49-F238E27FC236}">
                      <a16:creationId xmlns:a16="http://schemas.microsoft.com/office/drawing/2014/main" id="{58CDF6C0-6DA1-754C-8EC9-8536C8FB4B2F}"/>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5" name="Picture 114">
                  <a:extLst>
                    <a:ext uri="{FF2B5EF4-FFF2-40B4-BE49-F238E27FC236}">
                      <a16:creationId xmlns:a16="http://schemas.microsoft.com/office/drawing/2014/main" id="{D7D082A2-FB8D-5340-91F7-70C00E3DD6A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62856" y="245252"/>
            <a:ext cx="10515600" cy="1325563"/>
          </a:xfrm>
        </p:spPr>
        <p:txBody>
          <a:bodyPr>
            <a:normAutofit/>
          </a:bodyPr>
          <a:lstStyle/>
          <a:p>
            <a:r>
              <a:rPr lang="es-MX" sz="3600" b="1" i="0" strike="noStrike" cap="none" spc="0" baseline="0" dirty="0">
                <a:solidFill>
                  <a:srgbClr val="000000"/>
                </a:solidFill>
                <a:effectLst/>
                <a:latin typeface="Tahoma"/>
                <a:ea typeface="Tahoma"/>
                <a:cs typeface="Tahoma"/>
              </a:rPr>
              <a:t>Si ven una situación de acoso sexual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160" y="-12112"/>
            <a:ext cx="2026025" cy="1613647"/>
          </a:xfrm>
          <a:prstGeom prst="rect">
            <a:avLst/>
          </a:prstGeom>
        </p:spPr>
      </p:pic>
      <p:pic>
        <p:nvPicPr>
          <p:cNvPr id="2050" name="Picture 2" descr="959e9bd7-dd24-4c08-9983-b70764a866c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06314" y="769188"/>
            <a:ext cx="8873403" cy="500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43911" y="5646235"/>
            <a:ext cx="8635806" cy="52322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Si es seguro, dígale a la persona que deje de hacerlo.</a:t>
            </a:r>
          </a:p>
        </p:txBody>
      </p:sp>
      <p:sp>
        <p:nvSpPr>
          <p:cNvPr id="11" name="TextBox 10"/>
          <p:cNvSpPr txBox="1"/>
          <p:nvPr/>
        </p:nvSpPr>
        <p:spPr>
          <a:xfrm>
            <a:off x="2445499" y="1995055"/>
            <a:ext cx="1360714" cy="461665"/>
          </a:xfrm>
          <a:prstGeom prst="rect">
            <a:avLst/>
          </a:prstGeom>
          <a:noFill/>
        </p:spPr>
        <p:txBody>
          <a:bodyPr wrap="square" rtlCol="0">
            <a:spAutoFit/>
          </a:bodyPr>
          <a:lstStyle/>
          <a:p>
            <a:r>
              <a:rPr lang="es-MX" sz="2400" b="0" i="0" strike="noStrike" cap="none" spc="0" baseline="0" dirty="0">
                <a:solidFill>
                  <a:srgbClr val="000000"/>
                </a:solidFill>
                <a:effectLst/>
                <a:latin typeface="Tahoma"/>
                <a:ea typeface="Tahoma"/>
                <a:cs typeface="Tahoma"/>
              </a:rPr>
              <a:t>¡</a:t>
            </a:r>
            <a:r>
              <a:rPr lang="es-MX" sz="2400" dirty="0">
                <a:solidFill>
                  <a:srgbClr val="000000"/>
                </a:solidFill>
                <a:latin typeface="Tahoma"/>
                <a:ea typeface="Tahoma"/>
                <a:cs typeface="Tahoma"/>
              </a:rPr>
              <a:t>Párale</a:t>
            </a:r>
            <a:r>
              <a:rPr lang="es-MX" sz="2400" b="0" i="0" strike="noStrike" cap="none" spc="0" baseline="0" dirty="0">
                <a:solidFill>
                  <a:srgbClr val="000000"/>
                </a:solidFill>
                <a:effectLst/>
                <a:latin typeface="Tahoma"/>
                <a:ea typeface="Tahoma"/>
                <a:cs typeface="Tahoma"/>
              </a:rPr>
              <a:t>!</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Rectangle 13">
            <a:extLst>
              <a:ext uri="{FF2B5EF4-FFF2-40B4-BE49-F238E27FC236}">
                <a16:creationId xmlns:a16="http://schemas.microsoft.com/office/drawing/2014/main" id="{05CEC3A5-6C24-EB42-9771-DA452B2F9974}"/>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14105082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041" y="20443"/>
            <a:ext cx="10515600" cy="1325563"/>
          </a:xfrm>
        </p:spPr>
        <p:txBody>
          <a:bodyPr>
            <a:normAutofit/>
          </a:bodyPr>
          <a:lstStyle/>
          <a:p>
            <a:r>
              <a:rPr lang="es-MX" sz="3600" b="1" i="0" strike="noStrike" cap="none" spc="0" baseline="0" dirty="0">
                <a:solidFill>
                  <a:srgbClr val="000000"/>
                </a:solidFill>
                <a:effectLst/>
                <a:latin typeface="Tahoma"/>
                <a:ea typeface="Tahoma"/>
                <a:cs typeface="Tahoma"/>
              </a:rPr>
              <a:t>Si ven una situación de acoso sexual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0160" y="-12112"/>
            <a:ext cx="2026025" cy="1613647"/>
          </a:xfrm>
          <a:prstGeom prst="rect">
            <a:avLst/>
          </a:prstGeom>
        </p:spPr>
      </p:pic>
      <p:sp>
        <p:nvSpPr>
          <p:cNvPr id="15" name="TextBox 14"/>
          <p:cNvSpPr txBox="1"/>
          <p:nvPr/>
        </p:nvSpPr>
        <p:spPr>
          <a:xfrm>
            <a:off x="352008" y="5997454"/>
            <a:ext cx="6241833" cy="396240"/>
          </a:xfrm>
          <a:prstGeom prst="rect">
            <a:avLst/>
          </a:prstGeom>
          <a:noFill/>
        </p:spPr>
        <p:txBody>
          <a:bodyPr wrap="square" rtlCol="0">
            <a:spAutoFit/>
          </a:bodyPr>
          <a:lstStyle/>
          <a:p>
            <a:r>
              <a:rPr lang="es-MX" sz="2000" b="0" i="0" strike="noStrike" cap="none" spc="0" baseline="0">
                <a:solidFill>
                  <a:srgbClr val="000000"/>
                </a:solidFill>
                <a:effectLst/>
                <a:latin typeface="Tahoma"/>
                <a:ea typeface="Tahoma"/>
                <a:cs typeface="Tahoma"/>
              </a:rPr>
              <a:t>Verifique con la persona que fue acosada.</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TextBox 16">
            <a:extLst>
              <a:ext uri="{FF2B5EF4-FFF2-40B4-BE49-F238E27FC236}">
                <a16:creationId xmlns:a16="http://schemas.microsoft.com/office/drawing/2014/main" id="{CAD026E1-F431-4B55-8832-86B00EAAFA96}"/>
              </a:ext>
            </a:extLst>
          </p:cNvPr>
          <p:cNvSpPr txBox="1"/>
          <p:nvPr/>
        </p:nvSpPr>
        <p:spPr>
          <a:xfrm rot="17697131">
            <a:off x="8986681" y="3550676"/>
            <a:ext cx="2182761" cy="369332"/>
          </a:xfrm>
          <a:prstGeom prst="rect">
            <a:avLst/>
          </a:prstGeom>
          <a:noFill/>
        </p:spPr>
        <p:txBody>
          <a:bodyPr wrap="square" rtlCol="0">
            <a:spAutoFit/>
          </a:bodyPr>
          <a:lstStyle/>
          <a:p>
            <a:r>
              <a:rPr lang="en-US" dirty="0"/>
              <a:t>¡PIDAAYUDA!</a:t>
            </a:r>
          </a:p>
        </p:txBody>
      </p:sp>
      <p:sp>
        <p:nvSpPr>
          <p:cNvPr id="20" name="TextBox 19">
            <a:extLst>
              <a:ext uri="{FF2B5EF4-FFF2-40B4-BE49-F238E27FC236}">
                <a16:creationId xmlns:a16="http://schemas.microsoft.com/office/drawing/2014/main" id="{3DD91E88-0058-43B0-AC41-9C10F148617A}"/>
              </a:ext>
            </a:extLst>
          </p:cNvPr>
          <p:cNvSpPr txBox="1"/>
          <p:nvPr/>
        </p:nvSpPr>
        <p:spPr>
          <a:xfrm>
            <a:off x="10340524" y="3562001"/>
            <a:ext cx="1761050" cy="646331"/>
          </a:xfrm>
          <a:prstGeom prst="rect">
            <a:avLst/>
          </a:prstGeom>
          <a:noFill/>
        </p:spPr>
        <p:txBody>
          <a:bodyPr wrap="square" rtlCol="0">
            <a:spAutoFit/>
          </a:bodyPr>
          <a:lstStyle/>
          <a:p>
            <a:r>
              <a:rPr lang="en-US" dirty="0"/>
              <a:t>Hola. ¿Podemos </a:t>
            </a:r>
            <a:r>
              <a:rPr lang="en-US" dirty="0" err="1"/>
              <a:t>hablar</a:t>
            </a:r>
            <a:r>
              <a:rPr lang="en-US" dirty="0"/>
              <a:t>?</a:t>
            </a:r>
          </a:p>
        </p:txBody>
      </p:sp>
      <p:sp>
        <p:nvSpPr>
          <p:cNvPr id="21" name="TextBox 20">
            <a:extLst>
              <a:ext uri="{FF2B5EF4-FFF2-40B4-BE49-F238E27FC236}">
                <a16:creationId xmlns:a16="http://schemas.microsoft.com/office/drawing/2014/main" id="{4D4A396C-C9A1-4EDB-A7C1-061CE25DE3FC}"/>
              </a:ext>
            </a:extLst>
          </p:cNvPr>
          <p:cNvSpPr txBox="1"/>
          <p:nvPr/>
        </p:nvSpPr>
        <p:spPr>
          <a:xfrm>
            <a:off x="10290936" y="4639456"/>
            <a:ext cx="1761050" cy="369332"/>
          </a:xfrm>
          <a:prstGeom prst="rect">
            <a:avLst/>
          </a:prstGeom>
          <a:noFill/>
        </p:spPr>
        <p:txBody>
          <a:bodyPr wrap="square" rtlCol="0">
            <a:spAutoFit/>
          </a:bodyPr>
          <a:lstStyle/>
          <a:p>
            <a:r>
              <a:rPr lang="en-US" dirty="0"/>
              <a:t>¡</a:t>
            </a:r>
            <a:r>
              <a:rPr lang="en-US" dirty="0" err="1"/>
              <a:t>Sí</a:t>
            </a:r>
            <a:r>
              <a:rPr lang="en-US" dirty="0"/>
              <a:t>! ¿</a:t>
            </a:r>
            <a:r>
              <a:rPr lang="en-US" dirty="0" err="1"/>
              <a:t>Está</a:t>
            </a:r>
            <a:r>
              <a:rPr lang="en-US" dirty="0"/>
              <a:t> bien?</a:t>
            </a:r>
          </a:p>
        </p:txBody>
      </p:sp>
      <p:sp>
        <p:nvSpPr>
          <p:cNvPr id="22" name="Rectangle 21">
            <a:extLst>
              <a:ext uri="{FF2B5EF4-FFF2-40B4-BE49-F238E27FC236}">
                <a16:creationId xmlns:a16="http://schemas.microsoft.com/office/drawing/2014/main" id="{7218A1BF-B30B-2A4F-B920-7581E3F7B2EA}"/>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23" name="Picture 22">
            <a:extLst>
              <a:ext uri="{FF2B5EF4-FFF2-40B4-BE49-F238E27FC236}">
                <a16:creationId xmlns:a16="http://schemas.microsoft.com/office/drawing/2014/main" id="{3FB3CB9A-5025-7049-AC1D-CBB4383E6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966" y="943077"/>
            <a:ext cx="6463632" cy="4994625"/>
          </a:xfrm>
          <a:prstGeom prst="rect">
            <a:avLst/>
          </a:prstGeom>
        </p:spPr>
      </p:pic>
      <p:sp>
        <p:nvSpPr>
          <p:cNvPr id="24" name="Freeform 23">
            <a:extLst>
              <a:ext uri="{FF2B5EF4-FFF2-40B4-BE49-F238E27FC236}">
                <a16:creationId xmlns:a16="http://schemas.microsoft.com/office/drawing/2014/main" id="{14B50AA4-333F-2643-ACB5-D37CBB93C19B}"/>
              </a:ext>
            </a:extLst>
          </p:cNvPr>
          <p:cNvSpPr/>
          <p:nvPr/>
        </p:nvSpPr>
        <p:spPr>
          <a:xfrm>
            <a:off x="8649471" y="3012690"/>
            <a:ext cx="1328591" cy="1812616"/>
          </a:xfrm>
          <a:custGeom>
            <a:avLst/>
            <a:gdLst>
              <a:gd name="connsiteX0" fmla="*/ 9590 w 1328591"/>
              <a:gd name="connsiteY0" fmla="*/ 1472750 h 1812616"/>
              <a:gd name="connsiteX1" fmla="*/ 228075 w 1328591"/>
              <a:gd name="connsiteY1" fmla="*/ 1310910 h 1812616"/>
              <a:gd name="connsiteX2" fmla="*/ 244259 w 1328591"/>
              <a:gd name="connsiteY2" fmla="*/ 1286634 h 1812616"/>
              <a:gd name="connsiteX3" fmla="*/ 268535 w 1328591"/>
              <a:gd name="connsiteY3" fmla="*/ 1238081 h 1812616"/>
              <a:gd name="connsiteX4" fmla="*/ 317087 w 1328591"/>
              <a:gd name="connsiteY4" fmla="*/ 1205713 h 1812616"/>
              <a:gd name="connsiteX5" fmla="*/ 333271 w 1328591"/>
              <a:gd name="connsiteY5" fmla="*/ 1181437 h 1812616"/>
              <a:gd name="connsiteX6" fmla="*/ 341363 w 1328591"/>
              <a:gd name="connsiteY6" fmla="*/ 1157161 h 1812616"/>
              <a:gd name="connsiteX7" fmla="*/ 398007 w 1328591"/>
              <a:gd name="connsiteY7" fmla="*/ 1084333 h 1812616"/>
              <a:gd name="connsiteX8" fmla="*/ 414191 w 1328591"/>
              <a:gd name="connsiteY8" fmla="*/ 1060057 h 1812616"/>
              <a:gd name="connsiteX9" fmla="*/ 438467 w 1328591"/>
              <a:gd name="connsiteY9" fmla="*/ 1043873 h 1812616"/>
              <a:gd name="connsiteX10" fmla="*/ 478928 w 1328591"/>
              <a:gd name="connsiteY10" fmla="*/ 1011504 h 1812616"/>
              <a:gd name="connsiteX11" fmla="*/ 535572 w 1328591"/>
              <a:gd name="connsiteY11" fmla="*/ 946768 h 1812616"/>
              <a:gd name="connsiteX12" fmla="*/ 543664 w 1328591"/>
              <a:gd name="connsiteY12" fmla="*/ 922492 h 1812616"/>
              <a:gd name="connsiteX13" fmla="*/ 576032 w 1328591"/>
              <a:gd name="connsiteY13" fmla="*/ 873940 h 1812616"/>
              <a:gd name="connsiteX14" fmla="*/ 584124 w 1328591"/>
              <a:gd name="connsiteY14" fmla="*/ 849664 h 1812616"/>
              <a:gd name="connsiteX15" fmla="*/ 616492 w 1328591"/>
              <a:gd name="connsiteY15" fmla="*/ 801111 h 1812616"/>
              <a:gd name="connsiteX16" fmla="*/ 640768 w 1328591"/>
              <a:gd name="connsiteY16" fmla="*/ 752559 h 1812616"/>
              <a:gd name="connsiteX17" fmla="*/ 648860 w 1328591"/>
              <a:gd name="connsiteY17" fmla="*/ 728283 h 1812616"/>
              <a:gd name="connsiteX18" fmla="*/ 665044 w 1328591"/>
              <a:gd name="connsiteY18" fmla="*/ 704007 h 1812616"/>
              <a:gd name="connsiteX19" fmla="*/ 689321 w 1328591"/>
              <a:gd name="connsiteY19" fmla="*/ 655455 h 1812616"/>
              <a:gd name="connsiteX20" fmla="*/ 729781 w 1328591"/>
              <a:gd name="connsiteY20" fmla="*/ 582627 h 1812616"/>
              <a:gd name="connsiteX21" fmla="*/ 745965 w 1328591"/>
              <a:gd name="connsiteY21" fmla="*/ 534074 h 1812616"/>
              <a:gd name="connsiteX22" fmla="*/ 762149 w 1328591"/>
              <a:gd name="connsiteY22" fmla="*/ 509798 h 1812616"/>
              <a:gd name="connsiteX23" fmla="*/ 770241 w 1328591"/>
              <a:gd name="connsiteY23" fmla="*/ 485522 h 1812616"/>
              <a:gd name="connsiteX24" fmla="*/ 794517 w 1328591"/>
              <a:gd name="connsiteY24" fmla="*/ 461246 h 1812616"/>
              <a:gd name="connsiteX25" fmla="*/ 826885 w 1328591"/>
              <a:gd name="connsiteY25" fmla="*/ 364142 h 1812616"/>
              <a:gd name="connsiteX26" fmla="*/ 834977 w 1328591"/>
              <a:gd name="connsiteY26" fmla="*/ 339865 h 1812616"/>
              <a:gd name="connsiteX27" fmla="*/ 843069 w 1328591"/>
              <a:gd name="connsiteY27" fmla="*/ 315589 h 1812616"/>
              <a:gd name="connsiteX28" fmla="*/ 851161 w 1328591"/>
              <a:gd name="connsiteY28" fmla="*/ 250853 h 1812616"/>
              <a:gd name="connsiteX29" fmla="*/ 859253 w 1328591"/>
              <a:gd name="connsiteY29" fmla="*/ 210393 h 1812616"/>
              <a:gd name="connsiteX30" fmla="*/ 867345 w 1328591"/>
              <a:gd name="connsiteY30" fmla="*/ 153749 h 1812616"/>
              <a:gd name="connsiteX31" fmla="*/ 891621 w 1328591"/>
              <a:gd name="connsiteY31" fmla="*/ 80920 h 1812616"/>
              <a:gd name="connsiteX32" fmla="*/ 907806 w 1328591"/>
              <a:gd name="connsiteY32" fmla="*/ 64736 h 1812616"/>
              <a:gd name="connsiteX33" fmla="*/ 972542 w 1328591"/>
              <a:gd name="connsiteY33" fmla="*/ 48552 h 1812616"/>
              <a:gd name="connsiteX34" fmla="*/ 1061554 w 1328591"/>
              <a:gd name="connsiteY34" fmla="*/ 16184 h 1812616"/>
              <a:gd name="connsiteX35" fmla="*/ 1085830 w 1328591"/>
              <a:gd name="connsiteY35" fmla="*/ 8092 h 1812616"/>
              <a:gd name="connsiteX36" fmla="*/ 1110106 w 1328591"/>
              <a:gd name="connsiteY36" fmla="*/ 0 h 1812616"/>
              <a:gd name="connsiteX37" fmla="*/ 1134383 w 1328591"/>
              <a:gd name="connsiteY37" fmla="*/ 8092 h 1812616"/>
              <a:gd name="connsiteX38" fmla="*/ 1182935 w 1328591"/>
              <a:gd name="connsiteY38" fmla="*/ 40460 h 1812616"/>
              <a:gd name="connsiteX39" fmla="*/ 1223395 w 1328591"/>
              <a:gd name="connsiteY39" fmla="*/ 89012 h 1812616"/>
              <a:gd name="connsiteX40" fmla="*/ 1263855 w 1328591"/>
              <a:gd name="connsiteY40" fmla="*/ 129473 h 1812616"/>
              <a:gd name="connsiteX41" fmla="*/ 1271947 w 1328591"/>
              <a:gd name="connsiteY41" fmla="*/ 153749 h 1812616"/>
              <a:gd name="connsiteX42" fmla="*/ 1280039 w 1328591"/>
              <a:gd name="connsiteY42" fmla="*/ 186117 h 1812616"/>
              <a:gd name="connsiteX43" fmla="*/ 1296223 w 1328591"/>
              <a:gd name="connsiteY43" fmla="*/ 210393 h 1812616"/>
              <a:gd name="connsiteX44" fmla="*/ 1312407 w 1328591"/>
              <a:gd name="connsiteY44" fmla="*/ 267037 h 1812616"/>
              <a:gd name="connsiteX45" fmla="*/ 1328591 w 1328591"/>
              <a:gd name="connsiteY45" fmla="*/ 331773 h 1812616"/>
              <a:gd name="connsiteX46" fmla="*/ 1320499 w 1328591"/>
              <a:gd name="connsiteY46" fmla="*/ 493614 h 1812616"/>
              <a:gd name="connsiteX47" fmla="*/ 1296223 w 1328591"/>
              <a:gd name="connsiteY47" fmla="*/ 574534 h 1812616"/>
              <a:gd name="connsiteX48" fmla="*/ 1280039 w 1328591"/>
              <a:gd name="connsiteY48" fmla="*/ 590719 h 1812616"/>
              <a:gd name="connsiteX49" fmla="*/ 1255763 w 1328591"/>
              <a:gd name="connsiteY49" fmla="*/ 639271 h 1812616"/>
              <a:gd name="connsiteX50" fmla="*/ 1231487 w 1328591"/>
              <a:gd name="connsiteY50" fmla="*/ 663547 h 1812616"/>
              <a:gd name="connsiteX51" fmla="*/ 1182935 w 1328591"/>
              <a:gd name="connsiteY51" fmla="*/ 736375 h 1812616"/>
              <a:gd name="connsiteX52" fmla="*/ 1166751 w 1328591"/>
              <a:gd name="connsiteY52" fmla="*/ 760651 h 1812616"/>
              <a:gd name="connsiteX53" fmla="*/ 1142475 w 1328591"/>
              <a:gd name="connsiteY53" fmla="*/ 784927 h 1812616"/>
              <a:gd name="connsiteX54" fmla="*/ 1126290 w 1328591"/>
              <a:gd name="connsiteY54" fmla="*/ 817296 h 1812616"/>
              <a:gd name="connsiteX55" fmla="*/ 1085830 w 1328591"/>
              <a:gd name="connsiteY55" fmla="*/ 865848 h 1812616"/>
              <a:gd name="connsiteX56" fmla="*/ 1077738 w 1328591"/>
              <a:gd name="connsiteY56" fmla="*/ 890124 h 1812616"/>
              <a:gd name="connsiteX57" fmla="*/ 1037278 w 1328591"/>
              <a:gd name="connsiteY57" fmla="*/ 938676 h 1812616"/>
              <a:gd name="connsiteX58" fmla="*/ 1004910 w 1328591"/>
              <a:gd name="connsiteY58" fmla="*/ 987228 h 1812616"/>
              <a:gd name="connsiteX59" fmla="*/ 996818 w 1328591"/>
              <a:gd name="connsiteY59" fmla="*/ 1011504 h 1812616"/>
              <a:gd name="connsiteX60" fmla="*/ 964450 w 1328591"/>
              <a:gd name="connsiteY60" fmla="*/ 1051965 h 1812616"/>
              <a:gd name="connsiteX61" fmla="*/ 948266 w 1328591"/>
              <a:gd name="connsiteY61" fmla="*/ 1076241 h 1812616"/>
              <a:gd name="connsiteX62" fmla="*/ 899713 w 1328591"/>
              <a:gd name="connsiteY62" fmla="*/ 1108609 h 1812616"/>
              <a:gd name="connsiteX63" fmla="*/ 859253 w 1328591"/>
              <a:gd name="connsiteY63" fmla="*/ 1149069 h 1812616"/>
              <a:gd name="connsiteX64" fmla="*/ 818793 w 1328591"/>
              <a:gd name="connsiteY64" fmla="*/ 1189529 h 1812616"/>
              <a:gd name="connsiteX65" fmla="*/ 810701 w 1328591"/>
              <a:gd name="connsiteY65" fmla="*/ 1213805 h 1812616"/>
              <a:gd name="connsiteX66" fmla="*/ 754057 w 1328591"/>
              <a:gd name="connsiteY66" fmla="*/ 1278542 h 1812616"/>
              <a:gd name="connsiteX67" fmla="*/ 729781 w 1328591"/>
              <a:gd name="connsiteY67" fmla="*/ 1294726 h 1812616"/>
              <a:gd name="connsiteX68" fmla="*/ 697413 w 1328591"/>
              <a:gd name="connsiteY68" fmla="*/ 1343278 h 1812616"/>
              <a:gd name="connsiteX69" fmla="*/ 616492 w 1328591"/>
              <a:gd name="connsiteY69" fmla="*/ 1440382 h 1812616"/>
              <a:gd name="connsiteX70" fmla="*/ 600308 w 1328591"/>
              <a:gd name="connsiteY70" fmla="*/ 1464658 h 1812616"/>
              <a:gd name="connsiteX71" fmla="*/ 567940 w 1328591"/>
              <a:gd name="connsiteY71" fmla="*/ 1545579 h 1812616"/>
              <a:gd name="connsiteX72" fmla="*/ 511296 w 1328591"/>
              <a:gd name="connsiteY72" fmla="*/ 1618407 h 1812616"/>
              <a:gd name="connsiteX73" fmla="*/ 462744 w 1328591"/>
              <a:gd name="connsiteY73" fmla="*/ 1650775 h 1812616"/>
              <a:gd name="connsiteX74" fmla="*/ 414191 w 1328591"/>
              <a:gd name="connsiteY74" fmla="*/ 1691235 h 1812616"/>
              <a:gd name="connsiteX75" fmla="*/ 389915 w 1328591"/>
              <a:gd name="connsiteY75" fmla="*/ 1707419 h 1812616"/>
              <a:gd name="connsiteX76" fmla="*/ 373731 w 1328591"/>
              <a:gd name="connsiteY76" fmla="*/ 1723604 h 1812616"/>
              <a:gd name="connsiteX77" fmla="*/ 349455 w 1328591"/>
              <a:gd name="connsiteY77" fmla="*/ 1731696 h 1812616"/>
              <a:gd name="connsiteX78" fmla="*/ 325179 w 1328591"/>
              <a:gd name="connsiteY78" fmla="*/ 1747880 h 1812616"/>
              <a:gd name="connsiteX79" fmla="*/ 260443 w 1328591"/>
              <a:gd name="connsiteY79" fmla="*/ 1780248 h 1812616"/>
              <a:gd name="connsiteX80" fmla="*/ 236167 w 1328591"/>
              <a:gd name="connsiteY80" fmla="*/ 1796432 h 1812616"/>
              <a:gd name="connsiteX81" fmla="*/ 187614 w 1328591"/>
              <a:gd name="connsiteY81" fmla="*/ 1812616 h 1812616"/>
              <a:gd name="connsiteX82" fmla="*/ 163338 w 1328591"/>
              <a:gd name="connsiteY82" fmla="*/ 1804524 h 1812616"/>
              <a:gd name="connsiteX83" fmla="*/ 130970 w 1328591"/>
              <a:gd name="connsiteY83" fmla="*/ 1796432 h 1812616"/>
              <a:gd name="connsiteX84" fmla="*/ 58142 w 1328591"/>
              <a:gd name="connsiteY84" fmla="*/ 1739788 h 1812616"/>
              <a:gd name="connsiteX85" fmla="*/ 41958 w 1328591"/>
              <a:gd name="connsiteY85" fmla="*/ 1691235 h 1812616"/>
              <a:gd name="connsiteX86" fmla="*/ 58142 w 1328591"/>
              <a:gd name="connsiteY86" fmla="*/ 1553671 h 1812616"/>
              <a:gd name="connsiteX87" fmla="*/ 66234 w 1328591"/>
              <a:gd name="connsiteY87" fmla="*/ 1529395 h 1812616"/>
              <a:gd name="connsiteX88" fmla="*/ 58142 w 1328591"/>
              <a:gd name="connsiteY88" fmla="*/ 1505119 h 1812616"/>
              <a:gd name="connsiteX89" fmla="*/ 9590 w 1328591"/>
              <a:gd name="connsiteY89" fmla="*/ 1472750 h 18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328591" h="1812616">
                <a:moveTo>
                  <a:pt x="9590" y="1472750"/>
                </a:moveTo>
                <a:cubicBezTo>
                  <a:pt x="37912" y="1440382"/>
                  <a:pt x="160731" y="1378254"/>
                  <a:pt x="228075" y="1310910"/>
                </a:cubicBezTo>
                <a:cubicBezTo>
                  <a:pt x="234952" y="1304033"/>
                  <a:pt x="238864" y="1294726"/>
                  <a:pt x="244259" y="1286634"/>
                </a:cubicBezTo>
                <a:cubicBezTo>
                  <a:pt x="250031" y="1269317"/>
                  <a:pt x="253771" y="1251000"/>
                  <a:pt x="268535" y="1238081"/>
                </a:cubicBezTo>
                <a:cubicBezTo>
                  <a:pt x="283173" y="1225273"/>
                  <a:pt x="317087" y="1205713"/>
                  <a:pt x="317087" y="1205713"/>
                </a:cubicBezTo>
                <a:cubicBezTo>
                  <a:pt x="322482" y="1197621"/>
                  <a:pt x="328922" y="1190136"/>
                  <a:pt x="333271" y="1181437"/>
                </a:cubicBezTo>
                <a:cubicBezTo>
                  <a:pt x="337086" y="1173808"/>
                  <a:pt x="337221" y="1164617"/>
                  <a:pt x="341363" y="1157161"/>
                </a:cubicBezTo>
                <a:cubicBezTo>
                  <a:pt x="382267" y="1083534"/>
                  <a:pt x="358690" y="1131514"/>
                  <a:pt x="398007" y="1084333"/>
                </a:cubicBezTo>
                <a:cubicBezTo>
                  <a:pt x="404233" y="1076862"/>
                  <a:pt x="407314" y="1066934"/>
                  <a:pt x="414191" y="1060057"/>
                </a:cubicBezTo>
                <a:cubicBezTo>
                  <a:pt x="421068" y="1053180"/>
                  <a:pt x="430873" y="1049948"/>
                  <a:pt x="438467" y="1043873"/>
                </a:cubicBezTo>
                <a:cubicBezTo>
                  <a:pt x="496120" y="997751"/>
                  <a:pt x="404212" y="1061315"/>
                  <a:pt x="478928" y="1011504"/>
                </a:cubicBezTo>
                <a:cubicBezTo>
                  <a:pt x="516691" y="954860"/>
                  <a:pt x="495112" y="973741"/>
                  <a:pt x="535572" y="946768"/>
                </a:cubicBezTo>
                <a:cubicBezTo>
                  <a:pt x="538269" y="938676"/>
                  <a:pt x="539522" y="929948"/>
                  <a:pt x="543664" y="922492"/>
                </a:cubicBezTo>
                <a:cubicBezTo>
                  <a:pt x="553110" y="905489"/>
                  <a:pt x="569881" y="892393"/>
                  <a:pt x="576032" y="873940"/>
                </a:cubicBezTo>
                <a:cubicBezTo>
                  <a:pt x="578729" y="865848"/>
                  <a:pt x="579982" y="857120"/>
                  <a:pt x="584124" y="849664"/>
                </a:cubicBezTo>
                <a:cubicBezTo>
                  <a:pt x="593570" y="832661"/>
                  <a:pt x="610341" y="819564"/>
                  <a:pt x="616492" y="801111"/>
                </a:cubicBezTo>
                <a:cubicBezTo>
                  <a:pt x="636831" y="740093"/>
                  <a:pt x="609395" y="815305"/>
                  <a:pt x="640768" y="752559"/>
                </a:cubicBezTo>
                <a:cubicBezTo>
                  <a:pt x="644583" y="744930"/>
                  <a:pt x="645045" y="735912"/>
                  <a:pt x="648860" y="728283"/>
                </a:cubicBezTo>
                <a:cubicBezTo>
                  <a:pt x="653209" y="719584"/>
                  <a:pt x="660695" y="712706"/>
                  <a:pt x="665044" y="704007"/>
                </a:cubicBezTo>
                <a:cubicBezTo>
                  <a:pt x="698542" y="637010"/>
                  <a:pt x="642943" y="725018"/>
                  <a:pt x="689321" y="655455"/>
                </a:cubicBezTo>
                <a:cubicBezTo>
                  <a:pt x="709124" y="596046"/>
                  <a:pt x="693442" y="618966"/>
                  <a:pt x="729781" y="582627"/>
                </a:cubicBezTo>
                <a:cubicBezTo>
                  <a:pt x="735176" y="566443"/>
                  <a:pt x="736502" y="548269"/>
                  <a:pt x="745965" y="534074"/>
                </a:cubicBezTo>
                <a:cubicBezTo>
                  <a:pt x="751360" y="525982"/>
                  <a:pt x="757800" y="518497"/>
                  <a:pt x="762149" y="509798"/>
                </a:cubicBezTo>
                <a:cubicBezTo>
                  <a:pt x="765964" y="502169"/>
                  <a:pt x="765510" y="492619"/>
                  <a:pt x="770241" y="485522"/>
                </a:cubicBezTo>
                <a:cubicBezTo>
                  <a:pt x="776589" y="476000"/>
                  <a:pt x="786425" y="469338"/>
                  <a:pt x="794517" y="461246"/>
                </a:cubicBezTo>
                <a:lnTo>
                  <a:pt x="826885" y="364142"/>
                </a:lnTo>
                <a:lnTo>
                  <a:pt x="834977" y="339865"/>
                </a:lnTo>
                <a:lnTo>
                  <a:pt x="843069" y="315589"/>
                </a:lnTo>
                <a:cubicBezTo>
                  <a:pt x="845766" y="294010"/>
                  <a:pt x="847854" y="272347"/>
                  <a:pt x="851161" y="250853"/>
                </a:cubicBezTo>
                <a:cubicBezTo>
                  <a:pt x="853252" y="237259"/>
                  <a:pt x="856992" y="223960"/>
                  <a:pt x="859253" y="210393"/>
                </a:cubicBezTo>
                <a:cubicBezTo>
                  <a:pt x="862389" y="191579"/>
                  <a:pt x="864445" y="172600"/>
                  <a:pt x="867345" y="153749"/>
                </a:cubicBezTo>
                <a:cubicBezTo>
                  <a:pt x="874081" y="109962"/>
                  <a:pt x="868087" y="110337"/>
                  <a:pt x="891621" y="80920"/>
                </a:cubicBezTo>
                <a:cubicBezTo>
                  <a:pt x="896387" y="74962"/>
                  <a:pt x="900722" y="67569"/>
                  <a:pt x="907806" y="64736"/>
                </a:cubicBezTo>
                <a:cubicBezTo>
                  <a:pt x="928458" y="56475"/>
                  <a:pt x="951890" y="56813"/>
                  <a:pt x="972542" y="48552"/>
                </a:cubicBezTo>
                <a:cubicBezTo>
                  <a:pt x="1028841" y="26032"/>
                  <a:pt x="999222" y="36961"/>
                  <a:pt x="1061554" y="16184"/>
                </a:cubicBezTo>
                <a:lnTo>
                  <a:pt x="1085830" y="8092"/>
                </a:lnTo>
                <a:lnTo>
                  <a:pt x="1110106" y="0"/>
                </a:lnTo>
                <a:cubicBezTo>
                  <a:pt x="1118198" y="2697"/>
                  <a:pt x="1126926" y="3949"/>
                  <a:pt x="1134383" y="8092"/>
                </a:cubicBezTo>
                <a:cubicBezTo>
                  <a:pt x="1151386" y="17538"/>
                  <a:pt x="1182935" y="40460"/>
                  <a:pt x="1182935" y="40460"/>
                </a:cubicBezTo>
                <a:cubicBezTo>
                  <a:pt x="1223117" y="100733"/>
                  <a:pt x="1171474" y="26706"/>
                  <a:pt x="1223395" y="89012"/>
                </a:cubicBezTo>
                <a:cubicBezTo>
                  <a:pt x="1257113" y="129473"/>
                  <a:pt x="1219348" y="99800"/>
                  <a:pt x="1263855" y="129473"/>
                </a:cubicBezTo>
                <a:cubicBezTo>
                  <a:pt x="1266552" y="137565"/>
                  <a:pt x="1269604" y="145547"/>
                  <a:pt x="1271947" y="153749"/>
                </a:cubicBezTo>
                <a:cubicBezTo>
                  <a:pt x="1275002" y="164442"/>
                  <a:pt x="1275658" y="175895"/>
                  <a:pt x="1280039" y="186117"/>
                </a:cubicBezTo>
                <a:cubicBezTo>
                  <a:pt x="1283870" y="195056"/>
                  <a:pt x="1291874" y="201694"/>
                  <a:pt x="1296223" y="210393"/>
                </a:cubicBezTo>
                <a:cubicBezTo>
                  <a:pt x="1302690" y="223328"/>
                  <a:pt x="1308950" y="254938"/>
                  <a:pt x="1312407" y="267037"/>
                </a:cubicBezTo>
                <a:cubicBezTo>
                  <a:pt x="1328995" y="325096"/>
                  <a:pt x="1312139" y="249514"/>
                  <a:pt x="1328591" y="331773"/>
                </a:cubicBezTo>
                <a:cubicBezTo>
                  <a:pt x="1325894" y="385720"/>
                  <a:pt x="1324985" y="439786"/>
                  <a:pt x="1320499" y="493614"/>
                </a:cubicBezTo>
                <a:cubicBezTo>
                  <a:pt x="1319499" y="505616"/>
                  <a:pt x="1298699" y="572058"/>
                  <a:pt x="1296223" y="574534"/>
                </a:cubicBezTo>
                <a:lnTo>
                  <a:pt x="1280039" y="590719"/>
                </a:lnTo>
                <a:cubicBezTo>
                  <a:pt x="1271929" y="615049"/>
                  <a:pt x="1273193" y="618356"/>
                  <a:pt x="1255763" y="639271"/>
                </a:cubicBezTo>
                <a:cubicBezTo>
                  <a:pt x="1248437" y="648062"/>
                  <a:pt x="1238513" y="654514"/>
                  <a:pt x="1231487" y="663547"/>
                </a:cubicBezTo>
                <a:lnTo>
                  <a:pt x="1182935" y="736375"/>
                </a:lnTo>
                <a:cubicBezTo>
                  <a:pt x="1177540" y="744467"/>
                  <a:pt x="1173628" y="753774"/>
                  <a:pt x="1166751" y="760651"/>
                </a:cubicBezTo>
                <a:cubicBezTo>
                  <a:pt x="1158659" y="768743"/>
                  <a:pt x="1149127" y="775615"/>
                  <a:pt x="1142475" y="784927"/>
                </a:cubicBezTo>
                <a:cubicBezTo>
                  <a:pt x="1135463" y="794743"/>
                  <a:pt x="1133302" y="807480"/>
                  <a:pt x="1126290" y="817296"/>
                </a:cubicBezTo>
                <a:cubicBezTo>
                  <a:pt x="1096463" y="859053"/>
                  <a:pt x="1107235" y="823038"/>
                  <a:pt x="1085830" y="865848"/>
                </a:cubicBezTo>
                <a:cubicBezTo>
                  <a:pt x="1082015" y="873477"/>
                  <a:pt x="1081553" y="882495"/>
                  <a:pt x="1077738" y="890124"/>
                </a:cubicBezTo>
                <a:cubicBezTo>
                  <a:pt x="1066472" y="912656"/>
                  <a:pt x="1055174" y="920780"/>
                  <a:pt x="1037278" y="938676"/>
                </a:cubicBezTo>
                <a:cubicBezTo>
                  <a:pt x="1018037" y="996398"/>
                  <a:pt x="1045320" y="926613"/>
                  <a:pt x="1004910" y="987228"/>
                </a:cubicBezTo>
                <a:cubicBezTo>
                  <a:pt x="1000179" y="994325"/>
                  <a:pt x="1000633" y="1003875"/>
                  <a:pt x="996818" y="1011504"/>
                </a:cubicBezTo>
                <a:cubicBezTo>
                  <a:pt x="980215" y="1044709"/>
                  <a:pt x="984519" y="1026878"/>
                  <a:pt x="964450" y="1051965"/>
                </a:cubicBezTo>
                <a:cubicBezTo>
                  <a:pt x="958375" y="1059559"/>
                  <a:pt x="955585" y="1069837"/>
                  <a:pt x="948266" y="1076241"/>
                </a:cubicBezTo>
                <a:cubicBezTo>
                  <a:pt x="933628" y="1089049"/>
                  <a:pt x="899713" y="1108609"/>
                  <a:pt x="899713" y="1108609"/>
                </a:cubicBezTo>
                <a:cubicBezTo>
                  <a:pt x="856556" y="1173345"/>
                  <a:pt x="913200" y="1095122"/>
                  <a:pt x="859253" y="1149069"/>
                </a:cubicBezTo>
                <a:cubicBezTo>
                  <a:pt x="805306" y="1203016"/>
                  <a:pt x="883529" y="1146372"/>
                  <a:pt x="818793" y="1189529"/>
                </a:cubicBezTo>
                <a:cubicBezTo>
                  <a:pt x="816096" y="1197621"/>
                  <a:pt x="814516" y="1206176"/>
                  <a:pt x="810701" y="1213805"/>
                </a:cubicBezTo>
                <a:cubicBezTo>
                  <a:pt x="800008" y="1235191"/>
                  <a:pt x="769875" y="1267996"/>
                  <a:pt x="754057" y="1278542"/>
                </a:cubicBezTo>
                <a:lnTo>
                  <a:pt x="729781" y="1294726"/>
                </a:lnTo>
                <a:cubicBezTo>
                  <a:pt x="718992" y="1310910"/>
                  <a:pt x="711167" y="1329524"/>
                  <a:pt x="697413" y="1343278"/>
                </a:cubicBezTo>
                <a:cubicBezTo>
                  <a:pt x="635106" y="1405584"/>
                  <a:pt x="661556" y="1372786"/>
                  <a:pt x="616492" y="1440382"/>
                </a:cubicBezTo>
                <a:cubicBezTo>
                  <a:pt x="611097" y="1448474"/>
                  <a:pt x="603383" y="1455432"/>
                  <a:pt x="600308" y="1464658"/>
                </a:cubicBezTo>
                <a:cubicBezTo>
                  <a:pt x="588729" y="1499397"/>
                  <a:pt x="585800" y="1515812"/>
                  <a:pt x="567940" y="1545579"/>
                </a:cubicBezTo>
                <a:cubicBezTo>
                  <a:pt x="552643" y="1571074"/>
                  <a:pt x="535547" y="1599545"/>
                  <a:pt x="511296" y="1618407"/>
                </a:cubicBezTo>
                <a:cubicBezTo>
                  <a:pt x="495943" y="1630349"/>
                  <a:pt x="462744" y="1650775"/>
                  <a:pt x="462744" y="1650775"/>
                </a:cubicBezTo>
                <a:cubicBezTo>
                  <a:pt x="437322" y="1688909"/>
                  <a:pt x="458418" y="1665963"/>
                  <a:pt x="414191" y="1691235"/>
                </a:cubicBezTo>
                <a:cubicBezTo>
                  <a:pt x="405747" y="1696060"/>
                  <a:pt x="397509" y="1701343"/>
                  <a:pt x="389915" y="1707419"/>
                </a:cubicBezTo>
                <a:cubicBezTo>
                  <a:pt x="383957" y="1712185"/>
                  <a:pt x="380273" y="1719679"/>
                  <a:pt x="373731" y="1723604"/>
                </a:cubicBezTo>
                <a:cubicBezTo>
                  <a:pt x="366417" y="1727993"/>
                  <a:pt x="357084" y="1727881"/>
                  <a:pt x="349455" y="1731696"/>
                </a:cubicBezTo>
                <a:cubicBezTo>
                  <a:pt x="340756" y="1736045"/>
                  <a:pt x="333717" y="1743223"/>
                  <a:pt x="325179" y="1747880"/>
                </a:cubicBezTo>
                <a:cubicBezTo>
                  <a:pt x="303999" y="1759433"/>
                  <a:pt x="280517" y="1766865"/>
                  <a:pt x="260443" y="1780248"/>
                </a:cubicBezTo>
                <a:cubicBezTo>
                  <a:pt x="252351" y="1785643"/>
                  <a:pt x="245054" y="1792482"/>
                  <a:pt x="236167" y="1796432"/>
                </a:cubicBezTo>
                <a:cubicBezTo>
                  <a:pt x="220578" y="1803361"/>
                  <a:pt x="187614" y="1812616"/>
                  <a:pt x="187614" y="1812616"/>
                </a:cubicBezTo>
                <a:cubicBezTo>
                  <a:pt x="179522" y="1809919"/>
                  <a:pt x="171540" y="1806867"/>
                  <a:pt x="163338" y="1804524"/>
                </a:cubicBezTo>
                <a:cubicBezTo>
                  <a:pt x="152645" y="1801469"/>
                  <a:pt x="140081" y="1802810"/>
                  <a:pt x="130970" y="1796432"/>
                </a:cubicBezTo>
                <a:cubicBezTo>
                  <a:pt x="31727" y="1726962"/>
                  <a:pt x="120775" y="1760666"/>
                  <a:pt x="58142" y="1739788"/>
                </a:cubicBezTo>
                <a:cubicBezTo>
                  <a:pt x="52747" y="1723604"/>
                  <a:pt x="40541" y="1708236"/>
                  <a:pt x="41958" y="1691235"/>
                </a:cubicBezTo>
                <a:cubicBezTo>
                  <a:pt x="46923" y="1631653"/>
                  <a:pt x="45488" y="1604288"/>
                  <a:pt x="58142" y="1553671"/>
                </a:cubicBezTo>
                <a:cubicBezTo>
                  <a:pt x="60211" y="1545396"/>
                  <a:pt x="63537" y="1537487"/>
                  <a:pt x="66234" y="1529395"/>
                </a:cubicBezTo>
                <a:cubicBezTo>
                  <a:pt x="63537" y="1521303"/>
                  <a:pt x="63260" y="1511943"/>
                  <a:pt x="58142" y="1505119"/>
                </a:cubicBezTo>
                <a:cubicBezTo>
                  <a:pt x="21150" y="1455795"/>
                  <a:pt x="-18732" y="1505118"/>
                  <a:pt x="9590" y="14727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D26940A8-3017-E14A-9F5C-59BAF1C27BB8}"/>
              </a:ext>
            </a:extLst>
          </p:cNvPr>
          <p:cNvSpPr/>
          <p:nvPr/>
        </p:nvSpPr>
        <p:spPr>
          <a:xfrm>
            <a:off x="10131811" y="3862354"/>
            <a:ext cx="1383738" cy="542166"/>
          </a:xfrm>
          <a:custGeom>
            <a:avLst/>
            <a:gdLst>
              <a:gd name="connsiteX0" fmla="*/ 89012 w 1383738"/>
              <a:gd name="connsiteY0" fmla="*/ 388417 h 542166"/>
              <a:gd name="connsiteX1" fmla="*/ 24276 w 1383738"/>
              <a:gd name="connsiteY1" fmla="*/ 307497 h 542166"/>
              <a:gd name="connsiteX2" fmla="*/ 8092 w 1383738"/>
              <a:gd name="connsiteY2" fmla="*/ 258945 h 542166"/>
              <a:gd name="connsiteX3" fmla="*/ 0 w 1383738"/>
              <a:gd name="connsiteY3" fmla="*/ 234669 h 542166"/>
              <a:gd name="connsiteX4" fmla="*/ 32368 w 1383738"/>
              <a:gd name="connsiteY4" fmla="*/ 129472 h 542166"/>
              <a:gd name="connsiteX5" fmla="*/ 80920 w 1383738"/>
              <a:gd name="connsiteY5" fmla="*/ 97104 h 542166"/>
              <a:gd name="connsiteX6" fmla="*/ 97104 w 1383738"/>
              <a:gd name="connsiteY6" fmla="*/ 72828 h 542166"/>
              <a:gd name="connsiteX7" fmla="*/ 129473 w 1383738"/>
              <a:gd name="connsiteY7" fmla="*/ 64736 h 542166"/>
              <a:gd name="connsiteX8" fmla="*/ 210393 w 1383738"/>
              <a:gd name="connsiteY8" fmla="*/ 56644 h 542166"/>
              <a:gd name="connsiteX9" fmla="*/ 283221 w 1383738"/>
              <a:gd name="connsiteY9" fmla="*/ 48552 h 542166"/>
              <a:gd name="connsiteX10" fmla="*/ 558350 w 1383738"/>
              <a:gd name="connsiteY10" fmla="*/ 32368 h 542166"/>
              <a:gd name="connsiteX11" fmla="*/ 720191 w 1383738"/>
              <a:gd name="connsiteY11" fmla="*/ 24276 h 542166"/>
              <a:gd name="connsiteX12" fmla="*/ 784927 w 1383738"/>
              <a:gd name="connsiteY12" fmla="*/ 16184 h 542166"/>
              <a:gd name="connsiteX13" fmla="*/ 809204 w 1383738"/>
              <a:gd name="connsiteY13" fmla="*/ 8092 h 542166"/>
              <a:gd name="connsiteX14" fmla="*/ 922492 w 1383738"/>
              <a:gd name="connsiteY14" fmla="*/ 0 h 542166"/>
              <a:gd name="connsiteX15" fmla="*/ 1068149 w 1383738"/>
              <a:gd name="connsiteY15" fmla="*/ 16184 h 542166"/>
              <a:gd name="connsiteX16" fmla="*/ 1197621 w 1383738"/>
              <a:gd name="connsiteY16" fmla="*/ 32368 h 542166"/>
              <a:gd name="connsiteX17" fmla="*/ 1254266 w 1383738"/>
              <a:gd name="connsiteY17" fmla="*/ 48552 h 542166"/>
              <a:gd name="connsiteX18" fmla="*/ 1310910 w 1383738"/>
              <a:gd name="connsiteY18" fmla="*/ 80920 h 542166"/>
              <a:gd name="connsiteX19" fmla="*/ 1359462 w 1383738"/>
              <a:gd name="connsiteY19" fmla="*/ 97104 h 542166"/>
              <a:gd name="connsiteX20" fmla="*/ 1383738 w 1383738"/>
              <a:gd name="connsiteY20" fmla="*/ 145656 h 542166"/>
              <a:gd name="connsiteX21" fmla="*/ 1367554 w 1383738"/>
              <a:gd name="connsiteY21" fmla="*/ 250853 h 542166"/>
              <a:gd name="connsiteX22" fmla="*/ 1359462 w 1383738"/>
              <a:gd name="connsiteY22" fmla="*/ 291313 h 542166"/>
              <a:gd name="connsiteX23" fmla="*/ 1351370 w 1383738"/>
              <a:gd name="connsiteY23" fmla="*/ 315589 h 542166"/>
              <a:gd name="connsiteX24" fmla="*/ 1335186 w 1383738"/>
              <a:gd name="connsiteY24" fmla="*/ 380325 h 542166"/>
              <a:gd name="connsiteX25" fmla="*/ 1327094 w 1383738"/>
              <a:gd name="connsiteY25" fmla="*/ 412693 h 542166"/>
              <a:gd name="connsiteX26" fmla="*/ 1310910 w 1383738"/>
              <a:gd name="connsiteY26" fmla="*/ 461246 h 542166"/>
              <a:gd name="connsiteX27" fmla="*/ 1286634 w 1383738"/>
              <a:gd name="connsiteY27" fmla="*/ 509798 h 542166"/>
              <a:gd name="connsiteX28" fmla="*/ 1181437 w 1383738"/>
              <a:gd name="connsiteY28" fmla="*/ 534074 h 542166"/>
              <a:gd name="connsiteX29" fmla="*/ 1116701 w 1383738"/>
              <a:gd name="connsiteY29" fmla="*/ 542166 h 542166"/>
              <a:gd name="connsiteX30" fmla="*/ 946768 w 1383738"/>
              <a:gd name="connsiteY30" fmla="*/ 534074 h 542166"/>
              <a:gd name="connsiteX31" fmla="*/ 906308 w 1383738"/>
              <a:gd name="connsiteY31" fmla="*/ 525982 h 542166"/>
              <a:gd name="connsiteX32" fmla="*/ 776835 w 1383738"/>
              <a:gd name="connsiteY32" fmla="*/ 517890 h 542166"/>
              <a:gd name="connsiteX33" fmla="*/ 744467 w 1383738"/>
              <a:gd name="connsiteY33" fmla="*/ 509798 h 542166"/>
              <a:gd name="connsiteX34" fmla="*/ 720191 w 1383738"/>
              <a:gd name="connsiteY34" fmla="*/ 501706 h 542166"/>
              <a:gd name="connsiteX35" fmla="*/ 679731 w 1383738"/>
              <a:gd name="connsiteY35" fmla="*/ 493614 h 542166"/>
              <a:gd name="connsiteX36" fmla="*/ 614995 w 1383738"/>
              <a:gd name="connsiteY36" fmla="*/ 477430 h 542166"/>
              <a:gd name="connsiteX37" fmla="*/ 517890 w 1383738"/>
              <a:gd name="connsiteY37" fmla="*/ 469338 h 542166"/>
              <a:gd name="connsiteX38" fmla="*/ 412694 w 1383738"/>
              <a:gd name="connsiteY38" fmla="*/ 453154 h 542166"/>
              <a:gd name="connsiteX39" fmla="*/ 267037 w 1383738"/>
              <a:gd name="connsiteY39" fmla="*/ 436970 h 542166"/>
              <a:gd name="connsiteX40" fmla="*/ 242761 w 1383738"/>
              <a:gd name="connsiteY40" fmla="*/ 428878 h 542166"/>
              <a:gd name="connsiteX41" fmla="*/ 210393 w 1383738"/>
              <a:gd name="connsiteY41" fmla="*/ 420786 h 542166"/>
              <a:gd name="connsiteX42" fmla="*/ 161841 w 1383738"/>
              <a:gd name="connsiteY42" fmla="*/ 404601 h 542166"/>
              <a:gd name="connsiteX43" fmla="*/ 137565 w 1383738"/>
              <a:gd name="connsiteY43" fmla="*/ 396509 h 542166"/>
              <a:gd name="connsiteX44" fmla="*/ 89012 w 1383738"/>
              <a:gd name="connsiteY44" fmla="*/ 388417 h 54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83738" h="542166">
                <a:moveTo>
                  <a:pt x="89012" y="388417"/>
                </a:moveTo>
                <a:cubicBezTo>
                  <a:pt x="70130" y="373582"/>
                  <a:pt x="33500" y="328251"/>
                  <a:pt x="24276" y="307497"/>
                </a:cubicBezTo>
                <a:cubicBezTo>
                  <a:pt x="17348" y="291908"/>
                  <a:pt x="13487" y="275129"/>
                  <a:pt x="8092" y="258945"/>
                </a:cubicBezTo>
                <a:lnTo>
                  <a:pt x="0" y="234669"/>
                </a:lnTo>
                <a:cubicBezTo>
                  <a:pt x="4617" y="211586"/>
                  <a:pt x="5689" y="152816"/>
                  <a:pt x="32368" y="129472"/>
                </a:cubicBezTo>
                <a:cubicBezTo>
                  <a:pt x="47006" y="116664"/>
                  <a:pt x="80920" y="97104"/>
                  <a:pt x="80920" y="97104"/>
                </a:cubicBezTo>
                <a:cubicBezTo>
                  <a:pt x="86315" y="89012"/>
                  <a:pt x="89012" y="78223"/>
                  <a:pt x="97104" y="72828"/>
                </a:cubicBezTo>
                <a:cubicBezTo>
                  <a:pt x="106358" y="66659"/>
                  <a:pt x="118463" y="66309"/>
                  <a:pt x="129473" y="64736"/>
                </a:cubicBezTo>
                <a:cubicBezTo>
                  <a:pt x="156308" y="60902"/>
                  <a:pt x="183434" y="59482"/>
                  <a:pt x="210393" y="56644"/>
                </a:cubicBezTo>
                <a:lnTo>
                  <a:pt x="283221" y="48552"/>
                </a:lnTo>
                <a:cubicBezTo>
                  <a:pt x="387491" y="13795"/>
                  <a:pt x="292836" y="42780"/>
                  <a:pt x="558350" y="32368"/>
                </a:cubicBezTo>
                <a:cubicBezTo>
                  <a:pt x="612323" y="30251"/>
                  <a:pt x="666244" y="26973"/>
                  <a:pt x="720191" y="24276"/>
                </a:cubicBezTo>
                <a:cubicBezTo>
                  <a:pt x="741770" y="21579"/>
                  <a:pt x="763531" y="20074"/>
                  <a:pt x="784927" y="16184"/>
                </a:cubicBezTo>
                <a:cubicBezTo>
                  <a:pt x="793319" y="14658"/>
                  <a:pt x="800732" y="9089"/>
                  <a:pt x="809204" y="8092"/>
                </a:cubicBezTo>
                <a:cubicBezTo>
                  <a:pt x="846804" y="3669"/>
                  <a:pt x="884729" y="2697"/>
                  <a:pt x="922492" y="0"/>
                </a:cubicBezTo>
                <a:cubicBezTo>
                  <a:pt x="1100974" y="16226"/>
                  <a:pt x="936893" y="-223"/>
                  <a:pt x="1068149" y="16184"/>
                </a:cubicBezTo>
                <a:cubicBezTo>
                  <a:pt x="1111394" y="21590"/>
                  <a:pt x="1154700" y="24564"/>
                  <a:pt x="1197621" y="32368"/>
                </a:cubicBezTo>
                <a:cubicBezTo>
                  <a:pt x="1219973" y="36432"/>
                  <a:pt x="1233467" y="41619"/>
                  <a:pt x="1254266" y="48552"/>
                </a:cubicBezTo>
                <a:cubicBezTo>
                  <a:pt x="1276163" y="63150"/>
                  <a:pt x="1285243" y="70653"/>
                  <a:pt x="1310910" y="80920"/>
                </a:cubicBezTo>
                <a:cubicBezTo>
                  <a:pt x="1326749" y="87256"/>
                  <a:pt x="1359462" y="97104"/>
                  <a:pt x="1359462" y="97104"/>
                </a:cubicBezTo>
                <a:cubicBezTo>
                  <a:pt x="1367645" y="109378"/>
                  <a:pt x="1383738" y="128905"/>
                  <a:pt x="1383738" y="145656"/>
                </a:cubicBezTo>
                <a:cubicBezTo>
                  <a:pt x="1383738" y="202989"/>
                  <a:pt x="1377327" y="206877"/>
                  <a:pt x="1367554" y="250853"/>
                </a:cubicBezTo>
                <a:cubicBezTo>
                  <a:pt x="1364570" y="264279"/>
                  <a:pt x="1362798" y="277970"/>
                  <a:pt x="1359462" y="291313"/>
                </a:cubicBezTo>
                <a:cubicBezTo>
                  <a:pt x="1357393" y="299588"/>
                  <a:pt x="1353614" y="307360"/>
                  <a:pt x="1351370" y="315589"/>
                </a:cubicBezTo>
                <a:cubicBezTo>
                  <a:pt x="1345518" y="337048"/>
                  <a:pt x="1340581" y="358746"/>
                  <a:pt x="1335186" y="380325"/>
                </a:cubicBezTo>
                <a:cubicBezTo>
                  <a:pt x="1332489" y="391114"/>
                  <a:pt x="1330611" y="402142"/>
                  <a:pt x="1327094" y="412693"/>
                </a:cubicBezTo>
                <a:lnTo>
                  <a:pt x="1310910" y="461246"/>
                </a:lnTo>
                <a:cubicBezTo>
                  <a:pt x="1306501" y="474473"/>
                  <a:pt x="1299844" y="501542"/>
                  <a:pt x="1286634" y="509798"/>
                </a:cubicBezTo>
                <a:cubicBezTo>
                  <a:pt x="1260798" y="525945"/>
                  <a:pt x="1209342" y="530353"/>
                  <a:pt x="1181437" y="534074"/>
                </a:cubicBezTo>
                <a:lnTo>
                  <a:pt x="1116701" y="542166"/>
                </a:lnTo>
                <a:cubicBezTo>
                  <a:pt x="1060057" y="539469"/>
                  <a:pt x="1003309" y="538423"/>
                  <a:pt x="946768" y="534074"/>
                </a:cubicBezTo>
                <a:cubicBezTo>
                  <a:pt x="933055" y="533019"/>
                  <a:pt x="920000" y="527286"/>
                  <a:pt x="906308" y="525982"/>
                </a:cubicBezTo>
                <a:cubicBezTo>
                  <a:pt x="863261" y="521882"/>
                  <a:pt x="819993" y="520587"/>
                  <a:pt x="776835" y="517890"/>
                </a:cubicBezTo>
                <a:cubicBezTo>
                  <a:pt x="766046" y="515193"/>
                  <a:pt x="755160" y="512853"/>
                  <a:pt x="744467" y="509798"/>
                </a:cubicBezTo>
                <a:cubicBezTo>
                  <a:pt x="736265" y="507455"/>
                  <a:pt x="728466" y="503775"/>
                  <a:pt x="720191" y="501706"/>
                </a:cubicBezTo>
                <a:cubicBezTo>
                  <a:pt x="706848" y="498370"/>
                  <a:pt x="693074" y="496950"/>
                  <a:pt x="679731" y="493614"/>
                </a:cubicBezTo>
                <a:cubicBezTo>
                  <a:pt x="637748" y="483118"/>
                  <a:pt x="671332" y="484058"/>
                  <a:pt x="614995" y="477430"/>
                </a:cubicBezTo>
                <a:cubicBezTo>
                  <a:pt x="582737" y="473635"/>
                  <a:pt x="550258" y="472035"/>
                  <a:pt x="517890" y="469338"/>
                </a:cubicBezTo>
                <a:cubicBezTo>
                  <a:pt x="486353" y="464082"/>
                  <a:pt x="443931" y="456625"/>
                  <a:pt x="412694" y="453154"/>
                </a:cubicBezTo>
                <a:cubicBezTo>
                  <a:pt x="235955" y="433516"/>
                  <a:pt x="397175" y="455561"/>
                  <a:pt x="267037" y="436970"/>
                </a:cubicBezTo>
                <a:cubicBezTo>
                  <a:pt x="258945" y="434273"/>
                  <a:pt x="250963" y="431221"/>
                  <a:pt x="242761" y="428878"/>
                </a:cubicBezTo>
                <a:cubicBezTo>
                  <a:pt x="232068" y="425823"/>
                  <a:pt x="221045" y="423982"/>
                  <a:pt x="210393" y="420786"/>
                </a:cubicBezTo>
                <a:cubicBezTo>
                  <a:pt x="194053" y="415884"/>
                  <a:pt x="178025" y="409996"/>
                  <a:pt x="161841" y="404601"/>
                </a:cubicBezTo>
                <a:lnTo>
                  <a:pt x="137565" y="396509"/>
                </a:lnTo>
                <a:cubicBezTo>
                  <a:pt x="110730" y="387564"/>
                  <a:pt x="107894" y="403252"/>
                  <a:pt x="89012" y="3884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DE5C1D98-F0C9-8F4C-B706-3C4C7695FF3E}"/>
              </a:ext>
            </a:extLst>
          </p:cNvPr>
          <p:cNvSpPr/>
          <p:nvPr/>
        </p:nvSpPr>
        <p:spPr>
          <a:xfrm>
            <a:off x="9953786" y="4849582"/>
            <a:ext cx="1755972" cy="485522"/>
          </a:xfrm>
          <a:custGeom>
            <a:avLst/>
            <a:gdLst>
              <a:gd name="connsiteX0" fmla="*/ 210393 w 1755972"/>
              <a:gd name="connsiteY0" fmla="*/ 453154 h 485522"/>
              <a:gd name="connsiteX1" fmla="*/ 153749 w 1755972"/>
              <a:gd name="connsiteY1" fmla="*/ 436970 h 485522"/>
              <a:gd name="connsiteX2" fmla="*/ 80921 w 1755972"/>
              <a:gd name="connsiteY2" fmla="*/ 388418 h 485522"/>
              <a:gd name="connsiteX3" fmla="*/ 40460 w 1755972"/>
              <a:gd name="connsiteY3" fmla="*/ 347958 h 485522"/>
              <a:gd name="connsiteX4" fmla="*/ 24276 w 1755972"/>
              <a:gd name="connsiteY4" fmla="*/ 267037 h 485522"/>
              <a:gd name="connsiteX5" fmla="*/ 8092 w 1755972"/>
              <a:gd name="connsiteY5" fmla="*/ 218485 h 485522"/>
              <a:gd name="connsiteX6" fmla="*/ 0 w 1755972"/>
              <a:gd name="connsiteY6" fmla="*/ 186117 h 485522"/>
              <a:gd name="connsiteX7" fmla="*/ 24276 w 1755972"/>
              <a:gd name="connsiteY7" fmla="*/ 105196 h 485522"/>
              <a:gd name="connsiteX8" fmla="*/ 48552 w 1755972"/>
              <a:gd name="connsiteY8" fmla="*/ 80920 h 485522"/>
              <a:gd name="connsiteX9" fmla="*/ 178025 w 1755972"/>
              <a:gd name="connsiteY9" fmla="*/ 56644 h 485522"/>
              <a:gd name="connsiteX10" fmla="*/ 388418 w 1755972"/>
              <a:gd name="connsiteY10" fmla="*/ 40460 h 485522"/>
              <a:gd name="connsiteX11" fmla="*/ 420786 w 1755972"/>
              <a:gd name="connsiteY11" fmla="*/ 32368 h 485522"/>
              <a:gd name="connsiteX12" fmla="*/ 752559 w 1755972"/>
              <a:gd name="connsiteY12" fmla="*/ 32368 h 485522"/>
              <a:gd name="connsiteX13" fmla="*/ 890124 w 1755972"/>
              <a:gd name="connsiteY13" fmla="*/ 40460 h 485522"/>
              <a:gd name="connsiteX14" fmla="*/ 930584 w 1755972"/>
              <a:gd name="connsiteY14" fmla="*/ 48552 h 485522"/>
              <a:gd name="connsiteX15" fmla="*/ 995321 w 1755972"/>
              <a:gd name="connsiteY15" fmla="*/ 40460 h 485522"/>
              <a:gd name="connsiteX16" fmla="*/ 1084333 w 1755972"/>
              <a:gd name="connsiteY16" fmla="*/ 32368 h 485522"/>
              <a:gd name="connsiteX17" fmla="*/ 1270450 w 1755972"/>
              <a:gd name="connsiteY17" fmla="*/ 24276 h 485522"/>
              <a:gd name="connsiteX18" fmla="*/ 1399922 w 1755972"/>
              <a:gd name="connsiteY18" fmla="*/ 16184 h 485522"/>
              <a:gd name="connsiteX19" fmla="*/ 1488935 w 1755972"/>
              <a:gd name="connsiteY19" fmla="*/ 8092 h 485522"/>
              <a:gd name="connsiteX20" fmla="*/ 1658867 w 1755972"/>
              <a:gd name="connsiteY20" fmla="*/ 0 h 485522"/>
              <a:gd name="connsiteX21" fmla="*/ 1675051 w 1755972"/>
              <a:gd name="connsiteY21" fmla="*/ 24276 h 485522"/>
              <a:gd name="connsiteX22" fmla="*/ 1731696 w 1755972"/>
              <a:gd name="connsiteY22" fmla="*/ 89012 h 485522"/>
              <a:gd name="connsiteX23" fmla="*/ 1755972 w 1755972"/>
              <a:gd name="connsiteY23" fmla="*/ 178025 h 485522"/>
              <a:gd name="connsiteX24" fmla="*/ 1747880 w 1755972"/>
              <a:gd name="connsiteY24" fmla="*/ 323681 h 485522"/>
              <a:gd name="connsiteX25" fmla="*/ 1739788 w 1755972"/>
              <a:gd name="connsiteY25" fmla="*/ 347958 h 485522"/>
              <a:gd name="connsiteX26" fmla="*/ 1715512 w 1755972"/>
              <a:gd name="connsiteY26" fmla="*/ 356050 h 485522"/>
              <a:gd name="connsiteX27" fmla="*/ 1642683 w 1755972"/>
              <a:gd name="connsiteY27" fmla="*/ 396510 h 485522"/>
              <a:gd name="connsiteX28" fmla="*/ 1577947 w 1755972"/>
              <a:gd name="connsiteY28" fmla="*/ 404602 h 485522"/>
              <a:gd name="connsiteX29" fmla="*/ 1537487 w 1755972"/>
              <a:gd name="connsiteY29" fmla="*/ 412694 h 485522"/>
              <a:gd name="connsiteX30" fmla="*/ 1513211 w 1755972"/>
              <a:gd name="connsiteY30" fmla="*/ 420786 h 485522"/>
              <a:gd name="connsiteX31" fmla="*/ 1310910 w 1755972"/>
              <a:gd name="connsiteY31" fmla="*/ 436970 h 485522"/>
              <a:gd name="connsiteX32" fmla="*/ 1181437 w 1755972"/>
              <a:gd name="connsiteY32" fmla="*/ 453154 h 485522"/>
              <a:gd name="connsiteX33" fmla="*/ 1124793 w 1755972"/>
              <a:gd name="connsiteY33" fmla="*/ 461246 h 485522"/>
              <a:gd name="connsiteX34" fmla="*/ 890124 w 1755972"/>
              <a:gd name="connsiteY34" fmla="*/ 477430 h 485522"/>
              <a:gd name="connsiteX35" fmla="*/ 801112 w 1755972"/>
              <a:gd name="connsiteY35" fmla="*/ 485522 h 485522"/>
              <a:gd name="connsiteX36" fmla="*/ 356050 w 1755972"/>
              <a:gd name="connsiteY36" fmla="*/ 477430 h 485522"/>
              <a:gd name="connsiteX37" fmla="*/ 307497 w 1755972"/>
              <a:gd name="connsiteY37" fmla="*/ 469338 h 485522"/>
              <a:gd name="connsiteX38" fmla="*/ 210393 w 1755972"/>
              <a:gd name="connsiteY38" fmla="*/ 453154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55972" h="485522">
                <a:moveTo>
                  <a:pt x="210393" y="453154"/>
                </a:moveTo>
                <a:cubicBezTo>
                  <a:pt x="184768" y="447759"/>
                  <a:pt x="171875" y="444523"/>
                  <a:pt x="153749" y="436970"/>
                </a:cubicBezTo>
                <a:cubicBezTo>
                  <a:pt x="140540" y="431466"/>
                  <a:pt x="92587" y="400084"/>
                  <a:pt x="80921" y="388418"/>
                </a:cubicBezTo>
                <a:cubicBezTo>
                  <a:pt x="26974" y="334472"/>
                  <a:pt x="105195" y="391114"/>
                  <a:pt x="40460" y="347958"/>
                </a:cubicBezTo>
                <a:cubicBezTo>
                  <a:pt x="18019" y="280632"/>
                  <a:pt x="52173" y="387923"/>
                  <a:pt x="24276" y="267037"/>
                </a:cubicBezTo>
                <a:cubicBezTo>
                  <a:pt x="20440" y="250414"/>
                  <a:pt x="12230" y="235035"/>
                  <a:pt x="8092" y="218485"/>
                </a:cubicBezTo>
                <a:lnTo>
                  <a:pt x="0" y="186117"/>
                </a:lnTo>
                <a:cubicBezTo>
                  <a:pt x="3667" y="171448"/>
                  <a:pt x="17709" y="111763"/>
                  <a:pt x="24276" y="105196"/>
                </a:cubicBezTo>
                <a:cubicBezTo>
                  <a:pt x="32368" y="97104"/>
                  <a:pt x="38548" y="86478"/>
                  <a:pt x="48552" y="80920"/>
                </a:cubicBezTo>
                <a:cubicBezTo>
                  <a:pt x="87615" y="59219"/>
                  <a:pt x="136074" y="61579"/>
                  <a:pt x="178025" y="56644"/>
                </a:cubicBezTo>
                <a:cubicBezTo>
                  <a:pt x="327137" y="39101"/>
                  <a:pt x="103516" y="55455"/>
                  <a:pt x="388418" y="40460"/>
                </a:cubicBezTo>
                <a:cubicBezTo>
                  <a:pt x="399207" y="37763"/>
                  <a:pt x="409816" y="34196"/>
                  <a:pt x="420786" y="32368"/>
                </a:cubicBezTo>
                <a:cubicBezTo>
                  <a:pt x="539712" y="12547"/>
                  <a:pt x="603737" y="26415"/>
                  <a:pt x="752559" y="32368"/>
                </a:cubicBezTo>
                <a:cubicBezTo>
                  <a:pt x="798457" y="34204"/>
                  <a:pt x="844269" y="37763"/>
                  <a:pt x="890124" y="40460"/>
                </a:cubicBezTo>
                <a:cubicBezTo>
                  <a:pt x="903611" y="43157"/>
                  <a:pt x="916830" y="48552"/>
                  <a:pt x="930584" y="48552"/>
                </a:cubicBezTo>
                <a:cubicBezTo>
                  <a:pt x="952331" y="48552"/>
                  <a:pt x="973694" y="42737"/>
                  <a:pt x="995321" y="40460"/>
                </a:cubicBezTo>
                <a:cubicBezTo>
                  <a:pt x="1024950" y="37341"/>
                  <a:pt x="1054591" y="34118"/>
                  <a:pt x="1084333" y="32368"/>
                </a:cubicBezTo>
                <a:cubicBezTo>
                  <a:pt x="1146323" y="28722"/>
                  <a:pt x="1208434" y="27456"/>
                  <a:pt x="1270450" y="24276"/>
                </a:cubicBezTo>
                <a:cubicBezTo>
                  <a:pt x="1313635" y="22061"/>
                  <a:pt x="1356799" y="19378"/>
                  <a:pt x="1399922" y="16184"/>
                </a:cubicBezTo>
                <a:cubicBezTo>
                  <a:pt x="1429634" y="13983"/>
                  <a:pt x="1459200" y="9950"/>
                  <a:pt x="1488935" y="8092"/>
                </a:cubicBezTo>
                <a:cubicBezTo>
                  <a:pt x="1545533" y="4555"/>
                  <a:pt x="1602223" y="2697"/>
                  <a:pt x="1658867" y="0"/>
                </a:cubicBezTo>
                <a:cubicBezTo>
                  <a:pt x="1664262" y="8092"/>
                  <a:pt x="1668647" y="16957"/>
                  <a:pt x="1675051" y="24276"/>
                </a:cubicBezTo>
                <a:cubicBezTo>
                  <a:pt x="1692940" y="44720"/>
                  <a:pt x="1719948" y="62578"/>
                  <a:pt x="1731696" y="89012"/>
                </a:cubicBezTo>
                <a:cubicBezTo>
                  <a:pt x="1746629" y="122612"/>
                  <a:pt x="1749049" y="143412"/>
                  <a:pt x="1755972" y="178025"/>
                </a:cubicBezTo>
                <a:cubicBezTo>
                  <a:pt x="1753275" y="226577"/>
                  <a:pt x="1752490" y="275273"/>
                  <a:pt x="1747880" y="323681"/>
                </a:cubicBezTo>
                <a:cubicBezTo>
                  <a:pt x="1747071" y="332173"/>
                  <a:pt x="1745820" y="341926"/>
                  <a:pt x="1739788" y="347958"/>
                </a:cubicBezTo>
                <a:cubicBezTo>
                  <a:pt x="1733757" y="353990"/>
                  <a:pt x="1722968" y="351908"/>
                  <a:pt x="1715512" y="356050"/>
                </a:cubicBezTo>
                <a:cubicBezTo>
                  <a:pt x="1682820" y="374212"/>
                  <a:pt x="1675344" y="390572"/>
                  <a:pt x="1642683" y="396510"/>
                </a:cubicBezTo>
                <a:cubicBezTo>
                  <a:pt x="1621287" y="400400"/>
                  <a:pt x="1599441" y="401295"/>
                  <a:pt x="1577947" y="404602"/>
                </a:cubicBezTo>
                <a:cubicBezTo>
                  <a:pt x="1564353" y="406693"/>
                  <a:pt x="1550830" y="409358"/>
                  <a:pt x="1537487" y="412694"/>
                </a:cubicBezTo>
                <a:cubicBezTo>
                  <a:pt x="1529212" y="414763"/>
                  <a:pt x="1521625" y="419384"/>
                  <a:pt x="1513211" y="420786"/>
                </a:cubicBezTo>
                <a:cubicBezTo>
                  <a:pt x="1459169" y="429793"/>
                  <a:pt x="1355418" y="434188"/>
                  <a:pt x="1310910" y="436970"/>
                </a:cubicBezTo>
                <a:cubicBezTo>
                  <a:pt x="1214429" y="453050"/>
                  <a:pt x="1313693" y="437595"/>
                  <a:pt x="1181437" y="453154"/>
                </a:cubicBezTo>
                <a:cubicBezTo>
                  <a:pt x="1162495" y="455383"/>
                  <a:pt x="1143800" y="459662"/>
                  <a:pt x="1124793" y="461246"/>
                </a:cubicBezTo>
                <a:cubicBezTo>
                  <a:pt x="1046655" y="467757"/>
                  <a:pt x="968211" y="470331"/>
                  <a:pt x="890124" y="477430"/>
                </a:cubicBezTo>
                <a:lnTo>
                  <a:pt x="801112" y="485522"/>
                </a:lnTo>
                <a:lnTo>
                  <a:pt x="356050" y="477430"/>
                </a:lnTo>
                <a:cubicBezTo>
                  <a:pt x="339651" y="476892"/>
                  <a:pt x="323814" y="471056"/>
                  <a:pt x="307497" y="469338"/>
                </a:cubicBezTo>
                <a:cubicBezTo>
                  <a:pt x="201494" y="458180"/>
                  <a:pt x="236018" y="458549"/>
                  <a:pt x="210393" y="4531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3BEB98E-3AC1-1F43-AD06-4B822EB42D32}"/>
              </a:ext>
            </a:extLst>
          </p:cNvPr>
          <p:cNvSpPr txBox="1"/>
          <p:nvPr/>
        </p:nvSpPr>
        <p:spPr>
          <a:xfrm rot="18523589">
            <a:off x="8272469" y="3724776"/>
            <a:ext cx="2182761" cy="461665"/>
          </a:xfrm>
          <a:prstGeom prst="rect">
            <a:avLst/>
          </a:prstGeom>
          <a:noFill/>
        </p:spPr>
        <p:txBody>
          <a:bodyPr wrap="square" rtlCol="0">
            <a:spAutoFit/>
          </a:bodyPr>
          <a:lstStyle/>
          <a:p>
            <a:r>
              <a:rPr lang="en-US" sz="2400" dirty="0"/>
              <a:t>¡PIDA  AYUDA!</a:t>
            </a:r>
          </a:p>
        </p:txBody>
      </p:sp>
      <p:sp>
        <p:nvSpPr>
          <p:cNvPr id="28" name="TextBox 27">
            <a:extLst>
              <a:ext uri="{FF2B5EF4-FFF2-40B4-BE49-F238E27FC236}">
                <a16:creationId xmlns:a16="http://schemas.microsoft.com/office/drawing/2014/main" id="{688C60EB-3F0B-144A-81D3-CEFB532BB0B4}"/>
              </a:ext>
            </a:extLst>
          </p:cNvPr>
          <p:cNvSpPr txBox="1"/>
          <p:nvPr/>
        </p:nvSpPr>
        <p:spPr>
          <a:xfrm>
            <a:off x="10023673" y="3856877"/>
            <a:ext cx="1832895" cy="584775"/>
          </a:xfrm>
          <a:prstGeom prst="rect">
            <a:avLst/>
          </a:prstGeom>
          <a:noFill/>
        </p:spPr>
        <p:txBody>
          <a:bodyPr wrap="square" rtlCol="0">
            <a:spAutoFit/>
          </a:bodyPr>
          <a:lstStyle/>
          <a:p>
            <a:pPr algn="ctr"/>
            <a:r>
              <a:rPr lang="en-US" sz="1600" dirty="0"/>
              <a:t>Hola. ¿Podemos </a:t>
            </a:r>
            <a:r>
              <a:rPr lang="en-US" sz="1600" dirty="0" err="1"/>
              <a:t>hablar</a:t>
            </a:r>
            <a:r>
              <a:rPr lang="en-US" sz="1600" dirty="0"/>
              <a:t>?</a:t>
            </a:r>
          </a:p>
        </p:txBody>
      </p:sp>
      <p:sp>
        <p:nvSpPr>
          <p:cNvPr id="29" name="TextBox 28">
            <a:extLst>
              <a:ext uri="{FF2B5EF4-FFF2-40B4-BE49-F238E27FC236}">
                <a16:creationId xmlns:a16="http://schemas.microsoft.com/office/drawing/2014/main" id="{6FF43079-B782-E844-985B-3BEA8D972C8A}"/>
              </a:ext>
            </a:extLst>
          </p:cNvPr>
          <p:cNvSpPr txBox="1"/>
          <p:nvPr/>
        </p:nvSpPr>
        <p:spPr>
          <a:xfrm>
            <a:off x="10059595" y="4890578"/>
            <a:ext cx="1761050" cy="369332"/>
          </a:xfrm>
          <a:prstGeom prst="rect">
            <a:avLst/>
          </a:prstGeom>
          <a:noFill/>
        </p:spPr>
        <p:txBody>
          <a:bodyPr wrap="square" rtlCol="0">
            <a:spAutoFit/>
          </a:bodyPr>
          <a:lstStyle/>
          <a:p>
            <a:r>
              <a:rPr lang="en-US" dirty="0"/>
              <a:t>¡</a:t>
            </a:r>
            <a:r>
              <a:rPr lang="en-US" dirty="0" err="1"/>
              <a:t>Sí</a:t>
            </a:r>
            <a:r>
              <a:rPr lang="en-US" dirty="0"/>
              <a:t>! ¿</a:t>
            </a:r>
            <a:r>
              <a:rPr lang="en-US" dirty="0" err="1"/>
              <a:t>Está</a:t>
            </a:r>
            <a:r>
              <a:rPr lang="en-US" dirty="0"/>
              <a:t> bien?</a:t>
            </a:r>
          </a:p>
        </p:txBody>
      </p:sp>
      <p:grpSp>
        <p:nvGrpSpPr>
          <p:cNvPr id="14" name="Group 13"/>
          <p:cNvGrpSpPr/>
          <p:nvPr/>
        </p:nvGrpSpPr>
        <p:grpSpPr>
          <a:xfrm>
            <a:off x="-727339" y="1311515"/>
            <a:ext cx="7437291" cy="4347121"/>
            <a:chOff x="-1095984" y="1601535"/>
            <a:chExt cx="8100244" cy="4825794"/>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984" y="2010821"/>
              <a:ext cx="7835029" cy="441650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l="15954" t="58928" r="41684" b="-679"/>
            <a:stretch>
              <a:fillRect/>
            </a:stretch>
          </p:blipFill>
          <p:spPr>
            <a:xfrm>
              <a:off x="4084946" y="1601535"/>
              <a:ext cx="2432649" cy="1672896"/>
            </a:xfrm>
            <a:prstGeom prst="rect">
              <a:avLst/>
            </a:prstGeom>
          </p:spPr>
        </p:pic>
        <p:sp>
          <p:nvSpPr>
            <p:cNvPr id="13" name="TextBox 12"/>
            <p:cNvSpPr txBox="1"/>
            <p:nvPr/>
          </p:nvSpPr>
          <p:spPr>
            <a:xfrm>
              <a:off x="4522574" y="1965991"/>
              <a:ext cx="2481686" cy="444167"/>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¿Está bien?</a:t>
              </a:r>
            </a:p>
          </p:txBody>
        </p:sp>
      </p:grpSp>
      <p:sp>
        <p:nvSpPr>
          <p:cNvPr id="16" name="TextBox 15"/>
          <p:cNvSpPr txBox="1"/>
          <p:nvPr/>
        </p:nvSpPr>
        <p:spPr>
          <a:xfrm>
            <a:off x="6551020" y="5825387"/>
            <a:ext cx="5220721" cy="707886"/>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Puede </a:t>
            </a:r>
            <a:r>
              <a:rPr lang="es-MX" sz="2000" dirty="0">
                <a:solidFill>
                  <a:srgbClr val="000000"/>
                </a:solidFill>
                <a:latin typeface="Tahoma"/>
                <a:ea typeface="Tahoma"/>
                <a:cs typeface="Tahoma"/>
              </a:rPr>
              <a:t>ped</a:t>
            </a:r>
            <a:r>
              <a:rPr lang="es-MX" sz="2000" b="0" i="0" strike="noStrike" cap="none" spc="0" baseline="0" dirty="0">
                <a:solidFill>
                  <a:srgbClr val="000000"/>
                </a:solidFill>
                <a:effectLst/>
                <a:latin typeface="Tahoma"/>
                <a:ea typeface="Tahoma"/>
                <a:cs typeface="Tahoma"/>
              </a:rPr>
              <a:t>ir ayuda </a:t>
            </a:r>
            <a:r>
              <a:rPr lang="es-MX" sz="2000" dirty="0">
                <a:solidFill>
                  <a:srgbClr val="000000"/>
                </a:solidFill>
                <a:latin typeface="Tahoma"/>
                <a:ea typeface="Tahoma"/>
                <a:cs typeface="Tahoma"/>
              </a:rPr>
              <a:t>a</a:t>
            </a:r>
            <a:r>
              <a:rPr lang="es-MX" sz="2000" b="0" i="0" strike="noStrike" cap="none" spc="0" baseline="0" dirty="0">
                <a:solidFill>
                  <a:srgbClr val="000000"/>
                </a:solidFill>
                <a:effectLst/>
                <a:latin typeface="Tahoma"/>
                <a:ea typeface="Tahoma"/>
                <a:cs typeface="Tahoma"/>
              </a:rPr>
              <a:t> una persona adulta de su círculo de confianza (círculo verde).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9312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C5C8036-A797-3F49-9C02-382C5D0A6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0"/>
            <a:ext cx="12166314" cy="6858000"/>
          </a:xfrm>
          <a:prstGeom prst="rect">
            <a:avLst/>
          </a:prstGeom>
        </p:spPr>
      </p:pic>
      <p:sp>
        <p:nvSpPr>
          <p:cNvPr id="35" name="TextBox 34">
            <a:extLst>
              <a:ext uri="{FF2B5EF4-FFF2-40B4-BE49-F238E27FC236}">
                <a16:creationId xmlns:a16="http://schemas.microsoft.com/office/drawing/2014/main" id="{F0D49A9E-407C-0447-AE5A-84ACA813A2A0}"/>
              </a:ext>
            </a:extLst>
          </p:cNvPr>
          <p:cNvSpPr txBox="1"/>
          <p:nvPr/>
        </p:nvSpPr>
        <p:spPr>
          <a:xfrm>
            <a:off x="8330781" y="802217"/>
            <a:ext cx="2886541"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es el acoso sexual?</a:t>
            </a:r>
          </a:p>
        </p:txBody>
      </p:sp>
      <p:sp>
        <p:nvSpPr>
          <p:cNvPr id="36" name="TextBox 35">
            <a:extLst>
              <a:ext uri="{FF2B5EF4-FFF2-40B4-BE49-F238E27FC236}">
                <a16:creationId xmlns:a16="http://schemas.microsoft.com/office/drawing/2014/main" id="{29767191-4120-0246-AE01-43260735E496}"/>
              </a:ext>
            </a:extLst>
          </p:cNvPr>
          <p:cNvSpPr txBox="1"/>
          <p:nvPr/>
        </p:nvSpPr>
        <p:spPr>
          <a:xfrm>
            <a:off x="4306775" y="4736197"/>
            <a:ext cx="627293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puede hacer?</a:t>
            </a:r>
          </a:p>
        </p:txBody>
      </p:sp>
      <p:sp>
        <p:nvSpPr>
          <p:cNvPr id="37" name="TextBox 36">
            <a:extLst>
              <a:ext uri="{FF2B5EF4-FFF2-40B4-BE49-F238E27FC236}">
                <a16:creationId xmlns:a16="http://schemas.microsoft.com/office/drawing/2014/main" id="{7A8642CE-2D84-D546-9B0D-8CED24DC06EE}"/>
              </a:ext>
            </a:extLst>
          </p:cNvPr>
          <p:cNvSpPr txBox="1"/>
          <p:nvPr/>
        </p:nvSpPr>
        <p:spPr>
          <a:xfrm>
            <a:off x="8510707" y="5374517"/>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Actividad de póster</a:t>
            </a:r>
          </a:p>
        </p:txBody>
      </p:sp>
      <p:pic>
        <p:nvPicPr>
          <p:cNvPr id="38" name="Picture 37">
            <a:extLst>
              <a:ext uri="{FF2B5EF4-FFF2-40B4-BE49-F238E27FC236}">
                <a16:creationId xmlns:a16="http://schemas.microsoft.com/office/drawing/2014/main" id="{57512D8F-912A-7B4B-9EB3-37AD380BD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81" y="424777"/>
            <a:ext cx="3104114" cy="1749751"/>
          </a:xfrm>
          <a:prstGeom prst="rect">
            <a:avLst/>
          </a:prstGeom>
        </p:spPr>
      </p:pic>
      <p:sp>
        <p:nvSpPr>
          <p:cNvPr id="39" name="TextBox 38">
            <a:extLst>
              <a:ext uri="{FF2B5EF4-FFF2-40B4-BE49-F238E27FC236}">
                <a16:creationId xmlns:a16="http://schemas.microsoft.com/office/drawing/2014/main" id="{918E7E23-57FC-0548-ACAE-BC1BCF9D5028}"/>
              </a:ext>
            </a:extLst>
          </p:cNvPr>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40" name="Picture 39">
            <a:extLst>
              <a:ext uri="{FF2B5EF4-FFF2-40B4-BE49-F238E27FC236}">
                <a16:creationId xmlns:a16="http://schemas.microsoft.com/office/drawing/2014/main" id="{92EAB316-4C59-BF49-8908-40EF68E3517D}"/>
              </a:ext>
            </a:extLst>
          </p:cNvPr>
          <p:cNvPicPr>
            <a:picLocks noChangeAspect="1"/>
          </p:cNvPicPr>
          <p:nvPr/>
        </p:nvPicPr>
        <p:blipFill>
          <a:blip r:embed="rId5"/>
          <a:stretch>
            <a:fillRect/>
          </a:stretch>
        </p:blipFill>
        <p:spPr>
          <a:xfrm>
            <a:off x="2383578" y="3300060"/>
            <a:ext cx="1568990" cy="1098788"/>
          </a:xfrm>
          <a:prstGeom prst="rect">
            <a:avLst/>
          </a:prstGeom>
        </p:spPr>
      </p:pic>
      <p:pic>
        <p:nvPicPr>
          <p:cNvPr id="41" name="Picture 40">
            <a:extLst>
              <a:ext uri="{FF2B5EF4-FFF2-40B4-BE49-F238E27FC236}">
                <a16:creationId xmlns:a16="http://schemas.microsoft.com/office/drawing/2014/main" id="{BC795048-8534-3949-BDBD-FE80D46910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1105" y="5207723"/>
            <a:ext cx="2819106" cy="1589095"/>
          </a:xfrm>
          <a:prstGeom prst="rect">
            <a:avLst/>
          </a:prstGeom>
        </p:spPr>
      </p:pic>
      <p:pic>
        <p:nvPicPr>
          <p:cNvPr id="42" name="Picture 2" descr="959e9bd7-dd24-4c08-9983-b70764a866c5@namprd16">
            <a:extLst>
              <a:ext uri="{FF2B5EF4-FFF2-40B4-BE49-F238E27FC236}">
                <a16:creationId xmlns:a16="http://schemas.microsoft.com/office/drawing/2014/main" id="{0B6E5B74-6773-164A-B9AA-C702BC3C4BD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96330" y="4337608"/>
            <a:ext cx="2436606" cy="13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a:extLst>
              <a:ext uri="{FF2B5EF4-FFF2-40B4-BE49-F238E27FC236}">
                <a16:creationId xmlns:a16="http://schemas.microsoft.com/office/drawing/2014/main" id="{57A2E4DD-AEDB-6D4E-9DFF-B658A74E6C0D}"/>
              </a:ext>
            </a:extLst>
          </p:cNvPr>
          <p:cNvGrpSpPr/>
          <p:nvPr/>
        </p:nvGrpSpPr>
        <p:grpSpPr>
          <a:xfrm>
            <a:off x="2529240" y="2190025"/>
            <a:ext cx="4328509" cy="968484"/>
            <a:chOff x="207264" y="2802722"/>
            <a:chExt cx="11777590" cy="2788772"/>
          </a:xfrm>
        </p:grpSpPr>
        <p:pic>
          <p:nvPicPr>
            <p:cNvPr id="44" name="Picture 43">
              <a:extLst>
                <a:ext uri="{FF2B5EF4-FFF2-40B4-BE49-F238E27FC236}">
                  <a16:creationId xmlns:a16="http://schemas.microsoft.com/office/drawing/2014/main" id="{9E409FAC-8889-5E4B-904D-8B41A60FFEB7}"/>
                </a:ext>
              </a:extLst>
            </p:cNvPr>
            <p:cNvPicPr>
              <a:picLocks noChangeAspect="1"/>
            </p:cNvPicPr>
            <p:nvPr/>
          </p:nvPicPr>
          <p:blipFill>
            <a:blip r:embed="rId8">
              <a:extLst>
                <a:ext uri="{28A0092B-C50C-407E-A947-70E740481C1C}">
                  <a14:useLocalDpi xmlns:a14="http://schemas.microsoft.com/office/drawing/2010/main" val="0"/>
                </a:ext>
              </a:extLst>
            </a:blip>
            <a:srcRect l="27474" r="20555" b="39894"/>
            <a:stretch>
              <a:fillRect/>
            </a:stretch>
          </p:blipFill>
          <p:spPr>
            <a:xfrm>
              <a:off x="8392999" y="2802722"/>
              <a:ext cx="3591855" cy="2788772"/>
            </a:xfrm>
            <a:prstGeom prst="rect">
              <a:avLst/>
            </a:prstGeom>
          </p:spPr>
        </p:pic>
        <p:pic>
          <p:nvPicPr>
            <p:cNvPr id="45" name="Picture 44">
              <a:extLst>
                <a:ext uri="{FF2B5EF4-FFF2-40B4-BE49-F238E27FC236}">
                  <a16:creationId xmlns:a16="http://schemas.microsoft.com/office/drawing/2014/main" id="{414FC322-F612-3941-83CC-33206B5FE371}"/>
                </a:ext>
              </a:extLst>
            </p:cNvPr>
            <p:cNvPicPr>
              <a:picLocks noChangeAspect="1"/>
            </p:cNvPicPr>
            <p:nvPr/>
          </p:nvPicPr>
          <p:blipFill>
            <a:blip r:embed="rId9">
              <a:extLst>
                <a:ext uri="{28A0092B-C50C-407E-A947-70E740481C1C}">
                  <a14:useLocalDpi xmlns:a14="http://schemas.microsoft.com/office/drawing/2010/main" val="0"/>
                </a:ext>
              </a:extLst>
            </a:blip>
            <a:srcRect l="27474" r="20555" b="39894"/>
            <a:stretch>
              <a:fillRect/>
            </a:stretch>
          </p:blipFill>
          <p:spPr>
            <a:xfrm>
              <a:off x="4345850" y="2950464"/>
              <a:ext cx="3890505" cy="2641030"/>
            </a:xfrm>
            <a:prstGeom prst="rect">
              <a:avLst/>
            </a:prstGeom>
          </p:spPr>
        </p:pic>
        <p:pic>
          <p:nvPicPr>
            <p:cNvPr id="46" name="Picture 45">
              <a:extLst>
                <a:ext uri="{FF2B5EF4-FFF2-40B4-BE49-F238E27FC236}">
                  <a16:creationId xmlns:a16="http://schemas.microsoft.com/office/drawing/2014/main" id="{683CD829-6513-CD48-BF6C-67352CFF62DE}"/>
                </a:ext>
              </a:extLst>
            </p:cNvPr>
            <p:cNvPicPr>
              <a:picLocks noChangeAspect="1"/>
            </p:cNvPicPr>
            <p:nvPr/>
          </p:nvPicPr>
          <p:blipFill>
            <a:blip r:embed="rId10">
              <a:extLst>
                <a:ext uri="{28A0092B-C50C-407E-A947-70E740481C1C}">
                  <a14:useLocalDpi xmlns:a14="http://schemas.microsoft.com/office/drawing/2010/main" val="0"/>
                </a:ext>
              </a:extLst>
            </a:blip>
            <a:srcRect l="27474" r="20555" b="39894"/>
            <a:stretch>
              <a:fillRect/>
            </a:stretch>
          </p:blipFill>
          <p:spPr>
            <a:xfrm>
              <a:off x="207264" y="2802722"/>
              <a:ext cx="3965148" cy="2777544"/>
            </a:xfrm>
            <a:prstGeom prst="rect">
              <a:avLst/>
            </a:prstGeom>
          </p:spPr>
        </p:pic>
        <p:pic>
          <p:nvPicPr>
            <p:cNvPr id="47" name="Picture 46">
              <a:extLst>
                <a:ext uri="{FF2B5EF4-FFF2-40B4-BE49-F238E27FC236}">
                  <a16:creationId xmlns:a16="http://schemas.microsoft.com/office/drawing/2014/main" id="{4FB2F304-0886-A84C-8D07-A8E6E07B14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05222" y="3088071"/>
              <a:ext cx="3381978" cy="2392696"/>
            </a:xfrm>
            <a:prstGeom prst="rect">
              <a:avLst/>
            </a:prstGeom>
          </p:spPr>
        </p:pic>
        <p:pic>
          <p:nvPicPr>
            <p:cNvPr id="48" name="Picture 47">
              <a:extLst>
                <a:ext uri="{FF2B5EF4-FFF2-40B4-BE49-F238E27FC236}">
                  <a16:creationId xmlns:a16="http://schemas.microsoft.com/office/drawing/2014/main" id="{741E9850-9395-8E40-9DC4-AFD3EED4EFB7}"/>
                </a:ext>
              </a:extLst>
            </p:cNvPr>
            <p:cNvPicPr>
              <a:picLocks noChangeAspect="1"/>
            </p:cNvPicPr>
            <p:nvPr/>
          </p:nvPicPr>
          <p:blipFill>
            <a:blip r:embed="rId12">
              <a:extLst>
                <a:ext uri="{28A0092B-C50C-407E-A947-70E740481C1C}">
                  <a14:useLocalDpi xmlns:a14="http://schemas.microsoft.com/office/drawing/2010/main" val="0"/>
                </a:ext>
              </a:extLst>
            </a:blip>
            <a:srcRect l="11199" t="30041" r="513" b="-1"/>
            <a:stretch>
              <a:fillRect/>
            </a:stretch>
          </p:blipFill>
          <p:spPr>
            <a:xfrm>
              <a:off x="4444547" y="3227294"/>
              <a:ext cx="3675326" cy="2253473"/>
            </a:xfrm>
            <a:prstGeom prst="rect">
              <a:avLst/>
            </a:prstGeom>
          </p:spPr>
        </p:pic>
        <p:pic>
          <p:nvPicPr>
            <p:cNvPr id="49" name="Picture 48">
              <a:extLst>
                <a:ext uri="{FF2B5EF4-FFF2-40B4-BE49-F238E27FC236}">
                  <a16:creationId xmlns:a16="http://schemas.microsoft.com/office/drawing/2014/main" id="{EB587565-53A2-DD41-A6B5-995E5B2F02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932" y="3088071"/>
              <a:ext cx="3715812" cy="2360047"/>
            </a:xfrm>
            <a:prstGeom prst="rect">
              <a:avLst/>
            </a:prstGeom>
          </p:spPr>
        </p:pic>
      </p:grpSp>
      <p:sp>
        <p:nvSpPr>
          <p:cNvPr id="50" name="Rectangle 49">
            <a:extLst>
              <a:ext uri="{FF2B5EF4-FFF2-40B4-BE49-F238E27FC236}">
                <a16:creationId xmlns:a16="http://schemas.microsoft.com/office/drawing/2014/main" id="{B9130B38-1C35-3445-AD9C-D376AB029EA4}"/>
              </a:ext>
            </a:extLst>
          </p:cNvPr>
          <p:cNvSpPr/>
          <p:nvPr/>
        </p:nvSpPr>
        <p:spPr>
          <a:xfrm>
            <a:off x="7399622" y="658868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51" name="Picture 50">
            <a:extLst>
              <a:ext uri="{FF2B5EF4-FFF2-40B4-BE49-F238E27FC236}">
                <a16:creationId xmlns:a16="http://schemas.microsoft.com/office/drawing/2014/main" id="{A19A6B1B-2CCA-2C40-9813-3FC8096DD101}"/>
              </a:ext>
            </a:extLst>
          </p:cNvPr>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2" name="TextBox 51">
            <a:extLst>
              <a:ext uri="{FF2B5EF4-FFF2-40B4-BE49-F238E27FC236}">
                <a16:creationId xmlns:a16="http://schemas.microsoft.com/office/drawing/2014/main" id="{6CB7C728-7398-AF4D-A7C7-CBA97A367AB4}"/>
              </a:ext>
            </a:extLst>
          </p:cNvPr>
          <p:cNvSpPr txBox="1"/>
          <p:nvPr/>
        </p:nvSpPr>
        <p:spPr>
          <a:xfrm>
            <a:off x="1893574" y="161760"/>
            <a:ext cx="467424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53" name="Freeform 52">
            <a:extLst>
              <a:ext uri="{FF2B5EF4-FFF2-40B4-BE49-F238E27FC236}">
                <a16:creationId xmlns:a16="http://schemas.microsoft.com/office/drawing/2014/main" id="{CBF04B6D-14A2-BB43-98E6-786B5818AACB}"/>
              </a:ext>
            </a:extLst>
          </p:cNvPr>
          <p:cNvSpPr/>
          <p:nvPr/>
        </p:nvSpPr>
        <p:spPr>
          <a:xfrm>
            <a:off x="6666807" y="5507182"/>
            <a:ext cx="353291" cy="254811"/>
          </a:xfrm>
          <a:custGeom>
            <a:avLst/>
            <a:gdLst>
              <a:gd name="connsiteX0" fmla="*/ 91440 w 353291"/>
              <a:gd name="connsiteY0" fmla="*/ 253538 h 254811"/>
              <a:gd name="connsiteX1" fmla="*/ 70658 w 353291"/>
              <a:gd name="connsiteY1" fmla="*/ 241069 h 254811"/>
              <a:gd name="connsiteX2" fmla="*/ 45720 w 353291"/>
              <a:gd name="connsiteY2" fmla="*/ 232756 h 254811"/>
              <a:gd name="connsiteX3" fmla="*/ 33251 w 353291"/>
              <a:gd name="connsiteY3" fmla="*/ 220287 h 254811"/>
              <a:gd name="connsiteX4" fmla="*/ 29095 w 353291"/>
              <a:gd name="connsiteY4" fmla="*/ 207818 h 254811"/>
              <a:gd name="connsiteX5" fmla="*/ 12469 w 353291"/>
              <a:gd name="connsiteY5" fmla="*/ 178723 h 254811"/>
              <a:gd name="connsiteX6" fmla="*/ 8313 w 353291"/>
              <a:gd name="connsiteY6" fmla="*/ 157942 h 254811"/>
              <a:gd name="connsiteX7" fmla="*/ 4157 w 353291"/>
              <a:gd name="connsiteY7" fmla="*/ 145473 h 254811"/>
              <a:gd name="connsiteX8" fmla="*/ 0 w 353291"/>
              <a:gd name="connsiteY8" fmla="*/ 91440 h 254811"/>
              <a:gd name="connsiteX9" fmla="*/ 4157 w 353291"/>
              <a:gd name="connsiteY9" fmla="*/ 66502 h 254811"/>
              <a:gd name="connsiteX10" fmla="*/ 29095 w 353291"/>
              <a:gd name="connsiteY10" fmla="*/ 49876 h 254811"/>
              <a:gd name="connsiteX11" fmla="*/ 45720 w 353291"/>
              <a:gd name="connsiteY11" fmla="*/ 41563 h 254811"/>
              <a:gd name="connsiteX12" fmla="*/ 62346 w 353291"/>
              <a:gd name="connsiteY12" fmla="*/ 37407 h 254811"/>
              <a:gd name="connsiteX13" fmla="*/ 74815 w 353291"/>
              <a:gd name="connsiteY13" fmla="*/ 33251 h 254811"/>
              <a:gd name="connsiteX14" fmla="*/ 128848 w 353291"/>
              <a:gd name="connsiteY14" fmla="*/ 24938 h 254811"/>
              <a:gd name="connsiteX15" fmla="*/ 153786 w 353291"/>
              <a:gd name="connsiteY15" fmla="*/ 20782 h 254811"/>
              <a:gd name="connsiteX16" fmla="*/ 195349 w 353291"/>
              <a:gd name="connsiteY16" fmla="*/ 8313 h 254811"/>
              <a:gd name="connsiteX17" fmla="*/ 207818 w 353291"/>
              <a:gd name="connsiteY17" fmla="*/ 4156 h 254811"/>
              <a:gd name="connsiteX18" fmla="*/ 241069 w 353291"/>
              <a:gd name="connsiteY18" fmla="*/ 0 h 254811"/>
              <a:gd name="connsiteX19" fmla="*/ 274320 w 353291"/>
              <a:gd name="connsiteY19" fmla="*/ 4156 h 254811"/>
              <a:gd name="connsiteX20" fmla="*/ 299258 w 353291"/>
              <a:gd name="connsiteY20" fmla="*/ 12469 h 254811"/>
              <a:gd name="connsiteX21" fmla="*/ 307571 w 353291"/>
              <a:gd name="connsiteY21" fmla="*/ 24938 h 254811"/>
              <a:gd name="connsiteX22" fmla="*/ 320040 w 353291"/>
              <a:gd name="connsiteY22" fmla="*/ 29094 h 254811"/>
              <a:gd name="connsiteX23" fmla="*/ 324197 w 353291"/>
              <a:gd name="connsiteY23" fmla="*/ 41563 h 254811"/>
              <a:gd name="connsiteX24" fmla="*/ 340822 w 353291"/>
              <a:gd name="connsiteY24" fmla="*/ 66502 h 254811"/>
              <a:gd name="connsiteX25" fmla="*/ 353291 w 353291"/>
              <a:gd name="connsiteY25" fmla="*/ 124691 h 254811"/>
              <a:gd name="connsiteX26" fmla="*/ 344978 w 353291"/>
              <a:gd name="connsiteY26" fmla="*/ 170411 h 254811"/>
              <a:gd name="connsiteX27" fmla="*/ 328353 w 353291"/>
              <a:gd name="connsiteY27" fmla="*/ 195349 h 254811"/>
              <a:gd name="connsiteX28" fmla="*/ 320040 w 353291"/>
              <a:gd name="connsiteY28" fmla="*/ 207818 h 254811"/>
              <a:gd name="connsiteX29" fmla="*/ 311728 w 353291"/>
              <a:gd name="connsiteY29" fmla="*/ 220287 h 254811"/>
              <a:gd name="connsiteX30" fmla="*/ 299258 w 353291"/>
              <a:gd name="connsiteY30" fmla="*/ 224443 h 254811"/>
              <a:gd name="connsiteX31" fmla="*/ 286789 w 353291"/>
              <a:gd name="connsiteY31" fmla="*/ 232756 h 254811"/>
              <a:gd name="connsiteX32" fmla="*/ 261851 w 353291"/>
              <a:gd name="connsiteY32" fmla="*/ 241069 h 254811"/>
              <a:gd name="connsiteX33" fmla="*/ 182880 w 353291"/>
              <a:gd name="connsiteY33" fmla="*/ 253538 h 254811"/>
              <a:gd name="connsiteX34" fmla="*/ 91440 w 353291"/>
              <a:gd name="connsiteY34" fmla="*/ 253538 h 2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3291" h="254811">
                <a:moveTo>
                  <a:pt x="91440" y="253538"/>
                </a:moveTo>
                <a:cubicBezTo>
                  <a:pt x="72736" y="251460"/>
                  <a:pt x="78012" y="244412"/>
                  <a:pt x="70658" y="241069"/>
                </a:cubicBezTo>
                <a:cubicBezTo>
                  <a:pt x="62681" y="237443"/>
                  <a:pt x="45720" y="232756"/>
                  <a:pt x="45720" y="232756"/>
                </a:cubicBezTo>
                <a:cubicBezTo>
                  <a:pt x="41564" y="228600"/>
                  <a:pt x="36511" y="225178"/>
                  <a:pt x="33251" y="220287"/>
                </a:cubicBezTo>
                <a:cubicBezTo>
                  <a:pt x="30821" y="216642"/>
                  <a:pt x="30821" y="211845"/>
                  <a:pt x="29095" y="207818"/>
                </a:cubicBezTo>
                <a:cubicBezTo>
                  <a:pt x="22768" y="193056"/>
                  <a:pt x="20816" y="191244"/>
                  <a:pt x="12469" y="178723"/>
                </a:cubicBezTo>
                <a:cubicBezTo>
                  <a:pt x="11084" y="171796"/>
                  <a:pt x="10026" y="164795"/>
                  <a:pt x="8313" y="157942"/>
                </a:cubicBezTo>
                <a:cubicBezTo>
                  <a:pt x="7250" y="153692"/>
                  <a:pt x="4700" y="149820"/>
                  <a:pt x="4157" y="145473"/>
                </a:cubicBezTo>
                <a:cubicBezTo>
                  <a:pt x="1916" y="127548"/>
                  <a:pt x="1386" y="109451"/>
                  <a:pt x="0" y="91440"/>
                </a:cubicBezTo>
                <a:cubicBezTo>
                  <a:pt x="1386" y="83127"/>
                  <a:pt x="734" y="74203"/>
                  <a:pt x="4157" y="66502"/>
                </a:cubicBezTo>
                <a:cubicBezTo>
                  <a:pt x="10307" y="52666"/>
                  <a:pt x="18069" y="54602"/>
                  <a:pt x="29095" y="49876"/>
                </a:cubicBezTo>
                <a:cubicBezTo>
                  <a:pt x="34790" y="47435"/>
                  <a:pt x="39919" y="43738"/>
                  <a:pt x="45720" y="41563"/>
                </a:cubicBezTo>
                <a:cubicBezTo>
                  <a:pt x="51069" y="39557"/>
                  <a:pt x="56853" y="38976"/>
                  <a:pt x="62346" y="37407"/>
                </a:cubicBezTo>
                <a:cubicBezTo>
                  <a:pt x="66559" y="36204"/>
                  <a:pt x="70565" y="34314"/>
                  <a:pt x="74815" y="33251"/>
                </a:cubicBezTo>
                <a:cubicBezTo>
                  <a:pt x="95992" y="27957"/>
                  <a:pt x="105280" y="28305"/>
                  <a:pt x="128848" y="24938"/>
                </a:cubicBezTo>
                <a:cubicBezTo>
                  <a:pt x="137191" y="23746"/>
                  <a:pt x="145522" y="22435"/>
                  <a:pt x="153786" y="20782"/>
                </a:cubicBezTo>
                <a:cubicBezTo>
                  <a:pt x="169478" y="17643"/>
                  <a:pt x="179462" y="13609"/>
                  <a:pt x="195349" y="8313"/>
                </a:cubicBezTo>
                <a:cubicBezTo>
                  <a:pt x="199505" y="6928"/>
                  <a:pt x="203471" y="4699"/>
                  <a:pt x="207818" y="4156"/>
                </a:cubicBezTo>
                <a:lnTo>
                  <a:pt x="241069" y="0"/>
                </a:lnTo>
                <a:cubicBezTo>
                  <a:pt x="252153" y="1385"/>
                  <a:pt x="263398" y="1816"/>
                  <a:pt x="274320" y="4156"/>
                </a:cubicBezTo>
                <a:cubicBezTo>
                  <a:pt x="282888" y="5992"/>
                  <a:pt x="299258" y="12469"/>
                  <a:pt x="299258" y="12469"/>
                </a:cubicBezTo>
                <a:cubicBezTo>
                  <a:pt x="302029" y="16625"/>
                  <a:pt x="303670" y="21817"/>
                  <a:pt x="307571" y="24938"/>
                </a:cubicBezTo>
                <a:cubicBezTo>
                  <a:pt x="310992" y="27675"/>
                  <a:pt x="316942" y="25996"/>
                  <a:pt x="320040" y="29094"/>
                </a:cubicBezTo>
                <a:cubicBezTo>
                  <a:pt x="323138" y="32192"/>
                  <a:pt x="322069" y="37733"/>
                  <a:pt x="324197" y="41563"/>
                </a:cubicBezTo>
                <a:cubicBezTo>
                  <a:pt x="329049" y="50297"/>
                  <a:pt x="340822" y="66502"/>
                  <a:pt x="340822" y="66502"/>
                </a:cubicBezTo>
                <a:cubicBezTo>
                  <a:pt x="352667" y="102037"/>
                  <a:pt x="348048" y="82745"/>
                  <a:pt x="353291" y="124691"/>
                </a:cubicBezTo>
                <a:cubicBezTo>
                  <a:pt x="352384" y="131946"/>
                  <a:pt x="351180" y="159247"/>
                  <a:pt x="344978" y="170411"/>
                </a:cubicBezTo>
                <a:cubicBezTo>
                  <a:pt x="340126" y="179144"/>
                  <a:pt x="333895" y="187036"/>
                  <a:pt x="328353" y="195349"/>
                </a:cubicBezTo>
                <a:lnTo>
                  <a:pt x="320040" y="207818"/>
                </a:lnTo>
                <a:cubicBezTo>
                  <a:pt x="317269" y="211974"/>
                  <a:pt x="316467" y="218708"/>
                  <a:pt x="311728" y="220287"/>
                </a:cubicBezTo>
                <a:lnTo>
                  <a:pt x="299258" y="224443"/>
                </a:lnTo>
                <a:cubicBezTo>
                  <a:pt x="295102" y="227214"/>
                  <a:pt x="291354" y="230727"/>
                  <a:pt x="286789" y="232756"/>
                </a:cubicBezTo>
                <a:cubicBezTo>
                  <a:pt x="278782" y="236315"/>
                  <a:pt x="261851" y="241069"/>
                  <a:pt x="261851" y="241069"/>
                </a:cubicBezTo>
                <a:cubicBezTo>
                  <a:pt x="232409" y="260698"/>
                  <a:pt x="247667" y="253538"/>
                  <a:pt x="182880" y="253538"/>
                </a:cubicBezTo>
                <a:cubicBezTo>
                  <a:pt x="166197" y="253538"/>
                  <a:pt x="110144" y="255616"/>
                  <a:pt x="91440" y="2535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59BD5499-4BED-3543-AED6-DFE5D60E54FF}"/>
              </a:ext>
            </a:extLst>
          </p:cNvPr>
          <p:cNvSpPr/>
          <p:nvPr/>
        </p:nvSpPr>
        <p:spPr>
          <a:xfrm>
            <a:off x="7024255" y="5353396"/>
            <a:ext cx="552796" cy="473854"/>
          </a:xfrm>
          <a:custGeom>
            <a:avLst/>
            <a:gdLst>
              <a:gd name="connsiteX0" fmla="*/ 24938 w 552796"/>
              <a:gd name="connsiteY0" fmla="*/ 33251 h 473854"/>
              <a:gd name="connsiteX1" fmla="*/ 8312 w 552796"/>
              <a:gd name="connsiteY1" fmla="*/ 66502 h 473854"/>
              <a:gd name="connsiteX2" fmla="*/ 0 w 552796"/>
              <a:gd name="connsiteY2" fmla="*/ 116379 h 473854"/>
              <a:gd name="connsiteX3" fmla="*/ 12469 w 552796"/>
              <a:gd name="connsiteY3" fmla="*/ 170411 h 473854"/>
              <a:gd name="connsiteX4" fmla="*/ 24938 w 552796"/>
              <a:gd name="connsiteY4" fmla="*/ 182880 h 473854"/>
              <a:gd name="connsiteX5" fmla="*/ 24938 w 552796"/>
              <a:gd name="connsiteY5" fmla="*/ 216131 h 473854"/>
              <a:gd name="connsiteX6" fmla="*/ 16625 w 552796"/>
              <a:gd name="connsiteY6" fmla="*/ 241069 h 473854"/>
              <a:gd name="connsiteX7" fmla="*/ 33250 w 552796"/>
              <a:gd name="connsiteY7" fmla="*/ 278477 h 473854"/>
              <a:gd name="connsiteX8" fmla="*/ 29094 w 552796"/>
              <a:gd name="connsiteY8" fmla="*/ 299259 h 473854"/>
              <a:gd name="connsiteX9" fmla="*/ 24938 w 552796"/>
              <a:gd name="connsiteY9" fmla="*/ 315884 h 473854"/>
              <a:gd name="connsiteX10" fmla="*/ 20781 w 552796"/>
              <a:gd name="connsiteY10" fmla="*/ 369917 h 473854"/>
              <a:gd name="connsiteX11" fmla="*/ 12469 w 552796"/>
              <a:gd name="connsiteY11" fmla="*/ 394855 h 473854"/>
              <a:gd name="connsiteX12" fmla="*/ 20781 w 552796"/>
              <a:gd name="connsiteY12" fmla="*/ 428106 h 473854"/>
              <a:gd name="connsiteX13" fmla="*/ 33250 w 552796"/>
              <a:gd name="connsiteY13" fmla="*/ 436419 h 473854"/>
              <a:gd name="connsiteX14" fmla="*/ 74814 w 552796"/>
              <a:gd name="connsiteY14" fmla="*/ 444731 h 473854"/>
              <a:gd name="connsiteX15" fmla="*/ 99752 w 552796"/>
              <a:gd name="connsiteY15" fmla="*/ 453044 h 473854"/>
              <a:gd name="connsiteX16" fmla="*/ 120534 w 552796"/>
              <a:gd name="connsiteY16" fmla="*/ 461357 h 473854"/>
              <a:gd name="connsiteX17" fmla="*/ 141316 w 552796"/>
              <a:gd name="connsiteY17" fmla="*/ 465513 h 473854"/>
              <a:gd name="connsiteX18" fmla="*/ 157941 w 552796"/>
              <a:gd name="connsiteY18" fmla="*/ 473826 h 473854"/>
              <a:gd name="connsiteX19" fmla="*/ 187036 w 552796"/>
              <a:gd name="connsiteY19" fmla="*/ 461357 h 473854"/>
              <a:gd name="connsiteX20" fmla="*/ 245225 w 552796"/>
              <a:gd name="connsiteY20" fmla="*/ 436419 h 473854"/>
              <a:gd name="connsiteX21" fmla="*/ 261850 w 552796"/>
              <a:gd name="connsiteY21" fmla="*/ 428106 h 473854"/>
              <a:gd name="connsiteX22" fmla="*/ 290945 w 552796"/>
              <a:gd name="connsiteY22" fmla="*/ 419793 h 473854"/>
              <a:gd name="connsiteX23" fmla="*/ 303414 w 552796"/>
              <a:gd name="connsiteY23" fmla="*/ 415637 h 473854"/>
              <a:gd name="connsiteX24" fmla="*/ 320040 w 552796"/>
              <a:gd name="connsiteY24" fmla="*/ 411480 h 473854"/>
              <a:gd name="connsiteX25" fmla="*/ 349134 w 552796"/>
              <a:gd name="connsiteY25" fmla="*/ 399011 h 473854"/>
              <a:gd name="connsiteX26" fmla="*/ 428105 w 552796"/>
              <a:gd name="connsiteY26" fmla="*/ 390699 h 473854"/>
              <a:gd name="connsiteX27" fmla="*/ 448887 w 552796"/>
              <a:gd name="connsiteY27" fmla="*/ 386542 h 473854"/>
              <a:gd name="connsiteX28" fmla="*/ 482138 w 552796"/>
              <a:gd name="connsiteY28" fmla="*/ 378229 h 473854"/>
              <a:gd name="connsiteX29" fmla="*/ 552796 w 552796"/>
              <a:gd name="connsiteY29" fmla="*/ 374073 h 473854"/>
              <a:gd name="connsiteX30" fmla="*/ 548640 w 552796"/>
              <a:gd name="connsiteY30" fmla="*/ 361604 h 473854"/>
              <a:gd name="connsiteX31" fmla="*/ 540327 w 552796"/>
              <a:gd name="connsiteY31" fmla="*/ 349135 h 473854"/>
              <a:gd name="connsiteX32" fmla="*/ 544483 w 552796"/>
              <a:gd name="connsiteY32" fmla="*/ 299259 h 473854"/>
              <a:gd name="connsiteX33" fmla="*/ 532014 w 552796"/>
              <a:gd name="connsiteY33" fmla="*/ 241069 h 473854"/>
              <a:gd name="connsiteX34" fmla="*/ 527858 w 552796"/>
              <a:gd name="connsiteY34" fmla="*/ 228600 h 473854"/>
              <a:gd name="connsiteX35" fmla="*/ 507076 w 552796"/>
              <a:gd name="connsiteY35" fmla="*/ 203662 h 473854"/>
              <a:gd name="connsiteX36" fmla="*/ 494607 w 552796"/>
              <a:gd name="connsiteY36" fmla="*/ 191193 h 473854"/>
              <a:gd name="connsiteX37" fmla="*/ 486294 w 552796"/>
              <a:gd name="connsiteY37" fmla="*/ 166255 h 473854"/>
              <a:gd name="connsiteX38" fmla="*/ 482138 w 552796"/>
              <a:gd name="connsiteY38" fmla="*/ 153786 h 473854"/>
              <a:gd name="connsiteX39" fmla="*/ 457200 w 552796"/>
              <a:gd name="connsiteY39" fmla="*/ 116379 h 473854"/>
              <a:gd name="connsiteX40" fmla="*/ 440574 w 552796"/>
              <a:gd name="connsiteY40" fmla="*/ 91440 h 473854"/>
              <a:gd name="connsiteX41" fmla="*/ 428105 w 552796"/>
              <a:gd name="connsiteY41" fmla="*/ 83128 h 473854"/>
              <a:gd name="connsiteX42" fmla="*/ 423949 w 552796"/>
              <a:gd name="connsiteY42" fmla="*/ 70659 h 473854"/>
              <a:gd name="connsiteX43" fmla="*/ 386541 w 552796"/>
              <a:gd name="connsiteY43" fmla="*/ 49877 h 473854"/>
              <a:gd name="connsiteX44" fmla="*/ 369916 w 552796"/>
              <a:gd name="connsiteY44" fmla="*/ 41564 h 473854"/>
              <a:gd name="connsiteX45" fmla="*/ 357447 w 552796"/>
              <a:gd name="connsiteY45" fmla="*/ 33251 h 473854"/>
              <a:gd name="connsiteX46" fmla="*/ 332509 w 552796"/>
              <a:gd name="connsiteY46" fmla="*/ 24939 h 473854"/>
              <a:gd name="connsiteX47" fmla="*/ 320040 w 552796"/>
              <a:gd name="connsiteY47" fmla="*/ 20782 h 473854"/>
              <a:gd name="connsiteX48" fmla="*/ 307570 w 552796"/>
              <a:gd name="connsiteY48" fmla="*/ 16626 h 473854"/>
              <a:gd name="connsiteX49" fmla="*/ 295101 w 552796"/>
              <a:gd name="connsiteY49" fmla="*/ 12469 h 473854"/>
              <a:gd name="connsiteX50" fmla="*/ 274320 w 552796"/>
              <a:gd name="connsiteY50" fmla="*/ 8313 h 473854"/>
              <a:gd name="connsiteX51" fmla="*/ 195349 w 552796"/>
              <a:gd name="connsiteY51" fmla="*/ 0 h 473854"/>
              <a:gd name="connsiteX52" fmla="*/ 108065 w 552796"/>
              <a:gd name="connsiteY52" fmla="*/ 8313 h 473854"/>
              <a:gd name="connsiteX53" fmla="*/ 83127 w 552796"/>
              <a:gd name="connsiteY53" fmla="*/ 16626 h 473854"/>
              <a:gd name="connsiteX54" fmla="*/ 70658 w 552796"/>
              <a:gd name="connsiteY54" fmla="*/ 20782 h 473854"/>
              <a:gd name="connsiteX55" fmla="*/ 41563 w 552796"/>
              <a:gd name="connsiteY55" fmla="*/ 24939 h 473854"/>
              <a:gd name="connsiteX56" fmla="*/ 24938 w 552796"/>
              <a:gd name="connsiteY56" fmla="*/ 33251 h 4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796" h="473854">
                <a:moveTo>
                  <a:pt x="24938" y="33251"/>
                </a:moveTo>
                <a:cubicBezTo>
                  <a:pt x="19396" y="40178"/>
                  <a:pt x="13078" y="55063"/>
                  <a:pt x="8312" y="66502"/>
                </a:cubicBezTo>
                <a:cubicBezTo>
                  <a:pt x="3409" y="78269"/>
                  <a:pt x="1029" y="108149"/>
                  <a:pt x="0" y="116379"/>
                </a:cubicBezTo>
                <a:cubicBezTo>
                  <a:pt x="3130" y="147677"/>
                  <a:pt x="-3021" y="151823"/>
                  <a:pt x="12469" y="170411"/>
                </a:cubicBezTo>
                <a:cubicBezTo>
                  <a:pt x="16232" y="174927"/>
                  <a:pt x="20782" y="178724"/>
                  <a:pt x="24938" y="182880"/>
                </a:cubicBezTo>
                <a:cubicBezTo>
                  <a:pt x="30706" y="200184"/>
                  <a:pt x="30956" y="194063"/>
                  <a:pt x="24938" y="216131"/>
                </a:cubicBezTo>
                <a:cubicBezTo>
                  <a:pt x="22632" y="224585"/>
                  <a:pt x="16625" y="241069"/>
                  <a:pt x="16625" y="241069"/>
                </a:cubicBezTo>
                <a:cubicBezTo>
                  <a:pt x="26518" y="270747"/>
                  <a:pt x="20078" y="258717"/>
                  <a:pt x="33250" y="278477"/>
                </a:cubicBezTo>
                <a:cubicBezTo>
                  <a:pt x="31865" y="285404"/>
                  <a:pt x="30626" y="292363"/>
                  <a:pt x="29094" y="299259"/>
                </a:cubicBezTo>
                <a:cubicBezTo>
                  <a:pt x="27855" y="304835"/>
                  <a:pt x="25605" y="310211"/>
                  <a:pt x="24938" y="315884"/>
                </a:cubicBezTo>
                <a:cubicBezTo>
                  <a:pt x="22827" y="333824"/>
                  <a:pt x="23598" y="352074"/>
                  <a:pt x="20781" y="369917"/>
                </a:cubicBezTo>
                <a:cubicBezTo>
                  <a:pt x="19414" y="378572"/>
                  <a:pt x="12469" y="394855"/>
                  <a:pt x="12469" y="394855"/>
                </a:cubicBezTo>
                <a:cubicBezTo>
                  <a:pt x="12676" y="395889"/>
                  <a:pt x="17373" y="423846"/>
                  <a:pt x="20781" y="428106"/>
                </a:cubicBezTo>
                <a:cubicBezTo>
                  <a:pt x="23902" y="432007"/>
                  <a:pt x="28659" y="434451"/>
                  <a:pt x="33250" y="436419"/>
                </a:cubicBezTo>
                <a:cubicBezTo>
                  <a:pt x="41140" y="439800"/>
                  <a:pt x="69190" y="443794"/>
                  <a:pt x="74814" y="444731"/>
                </a:cubicBezTo>
                <a:cubicBezTo>
                  <a:pt x="83127" y="447502"/>
                  <a:pt x="91517" y="450049"/>
                  <a:pt x="99752" y="453044"/>
                </a:cubicBezTo>
                <a:cubicBezTo>
                  <a:pt x="106764" y="455594"/>
                  <a:pt x="113388" y="459213"/>
                  <a:pt x="120534" y="461357"/>
                </a:cubicBezTo>
                <a:cubicBezTo>
                  <a:pt x="127301" y="463387"/>
                  <a:pt x="134389" y="464128"/>
                  <a:pt x="141316" y="465513"/>
                </a:cubicBezTo>
                <a:cubicBezTo>
                  <a:pt x="146858" y="468284"/>
                  <a:pt x="151807" y="472950"/>
                  <a:pt x="157941" y="473826"/>
                </a:cubicBezTo>
                <a:cubicBezTo>
                  <a:pt x="162867" y="474530"/>
                  <a:pt x="185471" y="461983"/>
                  <a:pt x="187036" y="461357"/>
                </a:cubicBezTo>
                <a:cubicBezTo>
                  <a:pt x="248174" y="436903"/>
                  <a:pt x="169567" y="474248"/>
                  <a:pt x="245225" y="436419"/>
                </a:cubicBezTo>
                <a:cubicBezTo>
                  <a:pt x="250767" y="433648"/>
                  <a:pt x="255972" y="430065"/>
                  <a:pt x="261850" y="428106"/>
                </a:cubicBezTo>
                <a:cubicBezTo>
                  <a:pt x="291735" y="418143"/>
                  <a:pt x="254430" y="430225"/>
                  <a:pt x="290945" y="419793"/>
                </a:cubicBezTo>
                <a:cubicBezTo>
                  <a:pt x="295158" y="418589"/>
                  <a:pt x="299201" y="416841"/>
                  <a:pt x="303414" y="415637"/>
                </a:cubicBezTo>
                <a:cubicBezTo>
                  <a:pt x="308907" y="414068"/>
                  <a:pt x="314691" y="413486"/>
                  <a:pt x="320040" y="411480"/>
                </a:cubicBezTo>
                <a:cubicBezTo>
                  <a:pt x="343817" y="402564"/>
                  <a:pt x="328501" y="404169"/>
                  <a:pt x="349134" y="399011"/>
                </a:cubicBezTo>
                <a:cubicBezTo>
                  <a:pt x="377821" y="391839"/>
                  <a:pt x="393597" y="393164"/>
                  <a:pt x="428105" y="390699"/>
                </a:cubicBezTo>
                <a:cubicBezTo>
                  <a:pt x="435032" y="389313"/>
                  <a:pt x="442003" y="388131"/>
                  <a:pt x="448887" y="386542"/>
                </a:cubicBezTo>
                <a:cubicBezTo>
                  <a:pt x="460019" y="383973"/>
                  <a:pt x="470733" y="378900"/>
                  <a:pt x="482138" y="378229"/>
                </a:cubicBezTo>
                <a:lnTo>
                  <a:pt x="552796" y="374073"/>
                </a:lnTo>
                <a:cubicBezTo>
                  <a:pt x="551411" y="369917"/>
                  <a:pt x="550599" y="365523"/>
                  <a:pt x="548640" y="361604"/>
                </a:cubicBezTo>
                <a:cubicBezTo>
                  <a:pt x="546406" y="357136"/>
                  <a:pt x="540659" y="354119"/>
                  <a:pt x="540327" y="349135"/>
                </a:cubicBezTo>
                <a:cubicBezTo>
                  <a:pt x="539217" y="332489"/>
                  <a:pt x="543098" y="315884"/>
                  <a:pt x="544483" y="299259"/>
                </a:cubicBezTo>
                <a:cubicBezTo>
                  <a:pt x="539240" y="257311"/>
                  <a:pt x="543859" y="276606"/>
                  <a:pt x="532014" y="241069"/>
                </a:cubicBezTo>
                <a:cubicBezTo>
                  <a:pt x="530629" y="236913"/>
                  <a:pt x="530956" y="231698"/>
                  <a:pt x="527858" y="228600"/>
                </a:cubicBezTo>
                <a:cubicBezTo>
                  <a:pt x="491430" y="192172"/>
                  <a:pt x="536009" y="238381"/>
                  <a:pt x="507076" y="203662"/>
                </a:cubicBezTo>
                <a:cubicBezTo>
                  <a:pt x="503313" y="199146"/>
                  <a:pt x="498763" y="195349"/>
                  <a:pt x="494607" y="191193"/>
                </a:cubicBezTo>
                <a:lnTo>
                  <a:pt x="486294" y="166255"/>
                </a:lnTo>
                <a:cubicBezTo>
                  <a:pt x="484909" y="162099"/>
                  <a:pt x="484568" y="157431"/>
                  <a:pt x="482138" y="153786"/>
                </a:cubicBezTo>
                <a:lnTo>
                  <a:pt x="457200" y="116379"/>
                </a:lnTo>
                <a:cubicBezTo>
                  <a:pt x="457199" y="116378"/>
                  <a:pt x="440576" y="91441"/>
                  <a:pt x="440574" y="91440"/>
                </a:cubicBezTo>
                <a:lnTo>
                  <a:pt x="428105" y="83128"/>
                </a:lnTo>
                <a:cubicBezTo>
                  <a:pt x="426720" y="78972"/>
                  <a:pt x="427047" y="73757"/>
                  <a:pt x="423949" y="70659"/>
                </a:cubicBezTo>
                <a:cubicBezTo>
                  <a:pt x="403694" y="50404"/>
                  <a:pt x="404836" y="57718"/>
                  <a:pt x="386541" y="49877"/>
                </a:cubicBezTo>
                <a:cubicBezTo>
                  <a:pt x="380846" y="47436"/>
                  <a:pt x="375295" y="44638"/>
                  <a:pt x="369916" y="41564"/>
                </a:cubicBezTo>
                <a:cubicBezTo>
                  <a:pt x="365579" y="39086"/>
                  <a:pt x="362012" y="35280"/>
                  <a:pt x="357447" y="33251"/>
                </a:cubicBezTo>
                <a:cubicBezTo>
                  <a:pt x="349440" y="29692"/>
                  <a:pt x="340822" y="27710"/>
                  <a:pt x="332509" y="24939"/>
                </a:cubicBezTo>
                <a:lnTo>
                  <a:pt x="320040" y="20782"/>
                </a:lnTo>
                <a:lnTo>
                  <a:pt x="307570" y="16626"/>
                </a:lnTo>
                <a:cubicBezTo>
                  <a:pt x="303414" y="15241"/>
                  <a:pt x="299397" y="13328"/>
                  <a:pt x="295101" y="12469"/>
                </a:cubicBezTo>
                <a:cubicBezTo>
                  <a:pt x="288174" y="11084"/>
                  <a:pt x="281330" y="9189"/>
                  <a:pt x="274320" y="8313"/>
                </a:cubicBezTo>
                <a:cubicBezTo>
                  <a:pt x="248055" y="5030"/>
                  <a:pt x="195349" y="0"/>
                  <a:pt x="195349" y="0"/>
                </a:cubicBezTo>
                <a:cubicBezTo>
                  <a:pt x="183986" y="874"/>
                  <a:pt x="125970" y="4476"/>
                  <a:pt x="108065" y="8313"/>
                </a:cubicBezTo>
                <a:cubicBezTo>
                  <a:pt x="99497" y="10149"/>
                  <a:pt x="91440" y="13855"/>
                  <a:pt x="83127" y="16626"/>
                </a:cubicBezTo>
                <a:cubicBezTo>
                  <a:pt x="78971" y="18011"/>
                  <a:pt x="74995" y="20162"/>
                  <a:pt x="70658" y="20782"/>
                </a:cubicBezTo>
                <a:cubicBezTo>
                  <a:pt x="60960" y="22168"/>
                  <a:pt x="51067" y="22563"/>
                  <a:pt x="41563" y="24939"/>
                </a:cubicBezTo>
                <a:cubicBezTo>
                  <a:pt x="37531" y="25947"/>
                  <a:pt x="30480" y="26324"/>
                  <a:pt x="24938" y="332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5EDC9B9-EC8D-D043-B7F0-5657044200D4}"/>
              </a:ext>
            </a:extLst>
          </p:cNvPr>
          <p:cNvSpPr txBox="1"/>
          <p:nvPr/>
        </p:nvSpPr>
        <p:spPr>
          <a:xfrm rot="20982259">
            <a:off x="6568042" y="5483127"/>
            <a:ext cx="640080" cy="246221"/>
          </a:xfrm>
          <a:prstGeom prst="rect">
            <a:avLst/>
          </a:prstGeom>
          <a:noFill/>
        </p:spPr>
        <p:txBody>
          <a:bodyPr wrap="square" rtlCol="0">
            <a:spAutoFit/>
          </a:bodyPr>
          <a:lstStyle/>
          <a:p>
            <a:r>
              <a:rPr lang="en-US" sz="1000" dirty="0"/>
              <a:t>¡ALTO!</a:t>
            </a:r>
          </a:p>
        </p:txBody>
      </p:sp>
      <p:sp>
        <p:nvSpPr>
          <p:cNvPr id="56" name="TextBox 55">
            <a:extLst>
              <a:ext uri="{FF2B5EF4-FFF2-40B4-BE49-F238E27FC236}">
                <a16:creationId xmlns:a16="http://schemas.microsoft.com/office/drawing/2014/main" id="{570D247A-061A-DE4A-91FA-F5AD18B9535E}"/>
              </a:ext>
            </a:extLst>
          </p:cNvPr>
          <p:cNvSpPr txBox="1"/>
          <p:nvPr/>
        </p:nvSpPr>
        <p:spPr>
          <a:xfrm rot="21150883">
            <a:off x="6895216" y="5336407"/>
            <a:ext cx="822960" cy="507831"/>
          </a:xfrm>
          <a:prstGeom prst="rect">
            <a:avLst/>
          </a:prstGeom>
          <a:noFill/>
        </p:spPr>
        <p:txBody>
          <a:bodyPr wrap="square" rtlCol="0">
            <a:spAutoFit/>
          </a:bodyPr>
          <a:lstStyle/>
          <a:p>
            <a:pPr algn="ctr"/>
            <a:r>
              <a:rPr lang="en-US" sz="900" dirty="0"/>
              <a:t>SE PROHIBE EL ACOSO SEXUAL</a:t>
            </a:r>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388572" y="1046159"/>
            <a:ext cx="1452282" cy="1246094"/>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451034" y="2117985"/>
            <a:ext cx="1452282" cy="1246094"/>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500470" y="3167905"/>
            <a:ext cx="1452282" cy="1246094"/>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rcRect l="67315" t="67058" r="20748" b="14772"/>
          <a:stretch>
            <a:fillRect/>
          </a:stretch>
        </p:blipFill>
        <p:spPr>
          <a:xfrm>
            <a:off x="1546568" y="4208309"/>
            <a:ext cx="1452282" cy="1246094"/>
          </a:xfrm>
          <a:prstGeom prst="rect">
            <a:avLst/>
          </a:prstGeom>
        </p:spPr>
      </p:pic>
    </p:spTree>
    <p:extLst>
      <p:ext uri="{BB962C8B-B14F-4D97-AF65-F5344CB8AC3E}">
        <p14:creationId xmlns:p14="http://schemas.microsoft.com/office/powerpoint/2010/main" val="30030872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97" y="325152"/>
            <a:ext cx="11618452" cy="65491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0160" y="-12112"/>
            <a:ext cx="2026025" cy="16136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Rectangle 11">
            <a:extLst>
              <a:ext uri="{FF2B5EF4-FFF2-40B4-BE49-F238E27FC236}">
                <a16:creationId xmlns:a16="http://schemas.microsoft.com/office/drawing/2014/main" id="{9A06778E-A4AB-3644-BE16-BDC3765236C6}"/>
              </a:ext>
            </a:extLst>
          </p:cNvPr>
          <p:cNvSpPr/>
          <p:nvPr/>
        </p:nvSpPr>
        <p:spPr>
          <a:xfrm>
            <a:off x="7175844" y="659369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
        <p:nvSpPr>
          <p:cNvPr id="13" name="Freeform 12">
            <a:extLst>
              <a:ext uri="{FF2B5EF4-FFF2-40B4-BE49-F238E27FC236}">
                <a16:creationId xmlns:a16="http://schemas.microsoft.com/office/drawing/2014/main" id="{F17EA2F9-B61E-4C42-9AD5-D1A8102A26EB}"/>
              </a:ext>
            </a:extLst>
          </p:cNvPr>
          <p:cNvSpPr/>
          <p:nvPr/>
        </p:nvSpPr>
        <p:spPr>
          <a:xfrm rot="21416581">
            <a:off x="3414366" y="1746863"/>
            <a:ext cx="850089" cy="839147"/>
          </a:xfrm>
          <a:custGeom>
            <a:avLst/>
            <a:gdLst>
              <a:gd name="connsiteX0" fmla="*/ 91440 w 353291"/>
              <a:gd name="connsiteY0" fmla="*/ 253538 h 254811"/>
              <a:gd name="connsiteX1" fmla="*/ 70658 w 353291"/>
              <a:gd name="connsiteY1" fmla="*/ 241069 h 254811"/>
              <a:gd name="connsiteX2" fmla="*/ 45720 w 353291"/>
              <a:gd name="connsiteY2" fmla="*/ 232756 h 254811"/>
              <a:gd name="connsiteX3" fmla="*/ 33251 w 353291"/>
              <a:gd name="connsiteY3" fmla="*/ 220287 h 254811"/>
              <a:gd name="connsiteX4" fmla="*/ 29095 w 353291"/>
              <a:gd name="connsiteY4" fmla="*/ 207818 h 254811"/>
              <a:gd name="connsiteX5" fmla="*/ 12469 w 353291"/>
              <a:gd name="connsiteY5" fmla="*/ 178723 h 254811"/>
              <a:gd name="connsiteX6" fmla="*/ 8313 w 353291"/>
              <a:gd name="connsiteY6" fmla="*/ 157942 h 254811"/>
              <a:gd name="connsiteX7" fmla="*/ 4157 w 353291"/>
              <a:gd name="connsiteY7" fmla="*/ 145473 h 254811"/>
              <a:gd name="connsiteX8" fmla="*/ 0 w 353291"/>
              <a:gd name="connsiteY8" fmla="*/ 91440 h 254811"/>
              <a:gd name="connsiteX9" fmla="*/ 4157 w 353291"/>
              <a:gd name="connsiteY9" fmla="*/ 66502 h 254811"/>
              <a:gd name="connsiteX10" fmla="*/ 29095 w 353291"/>
              <a:gd name="connsiteY10" fmla="*/ 49876 h 254811"/>
              <a:gd name="connsiteX11" fmla="*/ 45720 w 353291"/>
              <a:gd name="connsiteY11" fmla="*/ 41563 h 254811"/>
              <a:gd name="connsiteX12" fmla="*/ 62346 w 353291"/>
              <a:gd name="connsiteY12" fmla="*/ 37407 h 254811"/>
              <a:gd name="connsiteX13" fmla="*/ 74815 w 353291"/>
              <a:gd name="connsiteY13" fmla="*/ 33251 h 254811"/>
              <a:gd name="connsiteX14" fmla="*/ 128848 w 353291"/>
              <a:gd name="connsiteY14" fmla="*/ 24938 h 254811"/>
              <a:gd name="connsiteX15" fmla="*/ 153786 w 353291"/>
              <a:gd name="connsiteY15" fmla="*/ 20782 h 254811"/>
              <a:gd name="connsiteX16" fmla="*/ 195349 w 353291"/>
              <a:gd name="connsiteY16" fmla="*/ 8313 h 254811"/>
              <a:gd name="connsiteX17" fmla="*/ 207818 w 353291"/>
              <a:gd name="connsiteY17" fmla="*/ 4156 h 254811"/>
              <a:gd name="connsiteX18" fmla="*/ 241069 w 353291"/>
              <a:gd name="connsiteY18" fmla="*/ 0 h 254811"/>
              <a:gd name="connsiteX19" fmla="*/ 274320 w 353291"/>
              <a:gd name="connsiteY19" fmla="*/ 4156 h 254811"/>
              <a:gd name="connsiteX20" fmla="*/ 299258 w 353291"/>
              <a:gd name="connsiteY20" fmla="*/ 12469 h 254811"/>
              <a:gd name="connsiteX21" fmla="*/ 307571 w 353291"/>
              <a:gd name="connsiteY21" fmla="*/ 24938 h 254811"/>
              <a:gd name="connsiteX22" fmla="*/ 320040 w 353291"/>
              <a:gd name="connsiteY22" fmla="*/ 29094 h 254811"/>
              <a:gd name="connsiteX23" fmla="*/ 324197 w 353291"/>
              <a:gd name="connsiteY23" fmla="*/ 41563 h 254811"/>
              <a:gd name="connsiteX24" fmla="*/ 340822 w 353291"/>
              <a:gd name="connsiteY24" fmla="*/ 66502 h 254811"/>
              <a:gd name="connsiteX25" fmla="*/ 353291 w 353291"/>
              <a:gd name="connsiteY25" fmla="*/ 124691 h 254811"/>
              <a:gd name="connsiteX26" fmla="*/ 344978 w 353291"/>
              <a:gd name="connsiteY26" fmla="*/ 170411 h 254811"/>
              <a:gd name="connsiteX27" fmla="*/ 328353 w 353291"/>
              <a:gd name="connsiteY27" fmla="*/ 195349 h 254811"/>
              <a:gd name="connsiteX28" fmla="*/ 320040 w 353291"/>
              <a:gd name="connsiteY28" fmla="*/ 207818 h 254811"/>
              <a:gd name="connsiteX29" fmla="*/ 311728 w 353291"/>
              <a:gd name="connsiteY29" fmla="*/ 220287 h 254811"/>
              <a:gd name="connsiteX30" fmla="*/ 299258 w 353291"/>
              <a:gd name="connsiteY30" fmla="*/ 224443 h 254811"/>
              <a:gd name="connsiteX31" fmla="*/ 286789 w 353291"/>
              <a:gd name="connsiteY31" fmla="*/ 232756 h 254811"/>
              <a:gd name="connsiteX32" fmla="*/ 261851 w 353291"/>
              <a:gd name="connsiteY32" fmla="*/ 241069 h 254811"/>
              <a:gd name="connsiteX33" fmla="*/ 182880 w 353291"/>
              <a:gd name="connsiteY33" fmla="*/ 253538 h 254811"/>
              <a:gd name="connsiteX34" fmla="*/ 91440 w 353291"/>
              <a:gd name="connsiteY34" fmla="*/ 253538 h 2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3291" h="254811">
                <a:moveTo>
                  <a:pt x="91440" y="253538"/>
                </a:moveTo>
                <a:cubicBezTo>
                  <a:pt x="72736" y="251460"/>
                  <a:pt x="78012" y="244412"/>
                  <a:pt x="70658" y="241069"/>
                </a:cubicBezTo>
                <a:cubicBezTo>
                  <a:pt x="62681" y="237443"/>
                  <a:pt x="45720" y="232756"/>
                  <a:pt x="45720" y="232756"/>
                </a:cubicBezTo>
                <a:cubicBezTo>
                  <a:pt x="41564" y="228600"/>
                  <a:pt x="36511" y="225178"/>
                  <a:pt x="33251" y="220287"/>
                </a:cubicBezTo>
                <a:cubicBezTo>
                  <a:pt x="30821" y="216642"/>
                  <a:pt x="30821" y="211845"/>
                  <a:pt x="29095" y="207818"/>
                </a:cubicBezTo>
                <a:cubicBezTo>
                  <a:pt x="22768" y="193056"/>
                  <a:pt x="20816" y="191244"/>
                  <a:pt x="12469" y="178723"/>
                </a:cubicBezTo>
                <a:cubicBezTo>
                  <a:pt x="11084" y="171796"/>
                  <a:pt x="10026" y="164795"/>
                  <a:pt x="8313" y="157942"/>
                </a:cubicBezTo>
                <a:cubicBezTo>
                  <a:pt x="7250" y="153692"/>
                  <a:pt x="4700" y="149820"/>
                  <a:pt x="4157" y="145473"/>
                </a:cubicBezTo>
                <a:cubicBezTo>
                  <a:pt x="1916" y="127548"/>
                  <a:pt x="1386" y="109451"/>
                  <a:pt x="0" y="91440"/>
                </a:cubicBezTo>
                <a:cubicBezTo>
                  <a:pt x="1386" y="83127"/>
                  <a:pt x="734" y="74203"/>
                  <a:pt x="4157" y="66502"/>
                </a:cubicBezTo>
                <a:cubicBezTo>
                  <a:pt x="10307" y="52666"/>
                  <a:pt x="18069" y="54602"/>
                  <a:pt x="29095" y="49876"/>
                </a:cubicBezTo>
                <a:cubicBezTo>
                  <a:pt x="34790" y="47435"/>
                  <a:pt x="39919" y="43738"/>
                  <a:pt x="45720" y="41563"/>
                </a:cubicBezTo>
                <a:cubicBezTo>
                  <a:pt x="51069" y="39557"/>
                  <a:pt x="56853" y="38976"/>
                  <a:pt x="62346" y="37407"/>
                </a:cubicBezTo>
                <a:cubicBezTo>
                  <a:pt x="66559" y="36204"/>
                  <a:pt x="70565" y="34314"/>
                  <a:pt x="74815" y="33251"/>
                </a:cubicBezTo>
                <a:cubicBezTo>
                  <a:pt x="95992" y="27957"/>
                  <a:pt x="105280" y="28305"/>
                  <a:pt x="128848" y="24938"/>
                </a:cubicBezTo>
                <a:cubicBezTo>
                  <a:pt x="137191" y="23746"/>
                  <a:pt x="145522" y="22435"/>
                  <a:pt x="153786" y="20782"/>
                </a:cubicBezTo>
                <a:cubicBezTo>
                  <a:pt x="169478" y="17643"/>
                  <a:pt x="179462" y="13609"/>
                  <a:pt x="195349" y="8313"/>
                </a:cubicBezTo>
                <a:cubicBezTo>
                  <a:pt x="199505" y="6928"/>
                  <a:pt x="203471" y="4699"/>
                  <a:pt x="207818" y="4156"/>
                </a:cubicBezTo>
                <a:lnTo>
                  <a:pt x="241069" y="0"/>
                </a:lnTo>
                <a:cubicBezTo>
                  <a:pt x="252153" y="1385"/>
                  <a:pt x="263398" y="1816"/>
                  <a:pt x="274320" y="4156"/>
                </a:cubicBezTo>
                <a:cubicBezTo>
                  <a:pt x="282888" y="5992"/>
                  <a:pt x="299258" y="12469"/>
                  <a:pt x="299258" y="12469"/>
                </a:cubicBezTo>
                <a:cubicBezTo>
                  <a:pt x="302029" y="16625"/>
                  <a:pt x="303670" y="21817"/>
                  <a:pt x="307571" y="24938"/>
                </a:cubicBezTo>
                <a:cubicBezTo>
                  <a:pt x="310992" y="27675"/>
                  <a:pt x="316942" y="25996"/>
                  <a:pt x="320040" y="29094"/>
                </a:cubicBezTo>
                <a:cubicBezTo>
                  <a:pt x="323138" y="32192"/>
                  <a:pt x="322069" y="37733"/>
                  <a:pt x="324197" y="41563"/>
                </a:cubicBezTo>
                <a:cubicBezTo>
                  <a:pt x="329049" y="50297"/>
                  <a:pt x="340822" y="66502"/>
                  <a:pt x="340822" y="66502"/>
                </a:cubicBezTo>
                <a:cubicBezTo>
                  <a:pt x="352667" y="102037"/>
                  <a:pt x="348048" y="82745"/>
                  <a:pt x="353291" y="124691"/>
                </a:cubicBezTo>
                <a:cubicBezTo>
                  <a:pt x="352384" y="131946"/>
                  <a:pt x="351180" y="159247"/>
                  <a:pt x="344978" y="170411"/>
                </a:cubicBezTo>
                <a:cubicBezTo>
                  <a:pt x="340126" y="179144"/>
                  <a:pt x="333895" y="187036"/>
                  <a:pt x="328353" y="195349"/>
                </a:cubicBezTo>
                <a:lnTo>
                  <a:pt x="320040" y="207818"/>
                </a:lnTo>
                <a:cubicBezTo>
                  <a:pt x="317269" y="211974"/>
                  <a:pt x="316467" y="218708"/>
                  <a:pt x="311728" y="220287"/>
                </a:cubicBezTo>
                <a:lnTo>
                  <a:pt x="299258" y="224443"/>
                </a:lnTo>
                <a:cubicBezTo>
                  <a:pt x="295102" y="227214"/>
                  <a:pt x="291354" y="230727"/>
                  <a:pt x="286789" y="232756"/>
                </a:cubicBezTo>
                <a:cubicBezTo>
                  <a:pt x="278782" y="236315"/>
                  <a:pt x="261851" y="241069"/>
                  <a:pt x="261851" y="241069"/>
                </a:cubicBezTo>
                <a:cubicBezTo>
                  <a:pt x="232409" y="260698"/>
                  <a:pt x="247667" y="253538"/>
                  <a:pt x="182880" y="253538"/>
                </a:cubicBezTo>
                <a:cubicBezTo>
                  <a:pt x="166197" y="253538"/>
                  <a:pt x="110144" y="255616"/>
                  <a:pt x="91440" y="2535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59B2680B-F1A9-5E4B-BBA1-36B7C9455F01}"/>
              </a:ext>
            </a:extLst>
          </p:cNvPr>
          <p:cNvSpPr/>
          <p:nvPr/>
        </p:nvSpPr>
        <p:spPr>
          <a:xfrm rot="21416581">
            <a:off x="3537183" y="1429953"/>
            <a:ext cx="1330138" cy="1140188"/>
          </a:xfrm>
          <a:custGeom>
            <a:avLst/>
            <a:gdLst>
              <a:gd name="connsiteX0" fmla="*/ 24938 w 552796"/>
              <a:gd name="connsiteY0" fmla="*/ 33251 h 473854"/>
              <a:gd name="connsiteX1" fmla="*/ 8312 w 552796"/>
              <a:gd name="connsiteY1" fmla="*/ 66502 h 473854"/>
              <a:gd name="connsiteX2" fmla="*/ 0 w 552796"/>
              <a:gd name="connsiteY2" fmla="*/ 116379 h 473854"/>
              <a:gd name="connsiteX3" fmla="*/ 12469 w 552796"/>
              <a:gd name="connsiteY3" fmla="*/ 170411 h 473854"/>
              <a:gd name="connsiteX4" fmla="*/ 24938 w 552796"/>
              <a:gd name="connsiteY4" fmla="*/ 182880 h 473854"/>
              <a:gd name="connsiteX5" fmla="*/ 24938 w 552796"/>
              <a:gd name="connsiteY5" fmla="*/ 216131 h 473854"/>
              <a:gd name="connsiteX6" fmla="*/ 16625 w 552796"/>
              <a:gd name="connsiteY6" fmla="*/ 241069 h 473854"/>
              <a:gd name="connsiteX7" fmla="*/ 33250 w 552796"/>
              <a:gd name="connsiteY7" fmla="*/ 278477 h 473854"/>
              <a:gd name="connsiteX8" fmla="*/ 29094 w 552796"/>
              <a:gd name="connsiteY8" fmla="*/ 299259 h 473854"/>
              <a:gd name="connsiteX9" fmla="*/ 24938 w 552796"/>
              <a:gd name="connsiteY9" fmla="*/ 315884 h 473854"/>
              <a:gd name="connsiteX10" fmla="*/ 20781 w 552796"/>
              <a:gd name="connsiteY10" fmla="*/ 369917 h 473854"/>
              <a:gd name="connsiteX11" fmla="*/ 12469 w 552796"/>
              <a:gd name="connsiteY11" fmla="*/ 394855 h 473854"/>
              <a:gd name="connsiteX12" fmla="*/ 20781 w 552796"/>
              <a:gd name="connsiteY12" fmla="*/ 428106 h 473854"/>
              <a:gd name="connsiteX13" fmla="*/ 33250 w 552796"/>
              <a:gd name="connsiteY13" fmla="*/ 436419 h 473854"/>
              <a:gd name="connsiteX14" fmla="*/ 74814 w 552796"/>
              <a:gd name="connsiteY14" fmla="*/ 444731 h 473854"/>
              <a:gd name="connsiteX15" fmla="*/ 99752 w 552796"/>
              <a:gd name="connsiteY15" fmla="*/ 453044 h 473854"/>
              <a:gd name="connsiteX16" fmla="*/ 120534 w 552796"/>
              <a:gd name="connsiteY16" fmla="*/ 461357 h 473854"/>
              <a:gd name="connsiteX17" fmla="*/ 141316 w 552796"/>
              <a:gd name="connsiteY17" fmla="*/ 465513 h 473854"/>
              <a:gd name="connsiteX18" fmla="*/ 157941 w 552796"/>
              <a:gd name="connsiteY18" fmla="*/ 473826 h 473854"/>
              <a:gd name="connsiteX19" fmla="*/ 187036 w 552796"/>
              <a:gd name="connsiteY19" fmla="*/ 461357 h 473854"/>
              <a:gd name="connsiteX20" fmla="*/ 245225 w 552796"/>
              <a:gd name="connsiteY20" fmla="*/ 436419 h 473854"/>
              <a:gd name="connsiteX21" fmla="*/ 261850 w 552796"/>
              <a:gd name="connsiteY21" fmla="*/ 428106 h 473854"/>
              <a:gd name="connsiteX22" fmla="*/ 290945 w 552796"/>
              <a:gd name="connsiteY22" fmla="*/ 419793 h 473854"/>
              <a:gd name="connsiteX23" fmla="*/ 303414 w 552796"/>
              <a:gd name="connsiteY23" fmla="*/ 415637 h 473854"/>
              <a:gd name="connsiteX24" fmla="*/ 320040 w 552796"/>
              <a:gd name="connsiteY24" fmla="*/ 411480 h 473854"/>
              <a:gd name="connsiteX25" fmla="*/ 349134 w 552796"/>
              <a:gd name="connsiteY25" fmla="*/ 399011 h 473854"/>
              <a:gd name="connsiteX26" fmla="*/ 428105 w 552796"/>
              <a:gd name="connsiteY26" fmla="*/ 390699 h 473854"/>
              <a:gd name="connsiteX27" fmla="*/ 448887 w 552796"/>
              <a:gd name="connsiteY27" fmla="*/ 386542 h 473854"/>
              <a:gd name="connsiteX28" fmla="*/ 482138 w 552796"/>
              <a:gd name="connsiteY28" fmla="*/ 378229 h 473854"/>
              <a:gd name="connsiteX29" fmla="*/ 552796 w 552796"/>
              <a:gd name="connsiteY29" fmla="*/ 374073 h 473854"/>
              <a:gd name="connsiteX30" fmla="*/ 548640 w 552796"/>
              <a:gd name="connsiteY30" fmla="*/ 361604 h 473854"/>
              <a:gd name="connsiteX31" fmla="*/ 540327 w 552796"/>
              <a:gd name="connsiteY31" fmla="*/ 349135 h 473854"/>
              <a:gd name="connsiteX32" fmla="*/ 544483 w 552796"/>
              <a:gd name="connsiteY32" fmla="*/ 299259 h 473854"/>
              <a:gd name="connsiteX33" fmla="*/ 532014 w 552796"/>
              <a:gd name="connsiteY33" fmla="*/ 241069 h 473854"/>
              <a:gd name="connsiteX34" fmla="*/ 527858 w 552796"/>
              <a:gd name="connsiteY34" fmla="*/ 228600 h 473854"/>
              <a:gd name="connsiteX35" fmla="*/ 507076 w 552796"/>
              <a:gd name="connsiteY35" fmla="*/ 203662 h 473854"/>
              <a:gd name="connsiteX36" fmla="*/ 494607 w 552796"/>
              <a:gd name="connsiteY36" fmla="*/ 191193 h 473854"/>
              <a:gd name="connsiteX37" fmla="*/ 486294 w 552796"/>
              <a:gd name="connsiteY37" fmla="*/ 166255 h 473854"/>
              <a:gd name="connsiteX38" fmla="*/ 482138 w 552796"/>
              <a:gd name="connsiteY38" fmla="*/ 153786 h 473854"/>
              <a:gd name="connsiteX39" fmla="*/ 457200 w 552796"/>
              <a:gd name="connsiteY39" fmla="*/ 116379 h 473854"/>
              <a:gd name="connsiteX40" fmla="*/ 440574 w 552796"/>
              <a:gd name="connsiteY40" fmla="*/ 91440 h 473854"/>
              <a:gd name="connsiteX41" fmla="*/ 428105 w 552796"/>
              <a:gd name="connsiteY41" fmla="*/ 83128 h 473854"/>
              <a:gd name="connsiteX42" fmla="*/ 423949 w 552796"/>
              <a:gd name="connsiteY42" fmla="*/ 70659 h 473854"/>
              <a:gd name="connsiteX43" fmla="*/ 386541 w 552796"/>
              <a:gd name="connsiteY43" fmla="*/ 49877 h 473854"/>
              <a:gd name="connsiteX44" fmla="*/ 369916 w 552796"/>
              <a:gd name="connsiteY44" fmla="*/ 41564 h 473854"/>
              <a:gd name="connsiteX45" fmla="*/ 357447 w 552796"/>
              <a:gd name="connsiteY45" fmla="*/ 33251 h 473854"/>
              <a:gd name="connsiteX46" fmla="*/ 332509 w 552796"/>
              <a:gd name="connsiteY46" fmla="*/ 24939 h 473854"/>
              <a:gd name="connsiteX47" fmla="*/ 320040 w 552796"/>
              <a:gd name="connsiteY47" fmla="*/ 20782 h 473854"/>
              <a:gd name="connsiteX48" fmla="*/ 307570 w 552796"/>
              <a:gd name="connsiteY48" fmla="*/ 16626 h 473854"/>
              <a:gd name="connsiteX49" fmla="*/ 295101 w 552796"/>
              <a:gd name="connsiteY49" fmla="*/ 12469 h 473854"/>
              <a:gd name="connsiteX50" fmla="*/ 274320 w 552796"/>
              <a:gd name="connsiteY50" fmla="*/ 8313 h 473854"/>
              <a:gd name="connsiteX51" fmla="*/ 195349 w 552796"/>
              <a:gd name="connsiteY51" fmla="*/ 0 h 473854"/>
              <a:gd name="connsiteX52" fmla="*/ 108065 w 552796"/>
              <a:gd name="connsiteY52" fmla="*/ 8313 h 473854"/>
              <a:gd name="connsiteX53" fmla="*/ 83127 w 552796"/>
              <a:gd name="connsiteY53" fmla="*/ 16626 h 473854"/>
              <a:gd name="connsiteX54" fmla="*/ 70658 w 552796"/>
              <a:gd name="connsiteY54" fmla="*/ 20782 h 473854"/>
              <a:gd name="connsiteX55" fmla="*/ 41563 w 552796"/>
              <a:gd name="connsiteY55" fmla="*/ 24939 h 473854"/>
              <a:gd name="connsiteX56" fmla="*/ 24938 w 552796"/>
              <a:gd name="connsiteY56" fmla="*/ 33251 h 4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796" h="473854">
                <a:moveTo>
                  <a:pt x="24938" y="33251"/>
                </a:moveTo>
                <a:cubicBezTo>
                  <a:pt x="19396" y="40178"/>
                  <a:pt x="13078" y="55063"/>
                  <a:pt x="8312" y="66502"/>
                </a:cubicBezTo>
                <a:cubicBezTo>
                  <a:pt x="3409" y="78269"/>
                  <a:pt x="1029" y="108149"/>
                  <a:pt x="0" y="116379"/>
                </a:cubicBezTo>
                <a:cubicBezTo>
                  <a:pt x="3130" y="147677"/>
                  <a:pt x="-3021" y="151823"/>
                  <a:pt x="12469" y="170411"/>
                </a:cubicBezTo>
                <a:cubicBezTo>
                  <a:pt x="16232" y="174927"/>
                  <a:pt x="20782" y="178724"/>
                  <a:pt x="24938" y="182880"/>
                </a:cubicBezTo>
                <a:cubicBezTo>
                  <a:pt x="30706" y="200184"/>
                  <a:pt x="30956" y="194063"/>
                  <a:pt x="24938" y="216131"/>
                </a:cubicBezTo>
                <a:cubicBezTo>
                  <a:pt x="22632" y="224585"/>
                  <a:pt x="16625" y="241069"/>
                  <a:pt x="16625" y="241069"/>
                </a:cubicBezTo>
                <a:cubicBezTo>
                  <a:pt x="26518" y="270747"/>
                  <a:pt x="20078" y="258717"/>
                  <a:pt x="33250" y="278477"/>
                </a:cubicBezTo>
                <a:cubicBezTo>
                  <a:pt x="31865" y="285404"/>
                  <a:pt x="30626" y="292363"/>
                  <a:pt x="29094" y="299259"/>
                </a:cubicBezTo>
                <a:cubicBezTo>
                  <a:pt x="27855" y="304835"/>
                  <a:pt x="25605" y="310211"/>
                  <a:pt x="24938" y="315884"/>
                </a:cubicBezTo>
                <a:cubicBezTo>
                  <a:pt x="22827" y="333824"/>
                  <a:pt x="23598" y="352074"/>
                  <a:pt x="20781" y="369917"/>
                </a:cubicBezTo>
                <a:cubicBezTo>
                  <a:pt x="19414" y="378572"/>
                  <a:pt x="12469" y="394855"/>
                  <a:pt x="12469" y="394855"/>
                </a:cubicBezTo>
                <a:cubicBezTo>
                  <a:pt x="12676" y="395889"/>
                  <a:pt x="17373" y="423846"/>
                  <a:pt x="20781" y="428106"/>
                </a:cubicBezTo>
                <a:cubicBezTo>
                  <a:pt x="23902" y="432007"/>
                  <a:pt x="28659" y="434451"/>
                  <a:pt x="33250" y="436419"/>
                </a:cubicBezTo>
                <a:cubicBezTo>
                  <a:pt x="41140" y="439800"/>
                  <a:pt x="69190" y="443794"/>
                  <a:pt x="74814" y="444731"/>
                </a:cubicBezTo>
                <a:cubicBezTo>
                  <a:pt x="83127" y="447502"/>
                  <a:pt x="91517" y="450049"/>
                  <a:pt x="99752" y="453044"/>
                </a:cubicBezTo>
                <a:cubicBezTo>
                  <a:pt x="106764" y="455594"/>
                  <a:pt x="113388" y="459213"/>
                  <a:pt x="120534" y="461357"/>
                </a:cubicBezTo>
                <a:cubicBezTo>
                  <a:pt x="127301" y="463387"/>
                  <a:pt x="134389" y="464128"/>
                  <a:pt x="141316" y="465513"/>
                </a:cubicBezTo>
                <a:cubicBezTo>
                  <a:pt x="146858" y="468284"/>
                  <a:pt x="151807" y="472950"/>
                  <a:pt x="157941" y="473826"/>
                </a:cubicBezTo>
                <a:cubicBezTo>
                  <a:pt x="162867" y="474530"/>
                  <a:pt x="185471" y="461983"/>
                  <a:pt x="187036" y="461357"/>
                </a:cubicBezTo>
                <a:cubicBezTo>
                  <a:pt x="248174" y="436903"/>
                  <a:pt x="169567" y="474248"/>
                  <a:pt x="245225" y="436419"/>
                </a:cubicBezTo>
                <a:cubicBezTo>
                  <a:pt x="250767" y="433648"/>
                  <a:pt x="255972" y="430065"/>
                  <a:pt x="261850" y="428106"/>
                </a:cubicBezTo>
                <a:cubicBezTo>
                  <a:pt x="291735" y="418143"/>
                  <a:pt x="254430" y="430225"/>
                  <a:pt x="290945" y="419793"/>
                </a:cubicBezTo>
                <a:cubicBezTo>
                  <a:pt x="295158" y="418589"/>
                  <a:pt x="299201" y="416841"/>
                  <a:pt x="303414" y="415637"/>
                </a:cubicBezTo>
                <a:cubicBezTo>
                  <a:pt x="308907" y="414068"/>
                  <a:pt x="314691" y="413486"/>
                  <a:pt x="320040" y="411480"/>
                </a:cubicBezTo>
                <a:cubicBezTo>
                  <a:pt x="343817" y="402564"/>
                  <a:pt x="328501" y="404169"/>
                  <a:pt x="349134" y="399011"/>
                </a:cubicBezTo>
                <a:cubicBezTo>
                  <a:pt x="377821" y="391839"/>
                  <a:pt x="393597" y="393164"/>
                  <a:pt x="428105" y="390699"/>
                </a:cubicBezTo>
                <a:cubicBezTo>
                  <a:pt x="435032" y="389313"/>
                  <a:pt x="442003" y="388131"/>
                  <a:pt x="448887" y="386542"/>
                </a:cubicBezTo>
                <a:cubicBezTo>
                  <a:pt x="460019" y="383973"/>
                  <a:pt x="470733" y="378900"/>
                  <a:pt x="482138" y="378229"/>
                </a:cubicBezTo>
                <a:lnTo>
                  <a:pt x="552796" y="374073"/>
                </a:lnTo>
                <a:cubicBezTo>
                  <a:pt x="551411" y="369917"/>
                  <a:pt x="550599" y="365523"/>
                  <a:pt x="548640" y="361604"/>
                </a:cubicBezTo>
                <a:cubicBezTo>
                  <a:pt x="546406" y="357136"/>
                  <a:pt x="540659" y="354119"/>
                  <a:pt x="540327" y="349135"/>
                </a:cubicBezTo>
                <a:cubicBezTo>
                  <a:pt x="539217" y="332489"/>
                  <a:pt x="543098" y="315884"/>
                  <a:pt x="544483" y="299259"/>
                </a:cubicBezTo>
                <a:cubicBezTo>
                  <a:pt x="539240" y="257311"/>
                  <a:pt x="543859" y="276606"/>
                  <a:pt x="532014" y="241069"/>
                </a:cubicBezTo>
                <a:cubicBezTo>
                  <a:pt x="530629" y="236913"/>
                  <a:pt x="530956" y="231698"/>
                  <a:pt x="527858" y="228600"/>
                </a:cubicBezTo>
                <a:cubicBezTo>
                  <a:pt x="491430" y="192172"/>
                  <a:pt x="536009" y="238381"/>
                  <a:pt x="507076" y="203662"/>
                </a:cubicBezTo>
                <a:cubicBezTo>
                  <a:pt x="503313" y="199146"/>
                  <a:pt x="498763" y="195349"/>
                  <a:pt x="494607" y="191193"/>
                </a:cubicBezTo>
                <a:lnTo>
                  <a:pt x="486294" y="166255"/>
                </a:lnTo>
                <a:cubicBezTo>
                  <a:pt x="484909" y="162099"/>
                  <a:pt x="484568" y="157431"/>
                  <a:pt x="482138" y="153786"/>
                </a:cubicBezTo>
                <a:lnTo>
                  <a:pt x="457200" y="116379"/>
                </a:lnTo>
                <a:cubicBezTo>
                  <a:pt x="457199" y="116378"/>
                  <a:pt x="440576" y="91441"/>
                  <a:pt x="440574" y="91440"/>
                </a:cubicBezTo>
                <a:lnTo>
                  <a:pt x="428105" y="83128"/>
                </a:lnTo>
                <a:cubicBezTo>
                  <a:pt x="426720" y="78972"/>
                  <a:pt x="427047" y="73757"/>
                  <a:pt x="423949" y="70659"/>
                </a:cubicBezTo>
                <a:cubicBezTo>
                  <a:pt x="403694" y="50404"/>
                  <a:pt x="404836" y="57718"/>
                  <a:pt x="386541" y="49877"/>
                </a:cubicBezTo>
                <a:cubicBezTo>
                  <a:pt x="380846" y="47436"/>
                  <a:pt x="375295" y="44638"/>
                  <a:pt x="369916" y="41564"/>
                </a:cubicBezTo>
                <a:cubicBezTo>
                  <a:pt x="365579" y="39086"/>
                  <a:pt x="362012" y="35280"/>
                  <a:pt x="357447" y="33251"/>
                </a:cubicBezTo>
                <a:cubicBezTo>
                  <a:pt x="349440" y="29692"/>
                  <a:pt x="340822" y="27710"/>
                  <a:pt x="332509" y="24939"/>
                </a:cubicBezTo>
                <a:lnTo>
                  <a:pt x="320040" y="20782"/>
                </a:lnTo>
                <a:lnTo>
                  <a:pt x="307570" y="16626"/>
                </a:lnTo>
                <a:cubicBezTo>
                  <a:pt x="303414" y="15241"/>
                  <a:pt x="299397" y="13328"/>
                  <a:pt x="295101" y="12469"/>
                </a:cubicBezTo>
                <a:cubicBezTo>
                  <a:pt x="288174" y="11084"/>
                  <a:pt x="281330" y="9189"/>
                  <a:pt x="274320" y="8313"/>
                </a:cubicBezTo>
                <a:cubicBezTo>
                  <a:pt x="248055" y="5030"/>
                  <a:pt x="195349" y="0"/>
                  <a:pt x="195349" y="0"/>
                </a:cubicBezTo>
                <a:cubicBezTo>
                  <a:pt x="183986" y="874"/>
                  <a:pt x="125970" y="4476"/>
                  <a:pt x="108065" y="8313"/>
                </a:cubicBezTo>
                <a:cubicBezTo>
                  <a:pt x="99497" y="10149"/>
                  <a:pt x="91440" y="13855"/>
                  <a:pt x="83127" y="16626"/>
                </a:cubicBezTo>
                <a:cubicBezTo>
                  <a:pt x="78971" y="18011"/>
                  <a:pt x="74995" y="20162"/>
                  <a:pt x="70658" y="20782"/>
                </a:cubicBezTo>
                <a:cubicBezTo>
                  <a:pt x="60960" y="22168"/>
                  <a:pt x="51067" y="22563"/>
                  <a:pt x="41563" y="24939"/>
                </a:cubicBezTo>
                <a:cubicBezTo>
                  <a:pt x="37531" y="25947"/>
                  <a:pt x="30480" y="26324"/>
                  <a:pt x="24938" y="332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20CB72-84B5-4549-8ABE-1C55E2169B36}"/>
              </a:ext>
            </a:extLst>
          </p:cNvPr>
          <p:cNvSpPr txBox="1"/>
          <p:nvPr/>
        </p:nvSpPr>
        <p:spPr>
          <a:xfrm rot="20798840">
            <a:off x="3331952" y="1676882"/>
            <a:ext cx="1540169" cy="646331"/>
          </a:xfrm>
          <a:prstGeom prst="rect">
            <a:avLst/>
          </a:prstGeom>
          <a:noFill/>
        </p:spPr>
        <p:txBody>
          <a:bodyPr wrap="square" rtlCol="0">
            <a:spAutoFit/>
          </a:bodyPr>
          <a:lstStyle/>
          <a:p>
            <a:r>
              <a:rPr lang="en-US" sz="3600" dirty="0"/>
              <a:t>¡ALTO!</a:t>
            </a:r>
          </a:p>
        </p:txBody>
      </p:sp>
      <p:sp>
        <p:nvSpPr>
          <p:cNvPr id="2" name="Freeform 1">
            <a:extLst>
              <a:ext uri="{FF2B5EF4-FFF2-40B4-BE49-F238E27FC236}">
                <a16:creationId xmlns:a16="http://schemas.microsoft.com/office/drawing/2014/main" id="{2AC3AF51-CBF6-D641-8BFE-8B775CA27947}"/>
              </a:ext>
            </a:extLst>
          </p:cNvPr>
          <p:cNvSpPr/>
          <p:nvPr/>
        </p:nvSpPr>
        <p:spPr>
          <a:xfrm>
            <a:off x="4898571" y="898071"/>
            <a:ext cx="2253343" cy="1926772"/>
          </a:xfrm>
          <a:custGeom>
            <a:avLst/>
            <a:gdLst>
              <a:gd name="connsiteX0" fmla="*/ 342900 w 2253343"/>
              <a:gd name="connsiteY0" fmla="*/ 48986 h 1926772"/>
              <a:gd name="connsiteX1" fmla="*/ 114300 w 2253343"/>
              <a:gd name="connsiteY1" fmla="*/ 408215 h 1926772"/>
              <a:gd name="connsiteX2" fmla="*/ 65315 w 2253343"/>
              <a:gd name="connsiteY2" fmla="*/ 555172 h 1926772"/>
              <a:gd name="connsiteX3" fmla="*/ 48986 w 2253343"/>
              <a:gd name="connsiteY3" fmla="*/ 604158 h 1926772"/>
              <a:gd name="connsiteX4" fmla="*/ 32658 w 2253343"/>
              <a:gd name="connsiteY4" fmla="*/ 832758 h 1926772"/>
              <a:gd name="connsiteX5" fmla="*/ 65315 w 2253343"/>
              <a:gd name="connsiteY5" fmla="*/ 1175658 h 1926772"/>
              <a:gd name="connsiteX6" fmla="*/ 48986 w 2253343"/>
              <a:gd name="connsiteY6" fmla="*/ 1273629 h 1926772"/>
              <a:gd name="connsiteX7" fmla="*/ 16329 w 2253343"/>
              <a:gd name="connsiteY7" fmla="*/ 1436915 h 1926772"/>
              <a:gd name="connsiteX8" fmla="*/ 0 w 2253343"/>
              <a:gd name="connsiteY8" fmla="*/ 1534886 h 1926772"/>
              <a:gd name="connsiteX9" fmla="*/ 16329 w 2253343"/>
              <a:gd name="connsiteY9" fmla="*/ 1714500 h 1926772"/>
              <a:gd name="connsiteX10" fmla="*/ 32658 w 2253343"/>
              <a:gd name="connsiteY10" fmla="*/ 1763486 h 1926772"/>
              <a:gd name="connsiteX11" fmla="*/ 146958 w 2253343"/>
              <a:gd name="connsiteY11" fmla="*/ 1828800 h 1926772"/>
              <a:gd name="connsiteX12" fmla="*/ 195943 w 2253343"/>
              <a:gd name="connsiteY12" fmla="*/ 1845129 h 1926772"/>
              <a:gd name="connsiteX13" fmla="*/ 375558 w 2253343"/>
              <a:gd name="connsiteY13" fmla="*/ 1894115 h 1926772"/>
              <a:gd name="connsiteX14" fmla="*/ 440872 w 2253343"/>
              <a:gd name="connsiteY14" fmla="*/ 1926772 h 1926772"/>
              <a:gd name="connsiteX15" fmla="*/ 669472 w 2253343"/>
              <a:gd name="connsiteY15" fmla="*/ 1910443 h 1926772"/>
              <a:gd name="connsiteX16" fmla="*/ 800100 w 2253343"/>
              <a:gd name="connsiteY16" fmla="*/ 1894115 h 1926772"/>
              <a:gd name="connsiteX17" fmla="*/ 947058 w 2253343"/>
              <a:gd name="connsiteY17" fmla="*/ 1877786 h 1926772"/>
              <a:gd name="connsiteX18" fmla="*/ 1110343 w 2253343"/>
              <a:gd name="connsiteY18" fmla="*/ 1828800 h 1926772"/>
              <a:gd name="connsiteX19" fmla="*/ 1240972 w 2253343"/>
              <a:gd name="connsiteY19" fmla="*/ 1796143 h 1926772"/>
              <a:gd name="connsiteX20" fmla="*/ 1551215 w 2253343"/>
              <a:gd name="connsiteY20" fmla="*/ 1779815 h 1926772"/>
              <a:gd name="connsiteX21" fmla="*/ 1845129 w 2253343"/>
              <a:gd name="connsiteY21" fmla="*/ 1747158 h 1926772"/>
              <a:gd name="connsiteX22" fmla="*/ 1943100 w 2253343"/>
              <a:gd name="connsiteY22" fmla="*/ 1730829 h 1926772"/>
              <a:gd name="connsiteX23" fmla="*/ 1975758 w 2253343"/>
              <a:gd name="connsiteY23" fmla="*/ 1698172 h 1926772"/>
              <a:gd name="connsiteX24" fmla="*/ 2024743 w 2253343"/>
              <a:gd name="connsiteY24" fmla="*/ 1665515 h 1926772"/>
              <a:gd name="connsiteX25" fmla="*/ 2122715 w 2253343"/>
              <a:gd name="connsiteY25" fmla="*/ 1567543 h 1926772"/>
              <a:gd name="connsiteX26" fmla="*/ 2155372 w 2253343"/>
              <a:gd name="connsiteY26" fmla="*/ 1469572 h 1926772"/>
              <a:gd name="connsiteX27" fmla="*/ 2188029 w 2253343"/>
              <a:gd name="connsiteY27" fmla="*/ 1420586 h 1926772"/>
              <a:gd name="connsiteX28" fmla="*/ 2220686 w 2253343"/>
              <a:gd name="connsiteY28" fmla="*/ 1322615 h 1926772"/>
              <a:gd name="connsiteX29" fmla="*/ 2237015 w 2253343"/>
              <a:gd name="connsiteY29" fmla="*/ 1273629 h 1926772"/>
              <a:gd name="connsiteX30" fmla="*/ 2253343 w 2253343"/>
              <a:gd name="connsiteY30" fmla="*/ 1224643 h 1926772"/>
              <a:gd name="connsiteX31" fmla="*/ 2237015 w 2253343"/>
              <a:gd name="connsiteY31" fmla="*/ 1143000 h 1926772"/>
              <a:gd name="connsiteX32" fmla="*/ 2220686 w 2253343"/>
              <a:gd name="connsiteY32" fmla="*/ 996043 h 1926772"/>
              <a:gd name="connsiteX33" fmla="*/ 2204358 w 2253343"/>
              <a:gd name="connsiteY33" fmla="*/ 947058 h 1926772"/>
              <a:gd name="connsiteX34" fmla="*/ 2139043 w 2253343"/>
              <a:gd name="connsiteY34" fmla="*/ 718458 h 1926772"/>
              <a:gd name="connsiteX35" fmla="*/ 2106386 w 2253343"/>
              <a:gd name="connsiteY35" fmla="*/ 620486 h 1926772"/>
              <a:gd name="connsiteX36" fmla="*/ 2090058 w 2253343"/>
              <a:gd name="connsiteY36" fmla="*/ 571500 h 1926772"/>
              <a:gd name="connsiteX37" fmla="*/ 2057400 w 2253343"/>
              <a:gd name="connsiteY37" fmla="*/ 522515 h 1926772"/>
              <a:gd name="connsiteX38" fmla="*/ 2024743 w 2253343"/>
              <a:gd name="connsiteY38" fmla="*/ 408215 h 1926772"/>
              <a:gd name="connsiteX39" fmla="*/ 1943100 w 2253343"/>
              <a:gd name="connsiteY39" fmla="*/ 326572 h 1926772"/>
              <a:gd name="connsiteX40" fmla="*/ 1828800 w 2253343"/>
              <a:gd name="connsiteY40" fmla="*/ 277586 h 1926772"/>
              <a:gd name="connsiteX41" fmla="*/ 1730829 w 2253343"/>
              <a:gd name="connsiteY41" fmla="*/ 212272 h 1926772"/>
              <a:gd name="connsiteX42" fmla="*/ 1632858 w 2253343"/>
              <a:gd name="connsiteY42" fmla="*/ 179615 h 1926772"/>
              <a:gd name="connsiteX43" fmla="*/ 1583872 w 2253343"/>
              <a:gd name="connsiteY43" fmla="*/ 146958 h 1926772"/>
              <a:gd name="connsiteX44" fmla="*/ 1485900 w 2253343"/>
              <a:gd name="connsiteY44" fmla="*/ 114300 h 1926772"/>
              <a:gd name="connsiteX45" fmla="*/ 1436915 w 2253343"/>
              <a:gd name="connsiteY45" fmla="*/ 97972 h 1926772"/>
              <a:gd name="connsiteX46" fmla="*/ 1306286 w 2253343"/>
              <a:gd name="connsiteY46" fmla="*/ 32658 h 1926772"/>
              <a:gd name="connsiteX47" fmla="*/ 1175658 w 2253343"/>
              <a:gd name="connsiteY47" fmla="*/ 0 h 1926772"/>
              <a:gd name="connsiteX48" fmla="*/ 342900 w 2253343"/>
              <a:gd name="connsiteY48" fmla="*/ 48986 h 192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53343" h="1926772">
                <a:moveTo>
                  <a:pt x="342900" y="48986"/>
                </a:moveTo>
                <a:cubicBezTo>
                  <a:pt x="166007" y="117022"/>
                  <a:pt x="190191" y="213067"/>
                  <a:pt x="114300" y="408215"/>
                </a:cubicBezTo>
                <a:cubicBezTo>
                  <a:pt x="95585" y="456339"/>
                  <a:pt x="81643" y="506186"/>
                  <a:pt x="65315" y="555172"/>
                </a:cubicBezTo>
                <a:lnTo>
                  <a:pt x="48986" y="604158"/>
                </a:lnTo>
                <a:cubicBezTo>
                  <a:pt x="43543" y="680358"/>
                  <a:pt x="30476" y="756395"/>
                  <a:pt x="32658" y="832758"/>
                </a:cubicBezTo>
                <a:cubicBezTo>
                  <a:pt x="35937" y="947528"/>
                  <a:pt x="65315" y="1175658"/>
                  <a:pt x="65315" y="1175658"/>
                </a:cubicBezTo>
                <a:cubicBezTo>
                  <a:pt x="59872" y="1208315"/>
                  <a:pt x="55087" y="1241089"/>
                  <a:pt x="48986" y="1273629"/>
                </a:cubicBezTo>
                <a:cubicBezTo>
                  <a:pt x="38757" y="1328185"/>
                  <a:pt x="25454" y="1382164"/>
                  <a:pt x="16329" y="1436915"/>
                </a:cubicBezTo>
                <a:lnTo>
                  <a:pt x="0" y="1534886"/>
                </a:lnTo>
                <a:cubicBezTo>
                  <a:pt x="5443" y="1594757"/>
                  <a:pt x="7827" y="1654986"/>
                  <a:pt x="16329" y="1714500"/>
                </a:cubicBezTo>
                <a:cubicBezTo>
                  <a:pt x="18763" y="1731539"/>
                  <a:pt x="23111" y="1749165"/>
                  <a:pt x="32658" y="1763486"/>
                </a:cubicBezTo>
                <a:cubicBezTo>
                  <a:pt x="73463" y="1824694"/>
                  <a:pt x="82611" y="1810415"/>
                  <a:pt x="146958" y="1828800"/>
                </a:cubicBezTo>
                <a:cubicBezTo>
                  <a:pt x="163507" y="1833528"/>
                  <a:pt x="179338" y="1840600"/>
                  <a:pt x="195943" y="1845129"/>
                </a:cubicBezTo>
                <a:cubicBezTo>
                  <a:pt x="218849" y="1851376"/>
                  <a:pt x="331706" y="1875321"/>
                  <a:pt x="375558" y="1894115"/>
                </a:cubicBezTo>
                <a:cubicBezTo>
                  <a:pt x="397931" y="1903703"/>
                  <a:pt x="419101" y="1915886"/>
                  <a:pt x="440872" y="1926772"/>
                </a:cubicBezTo>
                <a:lnTo>
                  <a:pt x="669472" y="1910443"/>
                </a:lnTo>
                <a:cubicBezTo>
                  <a:pt x="713173" y="1906470"/>
                  <a:pt x="756519" y="1899242"/>
                  <a:pt x="800100" y="1894115"/>
                </a:cubicBezTo>
                <a:lnTo>
                  <a:pt x="947058" y="1877786"/>
                </a:lnTo>
                <a:cubicBezTo>
                  <a:pt x="1045775" y="1853107"/>
                  <a:pt x="991071" y="1868558"/>
                  <a:pt x="1110343" y="1828800"/>
                </a:cubicBezTo>
                <a:cubicBezTo>
                  <a:pt x="1157139" y="1813201"/>
                  <a:pt x="1188437" y="1800521"/>
                  <a:pt x="1240972" y="1796143"/>
                </a:cubicBezTo>
                <a:cubicBezTo>
                  <a:pt x="1344172" y="1787543"/>
                  <a:pt x="1447801" y="1785258"/>
                  <a:pt x="1551215" y="1779815"/>
                </a:cubicBezTo>
                <a:cubicBezTo>
                  <a:pt x="1730517" y="1743954"/>
                  <a:pt x="1533407" y="1779971"/>
                  <a:pt x="1845129" y="1747158"/>
                </a:cubicBezTo>
                <a:cubicBezTo>
                  <a:pt x="1878055" y="1743692"/>
                  <a:pt x="1910443" y="1736272"/>
                  <a:pt x="1943100" y="1730829"/>
                </a:cubicBezTo>
                <a:cubicBezTo>
                  <a:pt x="1953986" y="1719943"/>
                  <a:pt x="1963737" y="1707789"/>
                  <a:pt x="1975758" y="1698172"/>
                </a:cubicBezTo>
                <a:cubicBezTo>
                  <a:pt x="1991082" y="1685913"/>
                  <a:pt x="2010076" y="1678553"/>
                  <a:pt x="2024743" y="1665515"/>
                </a:cubicBezTo>
                <a:cubicBezTo>
                  <a:pt x="2059262" y="1634832"/>
                  <a:pt x="2122715" y="1567543"/>
                  <a:pt x="2122715" y="1567543"/>
                </a:cubicBezTo>
                <a:cubicBezTo>
                  <a:pt x="2133601" y="1534886"/>
                  <a:pt x="2136277" y="1498214"/>
                  <a:pt x="2155372" y="1469572"/>
                </a:cubicBezTo>
                <a:cubicBezTo>
                  <a:pt x="2166258" y="1453243"/>
                  <a:pt x="2180059" y="1438519"/>
                  <a:pt x="2188029" y="1420586"/>
                </a:cubicBezTo>
                <a:cubicBezTo>
                  <a:pt x="2202010" y="1389129"/>
                  <a:pt x="2209800" y="1355272"/>
                  <a:pt x="2220686" y="1322615"/>
                </a:cubicBezTo>
                <a:lnTo>
                  <a:pt x="2237015" y="1273629"/>
                </a:lnTo>
                <a:lnTo>
                  <a:pt x="2253343" y="1224643"/>
                </a:lnTo>
                <a:cubicBezTo>
                  <a:pt x="2247900" y="1197429"/>
                  <a:pt x="2240940" y="1170474"/>
                  <a:pt x="2237015" y="1143000"/>
                </a:cubicBezTo>
                <a:cubicBezTo>
                  <a:pt x="2230045" y="1094208"/>
                  <a:pt x="2228789" y="1044660"/>
                  <a:pt x="2220686" y="996043"/>
                </a:cubicBezTo>
                <a:cubicBezTo>
                  <a:pt x="2217856" y="979066"/>
                  <a:pt x="2208887" y="963663"/>
                  <a:pt x="2204358" y="947058"/>
                </a:cubicBezTo>
                <a:cubicBezTo>
                  <a:pt x="2142845" y="721514"/>
                  <a:pt x="2201620" y="906192"/>
                  <a:pt x="2139043" y="718458"/>
                </a:cubicBezTo>
                <a:lnTo>
                  <a:pt x="2106386" y="620486"/>
                </a:lnTo>
                <a:cubicBezTo>
                  <a:pt x="2100943" y="604157"/>
                  <a:pt x="2099606" y="585821"/>
                  <a:pt x="2090058" y="571500"/>
                </a:cubicBezTo>
                <a:lnTo>
                  <a:pt x="2057400" y="522515"/>
                </a:lnTo>
                <a:cubicBezTo>
                  <a:pt x="2055985" y="516856"/>
                  <a:pt x="2033530" y="419931"/>
                  <a:pt x="2024743" y="408215"/>
                </a:cubicBezTo>
                <a:cubicBezTo>
                  <a:pt x="2001651" y="377426"/>
                  <a:pt x="1979612" y="338743"/>
                  <a:pt x="1943100" y="326572"/>
                </a:cubicBezTo>
                <a:cubicBezTo>
                  <a:pt x="1892426" y="309680"/>
                  <a:pt x="1879240" y="307850"/>
                  <a:pt x="1828800" y="277586"/>
                </a:cubicBezTo>
                <a:cubicBezTo>
                  <a:pt x="1795144" y="257393"/>
                  <a:pt x="1768064" y="224684"/>
                  <a:pt x="1730829" y="212272"/>
                </a:cubicBezTo>
                <a:lnTo>
                  <a:pt x="1632858" y="179615"/>
                </a:lnTo>
                <a:cubicBezTo>
                  <a:pt x="1616529" y="168729"/>
                  <a:pt x="1601805" y="154928"/>
                  <a:pt x="1583872" y="146958"/>
                </a:cubicBezTo>
                <a:cubicBezTo>
                  <a:pt x="1552415" y="132977"/>
                  <a:pt x="1518557" y="125186"/>
                  <a:pt x="1485900" y="114300"/>
                </a:cubicBezTo>
                <a:cubicBezTo>
                  <a:pt x="1469572" y="108857"/>
                  <a:pt x="1452309" y="105669"/>
                  <a:pt x="1436915" y="97972"/>
                </a:cubicBezTo>
                <a:cubicBezTo>
                  <a:pt x="1393372" y="76201"/>
                  <a:pt x="1353515" y="44466"/>
                  <a:pt x="1306286" y="32658"/>
                </a:cubicBezTo>
                <a:lnTo>
                  <a:pt x="1175658" y="0"/>
                </a:lnTo>
                <a:cubicBezTo>
                  <a:pt x="898081" y="11103"/>
                  <a:pt x="519793" y="-19050"/>
                  <a:pt x="342900" y="489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1426297-C336-4CC3-B5D8-37E913C68BAA}"/>
              </a:ext>
            </a:extLst>
          </p:cNvPr>
          <p:cNvSpPr txBox="1"/>
          <p:nvPr/>
        </p:nvSpPr>
        <p:spPr>
          <a:xfrm rot="21036627">
            <a:off x="4674040" y="984294"/>
            <a:ext cx="2702403" cy="1754326"/>
          </a:xfrm>
          <a:prstGeom prst="rect">
            <a:avLst/>
          </a:prstGeom>
          <a:noFill/>
        </p:spPr>
        <p:txBody>
          <a:bodyPr wrap="square" rtlCol="0">
            <a:spAutoFit/>
          </a:bodyPr>
          <a:lstStyle/>
          <a:p>
            <a:pPr algn="ctr"/>
            <a:r>
              <a:rPr lang="en-US" sz="3600" dirty="0"/>
              <a:t>SE PROHIBE EL ACOSO SEXUAL</a:t>
            </a:r>
          </a:p>
        </p:txBody>
      </p:sp>
    </p:spTree>
    <p:extLst>
      <p:ext uri="{BB962C8B-B14F-4D97-AF65-F5344CB8AC3E}">
        <p14:creationId xmlns:p14="http://schemas.microsoft.com/office/powerpoint/2010/main" val="28419039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6BEB36D-0637-5D42-B5D0-F0FB52513574}"/>
              </a:ext>
            </a:extLst>
          </p:cNvPr>
          <p:cNvGrpSpPr/>
          <p:nvPr/>
        </p:nvGrpSpPr>
        <p:grpSpPr>
          <a:xfrm>
            <a:off x="0" y="0"/>
            <a:ext cx="12192001" cy="6858000"/>
            <a:chOff x="0" y="0"/>
            <a:chExt cx="12192001" cy="6858000"/>
          </a:xfrm>
        </p:grpSpPr>
        <p:grpSp>
          <p:nvGrpSpPr>
            <p:cNvPr id="14" name="Group 13">
              <a:extLst>
                <a:ext uri="{FF2B5EF4-FFF2-40B4-BE49-F238E27FC236}">
                  <a16:creationId xmlns:a16="http://schemas.microsoft.com/office/drawing/2014/main" id="{2081A540-C2F3-6647-B117-76D74F46F134}"/>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91A098B3-4D17-9841-8E27-CF48785B6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B0449704-984F-1644-9092-42ED5CB8E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5" name="Footer Placeholder 3">
              <a:extLst>
                <a:ext uri="{FF2B5EF4-FFF2-40B4-BE49-F238E27FC236}">
                  <a16:creationId xmlns:a16="http://schemas.microsoft.com/office/drawing/2014/main" id="{0F7C112A-AB8E-8445-875F-D30CB08CD503}"/>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6" name="Picture 15">
              <a:extLst>
                <a:ext uri="{FF2B5EF4-FFF2-40B4-BE49-F238E27FC236}">
                  <a16:creationId xmlns:a16="http://schemas.microsoft.com/office/drawing/2014/main" id="{FD36F006-D03F-F643-8470-9D6047802C07}"/>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7" name="Group 16">
              <a:extLst>
                <a:ext uri="{FF2B5EF4-FFF2-40B4-BE49-F238E27FC236}">
                  <a16:creationId xmlns:a16="http://schemas.microsoft.com/office/drawing/2014/main" id="{CE177AC7-FE64-DD44-8BDB-11A20DE3F8E6}"/>
                </a:ext>
              </a:extLst>
            </p:cNvPr>
            <p:cNvGrpSpPr/>
            <p:nvPr/>
          </p:nvGrpSpPr>
          <p:grpSpPr>
            <a:xfrm>
              <a:off x="2323753" y="343701"/>
              <a:ext cx="6386621" cy="2269566"/>
              <a:chOff x="2323753" y="343701"/>
              <a:chExt cx="6386621" cy="2269566"/>
            </a:xfrm>
          </p:grpSpPr>
          <p:sp>
            <p:nvSpPr>
              <p:cNvPr id="19" name="Oval 18">
                <a:extLst>
                  <a:ext uri="{FF2B5EF4-FFF2-40B4-BE49-F238E27FC236}">
                    <a16:creationId xmlns:a16="http://schemas.microsoft.com/office/drawing/2014/main" id="{53D315C5-9E2E-BE4B-A62B-FF7BE92B246E}"/>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7FB2DAD-2268-4845-B4D0-88EE1A9AEAC2}"/>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27537B-28E2-9340-937E-65BBF429FBDA}"/>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2" name="TextBox 21">
                <a:extLst>
                  <a:ext uri="{FF2B5EF4-FFF2-40B4-BE49-F238E27FC236}">
                    <a16:creationId xmlns:a16="http://schemas.microsoft.com/office/drawing/2014/main" id="{C0815E02-2A88-8B48-A56E-8D4655CF7458}"/>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3" name="Group 22">
                <a:extLst>
                  <a:ext uri="{FF2B5EF4-FFF2-40B4-BE49-F238E27FC236}">
                    <a16:creationId xmlns:a16="http://schemas.microsoft.com/office/drawing/2014/main" id="{666E73B9-E28F-BA49-BBD5-8E4D37AF9859}"/>
                  </a:ext>
                </a:extLst>
              </p:cNvPr>
              <p:cNvGrpSpPr/>
              <p:nvPr/>
            </p:nvGrpSpPr>
            <p:grpSpPr>
              <a:xfrm>
                <a:off x="2482050" y="343701"/>
                <a:ext cx="5281205" cy="646331"/>
                <a:chOff x="2038214" y="274927"/>
                <a:chExt cx="4844516" cy="646331"/>
              </a:xfrm>
            </p:grpSpPr>
            <p:sp>
              <p:nvSpPr>
                <p:cNvPr id="26" name="Rectangle 25">
                  <a:extLst>
                    <a:ext uri="{FF2B5EF4-FFF2-40B4-BE49-F238E27FC236}">
                      <a16:creationId xmlns:a16="http://schemas.microsoft.com/office/drawing/2014/main" id="{71FCDF73-69A9-5B49-BF17-8EB260DAD81F}"/>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D22E956-15F6-0741-B889-C30CA867AA4C}"/>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4" name="Oval 23">
                <a:extLst>
                  <a:ext uri="{FF2B5EF4-FFF2-40B4-BE49-F238E27FC236}">
                    <a16:creationId xmlns:a16="http://schemas.microsoft.com/office/drawing/2014/main" id="{37CE5D50-342C-A245-9064-7ECD1C180A19}"/>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67772CC-7BC8-F449-BBC4-3B7773F5E16B}"/>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638C2B5C-E453-584F-AE03-F344CEEF399B}"/>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1E6DE3FD-75A8-514B-A2CD-4FE9E72AA378}"/>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64008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¿Es el acoso sexual no deseado?</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324ACF93-0EE3-48BF-967E-A41A6D3495FE}"/>
              </a:ext>
            </a:extLst>
          </p:cNvPr>
          <p:cNvSpPr txBox="1"/>
          <p:nvPr/>
        </p:nvSpPr>
        <p:spPr>
          <a:xfrm>
            <a:off x="2087008" y="85192"/>
            <a:ext cx="540780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558814" y="1395906"/>
            <a:ext cx="7411214" cy="118872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¿Qué son los silbidos y comentarios indecorosos?</a:t>
            </a:r>
          </a:p>
        </p:txBody>
      </p:sp>
      <p:grpSp>
        <p:nvGrpSpPr>
          <p:cNvPr id="2" name="Group 1"/>
          <p:cNvGrpSpPr/>
          <p:nvPr/>
        </p:nvGrpSpPr>
        <p:grpSpPr>
          <a:xfrm>
            <a:off x="2929943" y="3827965"/>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grpSp>
      <p:grpSp>
        <p:nvGrpSpPr>
          <p:cNvPr id="3" name="Group 2"/>
          <p:cNvGrpSpPr/>
          <p:nvPr/>
        </p:nvGrpSpPr>
        <p:grpSpPr>
          <a:xfrm>
            <a:off x="8477104" y="3827964"/>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7"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sp>
        <p:nvSpPr>
          <p:cNvPr id="19" name="Rectangle 18"/>
          <p:cNvSpPr/>
          <p:nvPr/>
        </p:nvSpPr>
        <p:spPr>
          <a:xfrm>
            <a:off x="1768713" y="2803762"/>
            <a:ext cx="3417923"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Silbar o gritar comentarios sexuales a alguien</a:t>
            </a:r>
          </a:p>
        </p:txBody>
      </p:sp>
      <p:sp>
        <p:nvSpPr>
          <p:cNvPr id="20" name="Rectangle 19"/>
          <p:cNvSpPr/>
          <p:nvPr/>
        </p:nvSpPr>
        <p:spPr>
          <a:xfrm>
            <a:off x="7165760" y="2806702"/>
            <a:ext cx="3349842"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Poner sus límites usando Declaraciones “yo”</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1910961" y="3827964"/>
            <a:ext cx="847367" cy="124855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7683932" y="3832821"/>
            <a:ext cx="694295" cy="139325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a:extLst>
              <a:ext uri="{FF2B5EF4-FFF2-40B4-BE49-F238E27FC236}">
                <a16:creationId xmlns:a16="http://schemas.microsoft.com/office/drawing/2014/main" id="{B46AB24B-1034-CE40-BDEF-2EC18C4769AC}"/>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4" name="TextBox 23">
            <a:extLst>
              <a:ext uri="{FF2B5EF4-FFF2-40B4-BE49-F238E27FC236}">
                <a16:creationId xmlns:a16="http://schemas.microsoft.com/office/drawing/2014/main" id="{11BE820C-397A-034C-B2C3-70BD119499D6}"/>
              </a:ext>
            </a:extLst>
          </p:cNvPr>
          <p:cNvSpPr txBox="1"/>
          <p:nvPr/>
        </p:nvSpPr>
        <p:spPr>
          <a:xfrm>
            <a:off x="2087008" y="85192"/>
            <a:ext cx="540780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Si ve que acosan sexualmente a alguien, ¿debe reírse?</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42056815-10C7-B349-8229-2B73E7E06DF1}"/>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9" name="TextBox 18">
            <a:extLst>
              <a:ext uri="{FF2B5EF4-FFF2-40B4-BE49-F238E27FC236}">
                <a16:creationId xmlns:a16="http://schemas.microsoft.com/office/drawing/2014/main" id="{FD8DE379-096C-7D4E-9F28-81010553A36D}"/>
              </a:ext>
            </a:extLst>
          </p:cNvPr>
          <p:cNvSpPr txBox="1"/>
          <p:nvPr/>
        </p:nvSpPr>
        <p:spPr>
          <a:xfrm>
            <a:off x="2087008" y="85192"/>
            <a:ext cx="5407806"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6705F5-A401-ED4C-9C36-7B2BFCBF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7" name="Picture 16">
            <a:extLst>
              <a:ext uri="{FF2B5EF4-FFF2-40B4-BE49-F238E27FC236}">
                <a16:creationId xmlns:a16="http://schemas.microsoft.com/office/drawing/2014/main" id="{6C6028B9-DBDE-FF42-A8B4-4AD7C9D90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8" name="Footer Placeholder 3">
            <a:extLst>
              <a:ext uri="{FF2B5EF4-FFF2-40B4-BE49-F238E27FC236}">
                <a16:creationId xmlns:a16="http://schemas.microsoft.com/office/drawing/2014/main" id="{41AF2DE1-5C0C-A744-8662-5983D0574421}"/>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a:extLst>
              <a:ext uri="{FF2B5EF4-FFF2-40B4-BE49-F238E27FC236}">
                <a16:creationId xmlns:a16="http://schemas.microsoft.com/office/drawing/2014/main" id="{7780366C-4C1A-8144-B560-360FD3C2895B}"/>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20" name="Group 19">
            <a:extLst>
              <a:ext uri="{FF2B5EF4-FFF2-40B4-BE49-F238E27FC236}">
                <a16:creationId xmlns:a16="http://schemas.microsoft.com/office/drawing/2014/main" id="{EC939846-C1BF-7747-9E94-4C3546E8A10A}"/>
              </a:ext>
            </a:extLst>
          </p:cNvPr>
          <p:cNvGrpSpPr/>
          <p:nvPr/>
        </p:nvGrpSpPr>
        <p:grpSpPr>
          <a:xfrm>
            <a:off x="2129459" y="120255"/>
            <a:ext cx="9209100" cy="4967224"/>
            <a:chOff x="2129459" y="120255"/>
            <a:chExt cx="9209100" cy="4967224"/>
          </a:xfrm>
        </p:grpSpPr>
        <p:sp>
          <p:nvSpPr>
            <p:cNvPr id="21" name="Moon 20">
              <a:extLst>
                <a:ext uri="{FF2B5EF4-FFF2-40B4-BE49-F238E27FC236}">
                  <a16:creationId xmlns:a16="http://schemas.microsoft.com/office/drawing/2014/main" id="{40E4783F-6448-DC4F-BF75-C55236E5E6F9}"/>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697D7F0-A2D5-BA4C-8575-F4206C395E81}"/>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333FDCD-F0CC-9A4B-9614-E9F20793A469}"/>
                </a:ext>
              </a:extLst>
            </p:cNvPr>
            <p:cNvGrpSpPr/>
            <p:nvPr/>
          </p:nvGrpSpPr>
          <p:grpSpPr>
            <a:xfrm>
              <a:off x="2129459" y="120255"/>
              <a:ext cx="9209100" cy="4967224"/>
              <a:chOff x="2129459" y="120255"/>
              <a:chExt cx="9209100" cy="4967224"/>
            </a:xfrm>
          </p:grpSpPr>
          <p:sp>
            <p:nvSpPr>
              <p:cNvPr id="24" name="Oval 23">
                <a:extLst>
                  <a:ext uri="{FF2B5EF4-FFF2-40B4-BE49-F238E27FC236}">
                    <a16:creationId xmlns:a16="http://schemas.microsoft.com/office/drawing/2014/main" id="{B7BB1ED1-1726-7C4E-BB22-38FAE359B6A4}"/>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1174A95-996A-1F41-BD29-81792443EA0E}"/>
                  </a:ext>
                </a:extLst>
              </p:cNvPr>
              <p:cNvGrpSpPr/>
              <p:nvPr/>
            </p:nvGrpSpPr>
            <p:grpSpPr>
              <a:xfrm>
                <a:off x="2129459" y="120255"/>
                <a:ext cx="9126420" cy="4967224"/>
                <a:chOff x="2129459" y="120255"/>
                <a:chExt cx="9126420" cy="4967224"/>
              </a:xfrm>
            </p:grpSpPr>
            <p:pic>
              <p:nvPicPr>
                <p:cNvPr id="26" name="Picture 2" descr="4f7404e9-4e46-4c7e-b722-ae5465174d6e@namprd16">
                  <a:extLst>
                    <a:ext uri="{FF2B5EF4-FFF2-40B4-BE49-F238E27FC236}">
                      <a16:creationId xmlns:a16="http://schemas.microsoft.com/office/drawing/2014/main" id="{CDE17747-CEC4-4A48-96CF-26738CCD4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a:extLst>
                    <a:ext uri="{FF2B5EF4-FFF2-40B4-BE49-F238E27FC236}">
                      <a16:creationId xmlns:a16="http://schemas.microsoft.com/office/drawing/2014/main" id="{C843541D-E233-544B-BBA5-6D763B9A8963}"/>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EC502A4-D5DC-BE45-9396-6C50C3883C57}"/>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9" name="TextBox 28">
                  <a:extLst>
                    <a:ext uri="{FF2B5EF4-FFF2-40B4-BE49-F238E27FC236}">
                      <a16:creationId xmlns:a16="http://schemas.microsoft.com/office/drawing/2014/main" id="{8D8F2EA1-091F-3D4E-800F-FCD29AE1882E}"/>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grpSp>
              <p:nvGrpSpPr>
                <p:cNvPr id="30" name="Group 29">
                  <a:extLst>
                    <a:ext uri="{FF2B5EF4-FFF2-40B4-BE49-F238E27FC236}">
                      <a16:creationId xmlns:a16="http://schemas.microsoft.com/office/drawing/2014/main" id="{E594F944-B5FE-AB43-8841-2421C1EA4176}"/>
                    </a:ext>
                  </a:extLst>
                </p:cNvPr>
                <p:cNvGrpSpPr/>
                <p:nvPr/>
              </p:nvGrpSpPr>
              <p:grpSpPr>
                <a:xfrm>
                  <a:off x="2428239" y="120255"/>
                  <a:ext cx="6453287" cy="646331"/>
                  <a:chOff x="2428239" y="120255"/>
                  <a:chExt cx="6453287" cy="646331"/>
                </a:xfrm>
              </p:grpSpPr>
              <p:sp>
                <p:nvSpPr>
                  <p:cNvPr id="32" name="Rectangle 31">
                    <a:extLst>
                      <a:ext uri="{FF2B5EF4-FFF2-40B4-BE49-F238E27FC236}">
                        <a16:creationId xmlns:a16="http://schemas.microsoft.com/office/drawing/2014/main" id="{2F7BE32E-C72B-F843-AEBD-B26730401CFE}"/>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493F152-D538-414E-A9F7-6EE8D2607CFB}"/>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31" name="TextBox 30">
                  <a:extLst>
                    <a:ext uri="{FF2B5EF4-FFF2-40B4-BE49-F238E27FC236}">
                      <a16:creationId xmlns:a16="http://schemas.microsoft.com/office/drawing/2014/main" id="{03B4A839-4176-4042-BE26-7F60637AB43C}"/>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7C8333-7861-7646-A255-9DFB44EFD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11" name="Picture 10">
            <a:extLst>
              <a:ext uri="{FF2B5EF4-FFF2-40B4-BE49-F238E27FC236}">
                <a16:creationId xmlns:a16="http://schemas.microsoft.com/office/drawing/2014/main" id="{0E9E64FB-88FE-104B-9B2E-343363B53848}"/>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a:extLst>
              <a:ext uri="{FF2B5EF4-FFF2-40B4-BE49-F238E27FC236}">
                <a16:creationId xmlns:a16="http://schemas.microsoft.com/office/drawing/2014/main" id="{04CF3CA4-8B1B-B549-A969-C55DAE3CA6B4}"/>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3" name="Group 12">
            <a:extLst>
              <a:ext uri="{FF2B5EF4-FFF2-40B4-BE49-F238E27FC236}">
                <a16:creationId xmlns:a16="http://schemas.microsoft.com/office/drawing/2014/main" id="{CCB15269-C044-9F40-92B3-897E6C646F64}"/>
              </a:ext>
            </a:extLst>
          </p:cNvPr>
          <p:cNvGrpSpPr/>
          <p:nvPr/>
        </p:nvGrpSpPr>
        <p:grpSpPr>
          <a:xfrm>
            <a:off x="2406631" y="134598"/>
            <a:ext cx="5500240" cy="1200329"/>
            <a:chOff x="2406631" y="174939"/>
            <a:chExt cx="4446585" cy="1200329"/>
          </a:xfrm>
        </p:grpSpPr>
        <p:sp>
          <p:nvSpPr>
            <p:cNvPr id="14" name="Rectangle 13">
              <a:extLst>
                <a:ext uri="{FF2B5EF4-FFF2-40B4-BE49-F238E27FC236}">
                  <a16:creationId xmlns:a16="http://schemas.microsoft.com/office/drawing/2014/main" id="{120647FF-2A54-8E47-9B90-95327ECF4E6F}"/>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42FC27-EED7-964A-8950-91024579893D}"/>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6" name="Group 15">
            <a:extLst>
              <a:ext uri="{FF2B5EF4-FFF2-40B4-BE49-F238E27FC236}">
                <a16:creationId xmlns:a16="http://schemas.microsoft.com/office/drawing/2014/main" id="{95886DFD-729B-E74C-8E1F-1176BA0ED8A1}"/>
              </a:ext>
            </a:extLst>
          </p:cNvPr>
          <p:cNvGrpSpPr/>
          <p:nvPr/>
        </p:nvGrpSpPr>
        <p:grpSpPr>
          <a:xfrm>
            <a:off x="7102191" y="1924493"/>
            <a:ext cx="3657600" cy="2073349"/>
            <a:chOff x="7102191" y="1924493"/>
            <a:chExt cx="3657600" cy="2073349"/>
          </a:xfrm>
        </p:grpSpPr>
        <p:grpSp>
          <p:nvGrpSpPr>
            <p:cNvPr id="17" name="Group 16">
              <a:extLst>
                <a:ext uri="{FF2B5EF4-FFF2-40B4-BE49-F238E27FC236}">
                  <a16:creationId xmlns:a16="http://schemas.microsoft.com/office/drawing/2014/main" id="{393FEA17-81B2-EB48-977F-FEB230D96A6C}"/>
                </a:ext>
              </a:extLst>
            </p:cNvPr>
            <p:cNvGrpSpPr/>
            <p:nvPr/>
          </p:nvGrpSpPr>
          <p:grpSpPr>
            <a:xfrm>
              <a:off x="7410893" y="3189767"/>
              <a:ext cx="3253563" cy="808075"/>
              <a:chOff x="7410893" y="3189767"/>
              <a:chExt cx="3253563" cy="808075"/>
            </a:xfrm>
          </p:grpSpPr>
          <p:sp>
            <p:nvSpPr>
              <p:cNvPr id="19" name="Rectangle 18">
                <a:extLst>
                  <a:ext uri="{FF2B5EF4-FFF2-40B4-BE49-F238E27FC236}">
                    <a16:creationId xmlns:a16="http://schemas.microsoft.com/office/drawing/2014/main" id="{0B5871CA-0C4A-1C42-AFFB-BC2FF10F729C}"/>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5ECF2F9-4887-D246-9758-0B1161DDFDD3}"/>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930FA512-732C-3641-B8A1-7F6E99D5ABD8}"/>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2271F54C-788F-1846-9A3E-C2A35F2C81B9}"/>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3A0CBE57-23B5-B041-9B4E-85796F9D9EE0}"/>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p:cNvSpPr txBox="1"/>
          <p:nvPr/>
        </p:nvSpPr>
        <p:spPr>
          <a:xfrm>
            <a:off x="8180294" y="6356350"/>
            <a:ext cx="4011706" cy="501650"/>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TextBox 7">
            <a:extLst>
              <a:ext uri="{FF2B5EF4-FFF2-40B4-BE49-F238E27FC236}">
                <a16:creationId xmlns:a16="http://schemas.microsoft.com/office/drawing/2014/main" id="{B886C5AF-4B4B-4DC6-B634-ED286B49578D}"/>
              </a:ext>
            </a:extLst>
          </p:cNvPr>
          <p:cNvSpPr txBox="1"/>
          <p:nvPr/>
        </p:nvSpPr>
        <p:spPr>
          <a:xfrm>
            <a:off x="2216227" y="287468"/>
            <a:ext cx="437564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¡AUTOCUIDADO!</a:t>
            </a:r>
          </a:p>
        </p:txBody>
      </p:sp>
    </p:spTree>
    <p:extLst>
      <p:ext uri="{BB962C8B-B14F-4D97-AF65-F5344CB8AC3E}">
        <p14:creationId xmlns:p14="http://schemas.microsoft.com/office/powerpoint/2010/main" val="29639655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89" y="2344291"/>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TextBox 7">
            <a:extLst>
              <a:ext uri="{FF2B5EF4-FFF2-40B4-BE49-F238E27FC236}">
                <a16:creationId xmlns:a16="http://schemas.microsoft.com/office/drawing/2014/main" id="{A2F5CFC8-4073-F24A-AC00-3C06EF1E878C}"/>
              </a:ext>
            </a:extLst>
          </p:cNvPr>
          <p:cNvSpPr txBox="1"/>
          <p:nvPr/>
        </p:nvSpPr>
        <p:spPr>
          <a:xfrm>
            <a:off x="1778000" y="2203631"/>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35041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27602B69-15E8-4725-9BE3-FC483EDA53D0}"/>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90040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EB45D3-B8E1-684B-8FD6-9931E00DA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903510" cy="6858000"/>
          </a:xfrm>
          <a:prstGeom prst="rect">
            <a:avLst/>
          </a:prstGeom>
        </p:spPr>
      </p:pic>
      <p:sp>
        <p:nvSpPr>
          <p:cNvPr id="12" name="TextBox 11">
            <a:extLst>
              <a:ext uri="{FF2B5EF4-FFF2-40B4-BE49-F238E27FC236}">
                <a16:creationId xmlns:a16="http://schemas.microsoft.com/office/drawing/2014/main" id="{456F192B-8C56-9F46-988A-F82DAE38BED6}"/>
              </a:ext>
            </a:extLst>
          </p:cNvPr>
          <p:cNvSpPr txBox="1"/>
          <p:nvPr/>
        </p:nvSpPr>
        <p:spPr>
          <a:xfrm>
            <a:off x="1782520" y="1706251"/>
            <a:ext cx="5057868" cy="2092881"/>
          </a:xfrm>
          <a:prstGeom prst="rect">
            <a:avLst/>
          </a:prstGeom>
          <a:noFill/>
          <a:ln w="57150">
            <a:solidFill>
              <a:schemeClr val="tx1"/>
            </a:solidFill>
          </a:ln>
        </p:spPr>
        <p:txBody>
          <a:bodyPr wrap="square" rtlCol="0">
            <a:spAutoFit/>
          </a:bodyPr>
          <a:lstStyle/>
          <a:p>
            <a:r>
              <a:rPr lang="es-MX" sz="2600" dirty="0">
                <a:latin typeface="Tahoma" panose="020B0604030504040204" pitchFamily="34" charset="0"/>
                <a:ea typeface="Tahoma" panose="020B0604030504040204" pitchFamily="34" charset="0"/>
                <a:cs typeface="Tahoma" panose="020B0604030504040204" pitchFamily="34" charset="0"/>
              </a:rPr>
              <a:t>Si alguien les lastima, yo tengo que conseguir ayuda. Consigo ayuda informando a Servicios de Protección a Adultos (</a:t>
            </a:r>
            <a:r>
              <a:rPr lang="es-MX" sz="2600" dirty="0" err="1">
                <a:latin typeface="Tahoma" panose="020B0604030504040204" pitchFamily="34" charset="0"/>
                <a:ea typeface="Tahoma" panose="020B0604030504040204" pitchFamily="34" charset="0"/>
                <a:cs typeface="Tahoma" panose="020B0604030504040204" pitchFamily="34" charset="0"/>
              </a:rPr>
              <a:t>Adult</a:t>
            </a:r>
            <a:r>
              <a:rPr lang="es-MX" sz="2600" dirty="0">
                <a:latin typeface="Tahoma" panose="020B0604030504040204" pitchFamily="34" charset="0"/>
                <a:ea typeface="Tahoma" panose="020B0604030504040204" pitchFamily="34" charset="0"/>
                <a:cs typeface="Tahoma" panose="020B0604030504040204" pitchFamily="34" charset="0"/>
              </a:rPr>
              <a:t> </a:t>
            </a:r>
            <a:r>
              <a:rPr lang="es-MX" sz="2600" dirty="0" err="1">
                <a:latin typeface="Tahoma" panose="020B0604030504040204" pitchFamily="34" charset="0"/>
                <a:ea typeface="Tahoma" panose="020B0604030504040204" pitchFamily="34" charset="0"/>
                <a:cs typeface="Tahoma" panose="020B0604030504040204" pitchFamily="34" charset="0"/>
              </a:rPr>
              <a:t>Protective</a:t>
            </a:r>
            <a:r>
              <a:rPr lang="es-MX" sz="2600" dirty="0">
                <a:latin typeface="Tahoma" panose="020B0604030504040204" pitchFamily="34" charset="0"/>
                <a:ea typeface="Tahoma" panose="020B0604030504040204" pitchFamily="34" charset="0"/>
                <a:cs typeface="Tahoma" panose="020B0604030504040204" pitchFamily="34" charset="0"/>
              </a:rPr>
              <a:t> </a:t>
            </a:r>
            <a:r>
              <a:rPr lang="es-MX" sz="2600" dirty="0" err="1">
                <a:latin typeface="Tahoma" panose="020B0604030504040204" pitchFamily="34" charset="0"/>
                <a:ea typeface="Tahoma" panose="020B0604030504040204" pitchFamily="34" charset="0"/>
                <a:cs typeface="Tahoma" panose="020B0604030504040204" pitchFamily="34" charset="0"/>
              </a:rPr>
              <a:t>Services</a:t>
            </a:r>
            <a:r>
              <a:rPr lang="es-MX" sz="2600" dirty="0">
                <a:latin typeface="Tahoma" panose="020B0604030504040204" pitchFamily="34" charset="0"/>
                <a:ea typeface="Tahoma" panose="020B0604030504040204" pitchFamily="34" charset="0"/>
                <a:cs typeface="Tahoma" panose="020B0604030504040204" pitchFamily="34" charset="0"/>
              </a:rPr>
              <a:t>, APS).</a:t>
            </a:r>
          </a:p>
        </p:txBody>
      </p:sp>
      <p:sp>
        <p:nvSpPr>
          <p:cNvPr id="13" name="TextBox 12">
            <a:extLst>
              <a:ext uri="{FF2B5EF4-FFF2-40B4-BE49-F238E27FC236}">
                <a16:creationId xmlns:a16="http://schemas.microsoft.com/office/drawing/2014/main" id="{C18EAB3A-7E2C-F346-9766-93ADFEAB0F91}"/>
              </a:ext>
            </a:extLst>
          </p:cNvPr>
          <p:cNvSpPr txBox="1"/>
          <p:nvPr/>
        </p:nvSpPr>
        <p:spPr>
          <a:xfrm>
            <a:off x="206991" y="4383207"/>
            <a:ext cx="4119349" cy="1938992"/>
          </a:xfrm>
          <a:prstGeom prst="rect">
            <a:avLst/>
          </a:prstGeom>
          <a:noFill/>
        </p:spPr>
        <p:txBody>
          <a:bodyPr wrap="square" rtlCol="0">
            <a:spAutoFit/>
          </a:bodyPr>
          <a:lstStyle/>
          <a:p>
            <a:r>
              <a:rPr lang="es-MX" sz="2400" dirty="0">
                <a:latin typeface="Tahoma" panose="020B0604030504040204" pitchFamily="34" charset="0"/>
                <a:ea typeface="Tahoma" panose="020B0604030504040204" pitchFamily="34" charset="0"/>
                <a:cs typeface="Tahoma" panose="020B0604030504040204" pitchFamily="34" charset="0"/>
              </a:rPr>
              <a:t>Si necesito informar a APS, se lo diré primero a usted. Podemos hacer la denuncia por teléfono o por computadora.</a:t>
            </a:r>
          </a:p>
        </p:txBody>
      </p:sp>
      <p:pic>
        <p:nvPicPr>
          <p:cNvPr id="14" name="Picture 13">
            <a:extLst>
              <a:ext uri="{FF2B5EF4-FFF2-40B4-BE49-F238E27FC236}">
                <a16:creationId xmlns:a16="http://schemas.microsoft.com/office/drawing/2014/main" id="{F53D5DAA-66E9-2448-AE65-D86503D4DC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5" name="Group 14">
            <a:extLst>
              <a:ext uri="{FF2B5EF4-FFF2-40B4-BE49-F238E27FC236}">
                <a16:creationId xmlns:a16="http://schemas.microsoft.com/office/drawing/2014/main" id="{7D52BA5F-957A-C944-894B-7FBB841D2B1B}"/>
              </a:ext>
            </a:extLst>
          </p:cNvPr>
          <p:cNvGrpSpPr/>
          <p:nvPr/>
        </p:nvGrpSpPr>
        <p:grpSpPr>
          <a:xfrm>
            <a:off x="2313159" y="206794"/>
            <a:ext cx="6898574" cy="646331"/>
            <a:chOff x="2143433" y="217201"/>
            <a:chExt cx="3490452" cy="646331"/>
          </a:xfrm>
        </p:grpSpPr>
        <p:sp>
          <p:nvSpPr>
            <p:cNvPr id="16" name="Rectangle 15">
              <a:extLst>
                <a:ext uri="{FF2B5EF4-FFF2-40B4-BE49-F238E27FC236}">
                  <a16:creationId xmlns:a16="http://schemas.microsoft.com/office/drawing/2014/main" id="{84C7ED86-0771-554B-A4CA-73BE342A05E8}"/>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arvin Round" panose="02000000000000000000" pitchFamily="2" charset="0"/>
              </a:endParaRPr>
            </a:p>
          </p:txBody>
        </p:sp>
        <p:sp>
          <p:nvSpPr>
            <p:cNvPr id="17" name="TextBox 16">
              <a:extLst>
                <a:ext uri="{FF2B5EF4-FFF2-40B4-BE49-F238E27FC236}">
                  <a16:creationId xmlns:a16="http://schemas.microsoft.com/office/drawing/2014/main" id="{6222BD45-4AD0-4241-9A1F-319FF02D5BED}"/>
                </a:ext>
              </a:extLst>
            </p:cNvPr>
            <p:cNvSpPr txBox="1"/>
            <p:nvPr/>
          </p:nvSpPr>
          <p:spPr>
            <a:xfrm>
              <a:off x="2165089" y="217201"/>
              <a:ext cx="2945180"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Denuncia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obigatoria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18" name="Footer Placeholder 3">
            <a:extLst>
              <a:ext uri="{FF2B5EF4-FFF2-40B4-BE49-F238E27FC236}">
                <a16:creationId xmlns:a16="http://schemas.microsoft.com/office/drawing/2014/main" id="{40B9A557-3DEA-8B46-AD38-8F53EB93CD21}"/>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Tree>
    <p:extLst>
      <p:ext uri="{BB962C8B-B14F-4D97-AF65-F5344CB8AC3E}">
        <p14:creationId xmlns:p14="http://schemas.microsoft.com/office/powerpoint/2010/main" val="15567012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0"/>
            <a:ext cx="12166314" cy="6858000"/>
          </a:xfrm>
          <a:prstGeom prst="rect">
            <a:avLst/>
          </a:prstGeom>
        </p:spPr>
      </p:pic>
      <p:sp>
        <p:nvSpPr>
          <p:cNvPr id="10" name="TextBox 9"/>
          <p:cNvSpPr txBox="1"/>
          <p:nvPr/>
        </p:nvSpPr>
        <p:spPr>
          <a:xfrm>
            <a:off x="8330781" y="802217"/>
            <a:ext cx="2886541"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es el acoso sexual?</a:t>
            </a:r>
          </a:p>
        </p:txBody>
      </p:sp>
      <p:sp>
        <p:nvSpPr>
          <p:cNvPr id="11" name="TextBox 10"/>
          <p:cNvSpPr txBox="1"/>
          <p:nvPr/>
        </p:nvSpPr>
        <p:spPr>
          <a:xfrm>
            <a:off x="6982671" y="2447729"/>
            <a:ext cx="719408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Escuela, trabajo y comunidad</a:t>
            </a:r>
          </a:p>
        </p:txBody>
      </p:sp>
      <p:sp>
        <p:nvSpPr>
          <p:cNvPr id="12" name="TextBox 11"/>
          <p:cNvSpPr txBox="1"/>
          <p:nvPr/>
        </p:nvSpPr>
        <p:spPr>
          <a:xfrm>
            <a:off x="4306775" y="4736197"/>
            <a:ext cx="6272939"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¿Qué puede hacer?</a:t>
            </a:r>
          </a:p>
        </p:txBody>
      </p:sp>
      <p:sp>
        <p:nvSpPr>
          <p:cNvPr id="14" name="TextBox 13"/>
          <p:cNvSpPr txBox="1"/>
          <p:nvPr/>
        </p:nvSpPr>
        <p:spPr>
          <a:xfrm>
            <a:off x="8510707" y="5374517"/>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Actividad de póster</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81" y="424777"/>
            <a:ext cx="3104114" cy="1749751"/>
          </a:xfrm>
          <a:prstGeom prst="rect">
            <a:avLst/>
          </a:prstGeom>
        </p:spPr>
      </p:pic>
      <p:sp>
        <p:nvSpPr>
          <p:cNvPr id="17" name="TextBox 16"/>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18" name="Picture 17"/>
          <p:cNvPicPr>
            <a:picLocks noChangeAspect="1"/>
          </p:cNvPicPr>
          <p:nvPr/>
        </p:nvPicPr>
        <p:blipFill>
          <a:blip r:embed="rId5"/>
          <a:stretch>
            <a:fillRect/>
          </a:stretch>
        </p:blipFill>
        <p:spPr>
          <a:xfrm>
            <a:off x="2383578" y="3300060"/>
            <a:ext cx="1568990" cy="109878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1105" y="5207723"/>
            <a:ext cx="2819106" cy="1589095"/>
          </a:xfrm>
          <a:prstGeom prst="rect">
            <a:avLst/>
          </a:prstGeom>
        </p:spPr>
      </p:pic>
      <p:pic>
        <p:nvPicPr>
          <p:cNvPr id="20" name="Picture 2" descr="959e9bd7-dd24-4c08-9983-b70764a866c5@namprd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96330" y="4337608"/>
            <a:ext cx="2436606" cy="137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529240" y="2190025"/>
            <a:ext cx="4328509" cy="968484"/>
            <a:chOff x="207264" y="2802722"/>
            <a:chExt cx="11777590" cy="2788772"/>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l="27474" r="20555" b="39894"/>
            <a:stretch>
              <a:fillRect/>
            </a:stretch>
          </p:blipFill>
          <p:spPr>
            <a:xfrm>
              <a:off x="8392999" y="2802722"/>
              <a:ext cx="3591855" cy="2788772"/>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rcRect l="27474" r="20555" b="39894"/>
            <a:stretch>
              <a:fillRect/>
            </a:stretch>
          </p:blipFill>
          <p:spPr>
            <a:xfrm>
              <a:off x="4345850" y="2950464"/>
              <a:ext cx="3890505" cy="2641030"/>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27474" r="20555" b="39894"/>
            <a:stretch>
              <a:fillRect/>
            </a:stretch>
          </p:blipFill>
          <p:spPr>
            <a:xfrm>
              <a:off x="207264" y="2802722"/>
              <a:ext cx="3965148" cy="2777544"/>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05222" y="3088071"/>
              <a:ext cx="3381978" cy="2392696"/>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rcRect l="11199" t="30041" r="513" b="-1"/>
            <a:stretch>
              <a:fillRect/>
            </a:stretch>
          </p:blipFill>
          <p:spPr>
            <a:xfrm>
              <a:off x="4444547" y="3227294"/>
              <a:ext cx="3675326" cy="2253473"/>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932" y="3088071"/>
              <a:ext cx="3715812" cy="2360047"/>
            </a:xfrm>
            <a:prstGeom prst="rect">
              <a:avLst/>
            </a:prstGeom>
          </p:spPr>
        </p:pic>
      </p:grpSp>
      <p:sp>
        <p:nvSpPr>
          <p:cNvPr id="23" name="Rectangle 22"/>
          <p:cNvSpPr/>
          <p:nvPr/>
        </p:nvSpPr>
        <p:spPr>
          <a:xfrm>
            <a:off x="7399622" y="6588685"/>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30" name="Picture 29"/>
          <p:cNvPicPr>
            <a:picLocks noChangeAspect="1"/>
          </p:cNvPicPr>
          <p:nvPr/>
        </p:nvPicPr>
        <p:blipFill>
          <a:blip r:embed="rId1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TextBox 20">
            <a:extLst>
              <a:ext uri="{FF2B5EF4-FFF2-40B4-BE49-F238E27FC236}">
                <a16:creationId xmlns:a16="http://schemas.microsoft.com/office/drawing/2014/main" id="{D4403B50-E5E8-409B-B416-FC0497B19CE5}"/>
              </a:ext>
            </a:extLst>
          </p:cNvPr>
          <p:cNvSpPr txBox="1"/>
          <p:nvPr/>
        </p:nvSpPr>
        <p:spPr>
          <a:xfrm>
            <a:off x="1893574" y="161760"/>
            <a:ext cx="4674241"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
        <p:nvSpPr>
          <p:cNvPr id="5" name="Freeform 4">
            <a:extLst>
              <a:ext uri="{FF2B5EF4-FFF2-40B4-BE49-F238E27FC236}">
                <a16:creationId xmlns:a16="http://schemas.microsoft.com/office/drawing/2014/main" id="{6FE9BAFA-8B39-B643-BFA7-B827BB742CE9}"/>
              </a:ext>
            </a:extLst>
          </p:cNvPr>
          <p:cNvSpPr/>
          <p:nvPr/>
        </p:nvSpPr>
        <p:spPr>
          <a:xfrm>
            <a:off x="6666807" y="5507182"/>
            <a:ext cx="353291" cy="254811"/>
          </a:xfrm>
          <a:custGeom>
            <a:avLst/>
            <a:gdLst>
              <a:gd name="connsiteX0" fmla="*/ 91440 w 353291"/>
              <a:gd name="connsiteY0" fmla="*/ 253538 h 254811"/>
              <a:gd name="connsiteX1" fmla="*/ 70658 w 353291"/>
              <a:gd name="connsiteY1" fmla="*/ 241069 h 254811"/>
              <a:gd name="connsiteX2" fmla="*/ 45720 w 353291"/>
              <a:gd name="connsiteY2" fmla="*/ 232756 h 254811"/>
              <a:gd name="connsiteX3" fmla="*/ 33251 w 353291"/>
              <a:gd name="connsiteY3" fmla="*/ 220287 h 254811"/>
              <a:gd name="connsiteX4" fmla="*/ 29095 w 353291"/>
              <a:gd name="connsiteY4" fmla="*/ 207818 h 254811"/>
              <a:gd name="connsiteX5" fmla="*/ 12469 w 353291"/>
              <a:gd name="connsiteY5" fmla="*/ 178723 h 254811"/>
              <a:gd name="connsiteX6" fmla="*/ 8313 w 353291"/>
              <a:gd name="connsiteY6" fmla="*/ 157942 h 254811"/>
              <a:gd name="connsiteX7" fmla="*/ 4157 w 353291"/>
              <a:gd name="connsiteY7" fmla="*/ 145473 h 254811"/>
              <a:gd name="connsiteX8" fmla="*/ 0 w 353291"/>
              <a:gd name="connsiteY8" fmla="*/ 91440 h 254811"/>
              <a:gd name="connsiteX9" fmla="*/ 4157 w 353291"/>
              <a:gd name="connsiteY9" fmla="*/ 66502 h 254811"/>
              <a:gd name="connsiteX10" fmla="*/ 29095 w 353291"/>
              <a:gd name="connsiteY10" fmla="*/ 49876 h 254811"/>
              <a:gd name="connsiteX11" fmla="*/ 45720 w 353291"/>
              <a:gd name="connsiteY11" fmla="*/ 41563 h 254811"/>
              <a:gd name="connsiteX12" fmla="*/ 62346 w 353291"/>
              <a:gd name="connsiteY12" fmla="*/ 37407 h 254811"/>
              <a:gd name="connsiteX13" fmla="*/ 74815 w 353291"/>
              <a:gd name="connsiteY13" fmla="*/ 33251 h 254811"/>
              <a:gd name="connsiteX14" fmla="*/ 128848 w 353291"/>
              <a:gd name="connsiteY14" fmla="*/ 24938 h 254811"/>
              <a:gd name="connsiteX15" fmla="*/ 153786 w 353291"/>
              <a:gd name="connsiteY15" fmla="*/ 20782 h 254811"/>
              <a:gd name="connsiteX16" fmla="*/ 195349 w 353291"/>
              <a:gd name="connsiteY16" fmla="*/ 8313 h 254811"/>
              <a:gd name="connsiteX17" fmla="*/ 207818 w 353291"/>
              <a:gd name="connsiteY17" fmla="*/ 4156 h 254811"/>
              <a:gd name="connsiteX18" fmla="*/ 241069 w 353291"/>
              <a:gd name="connsiteY18" fmla="*/ 0 h 254811"/>
              <a:gd name="connsiteX19" fmla="*/ 274320 w 353291"/>
              <a:gd name="connsiteY19" fmla="*/ 4156 h 254811"/>
              <a:gd name="connsiteX20" fmla="*/ 299258 w 353291"/>
              <a:gd name="connsiteY20" fmla="*/ 12469 h 254811"/>
              <a:gd name="connsiteX21" fmla="*/ 307571 w 353291"/>
              <a:gd name="connsiteY21" fmla="*/ 24938 h 254811"/>
              <a:gd name="connsiteX22" fmla="*/ 320040 w 353291"/>
              <a:gd name="connsiteY22" fmla="*/ 29094 h 254811"/>
              <a:gd name="connsiteX23" fmla="*/ 324197 w 353291"/>
              <a:gd name="connsiteY23" fmla="*/ 41563 h 254811"/>
              <a:gd name="connsiteX24" fmla="*/ 340822 w 353291"/>
              <a:gd name="connsiteY24" fmla="*/ 66502 h 254811"/>
              <a:gd name="connsiteX25" fmla="*/ 353291 w 353291"/>
              <a:gd name="connsiteY25" fmla="*/ 124691 h 254811"/>
              <a:gd name="connsiteX26" fmla="*/ 344978 w 353291"/>
              <a:gd name="connsiteY26" fmla="*/ 170411 h 254811"/>
              <a:gd name="connsiteX27" fmla="*/ 328353 w 353291"/>
              <a:gd name="connsiteY27" fmla="*/ 195349 h 254811"/>
              <a:gd name="connsiteX28" fmla="*/ 320040 w 353291"/>
              <a:gd name="connsiteY28" fmla="*/ 207818 h 254811"/>
              <a:gd name="connsiteX29" fmla="*/ 311728 w 353291"/>
              <a:gd name="connsiteY29" fmla="*/ 220287 h 254811"/>
              <a:gd name="connsiteX30" fmla="*/ 299258 w 353291"/>
              <a:gd name="connsiteY30" fmla="*/ 224443 h 254811"/>
              <a:gd name="connsiteX31" fmla="*/ 286789 w 353291"/>
              <a:gd name="connsiteY31" fmla="*/ 232756 h 254811"/>
              <a:gd name="connsiteX32" fmla="*/ 261851 w 353291"/>
              <a:gd name="connsiteY32" fmla="*/ 241069 h 254811"/>
              <a:gd name="connsiteX33" fmla="*/ 182880 w 353291"/>
              <a:gd name="connsiteY33" fmla="*/ 253538 h 254811"/>
              <a:gd name="connsiteX34" fmla="*/ 91440 w 353291"/>
              <a:gd name="connsiteY34" fmla="*/ 253538 h 25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3291" h="254811">
                <a:moveTo>
                  <a:pt x="91440" y="253538"/>
                </a:moveTo>
                <a:cubicBezTo>
                  <a:pt x="72736" y="251460"/>
                  <a:pt x="78012" y="244412"/>
                  <a:pt x="70658" y="241069"/>
                </a:cubicBezTo>
                <a:cubicBezTo>
                  <a:pt x="62681" y="237443"/>
                  <a:pt x="45720" y="232756"/>
                  <a:pt x="45720" y="232756"/>
                </a:cubicBezTo>
                <a:cubicBezTo>
                  <a:pt x="41564" y="228600"/>
                  <a:pt x="36511" y="225178"/>
                  <a:pt x="33251" y="220287"/>
                </a:cubicBezTo>
                <a:cubicBezTo>
                  <a:pt x="30821" y="216642"/>
                  <a:pt x="30821" y="211845"/>
                  <a:pt x="29095" y="207818"/>
                </a:cubicBezTo>
                <a:cubicBezTo>
                  <a:pt x="22768" y="193056"/>
                  <a:pt x="20816" y="191244"/>
                  <a:pt x="12469" y="178723"/>
                </a:cubicBezTo>
                <a:cubicBezTo>
                  <a:pt x="11084" y="171796"/>
                  <a:pt x="10026" y="164795"/>
                  <a:pt x="8313" y="157942"/>
                </a:cubicBezTo>
                <a:cubicBezTo>
                  <a:pt x="7250" y="153692"/>
                  <a:pt x="4700" y="149820"/>
                  <a:pt x="4157" y="145473"/>
                </a:cubicBezTo>
                <a:cubicBezTo>
                  <a:pt x="1916" y="127548"/>
                  <a:pt x="1386" y="109451"/>
                  <a:pt x="0" y="91440"/>
                </a:cubicBezTo>
                <a:cubicBezTo>
                  <a:pt x="1386" y="83127"/>
                  <a:pt x="734" y="74203"/>
                  <a:pt x="4157" y="66502"/>
                </a:cubicBezTo>
                <a:cubicBezTo>
                  <a:pt x="10307" y="52666"/>
                  <a:pt x="18069" y="54602"/>
                  <a:pt x="29095" y="49876"/>
                </a:cubicBezTo>
                <a:cubicBezTo>
                  <a:pt x="34790" y="47435"/>
                  <a:pt x="39919" y="43738"/>
                  <a:pt x="45720" y="41563"/>
                </a:cubicBezTo>
                <a:cubicBezTo>
                  <a:pt x="51069" y="39557"/>
                  <a:pt x="56853" y="38976"/>
                  <a:pt x="62346" y="37407"/>
                </a:cubicBezTo>
                <a:cubicBezTo>
                  <a:pt x="66559" y="36204"/>
                  <a:pt x="70565" y="34314"/>
                  <a:pt x="74815" y="33251"/>
                </a:cubicBezTo>
                <a:cubicBezTo>
                  <a:pt x="95992" y="27957"/>
                  <a:pt x="105280" y="28305"/>
                  <a:pt x="128848" y="24938"/>
                </a:cubicBezTo>
                <a:cubicBezTo>
                  <a:pt x="137191" y="23746"/>
                  <a:pt x="145522" y="22435"/>
                  <a:pt x="153786" y="20782"/>
                </a:cubicBezTo>
                <a:cubicBezTo>
                  <a:pt x="169478" y="17643"/>
                  <a:pt x="179462" y="13609"/>
                  <a:pt x="195349" y="8313"/>
                </a:cubicBezTo>
                <a:cubicBezTo>
                  <a:pt x="199505" y="6928"/>
                  <a:pt x="203471" y="4699"/>
                  <a:pt x="207818" y="4156"/>
                </a:cubicBezTo>
                <a:lnTo>
                  <a:pt x="241069" y="0"/>
                </a:lnTo>
                <a:cubicBezTo>
                  <a:pt x="252153" y="1385"/>
                  <a:pt x="263398" y="1816"/>
                  <a:pt x="274320" y="4156"/>
                </a:cubicBezTo>
                <a:cubicBezTo>
                  <a:pt x="282888" y="5992"/>
                  <a:pt x="299258" y="12469"/>
                  <a:pt x="299258" y="12469"/>
                </a:cubicBezTo>
                <a:cubicBezTo>
                  <a:pt x="302029" y="16625"/>
                  <a:pt x="303670" y="21817"/>
                  <a:pt x="307571" y="24938"/>
                </a:cubicBezTo>
                <a:cubicBezTo>
                  <a:pt x="310992" y="27675"/>
                  <a:pt x="316942" y="25996"/>
                  <a:pt x="320040" y="29094"/>
                </a:cubicBezTo>
                <a:cubicBezTo>
                  <a:pt x="323138" y="32192"/>
                  <a:pt x="322069" y="37733"/>
                  <a:pt x="324197" y="41563"/>
                </a:cubicBezTo>
                <a:cubicBezTo>
                  <a:pt x="329049" y="50297"/>
                  <a:pt x="340822" y="66502"/>
                  <a:pt x="340822" y="66502"/>
                </a:cubicBezTo>
                <a:cubicBezTo>
                  <a:pt x="352667" y="102037"/>
                  <a:pt x="348048" y="82745"/>
                  <a:pt x="353291" y="124691"/>
                </a:cubicBezTo>
                <a:cubicBezTo>
                  <a:pt x="352384" y="131946"/>
                  <a:pt x="351180" y="159247"/>
                  <a:pt x="344978" y="170411"/>
                </a:cubicBezTo>
                <a:cubicBezTo>
                  <a:pt x="340126" y="179144"/>
                  <a:pt x="333895" y="187036"/>
                  <a:pt x="328353" y="195349"/>
                </a:cubicBezTo>
                <a:lnTo>
                  <a:pt x="320040" y="207818"/>
                </a:lnTo>
                <a:cubicBezTo>
                  <a:pt x="317269" y="211974"/>
                  <a:pt x="316467" y="218708"/>
                  <a:pt x="311728" y="220287"/>
                </a:cubicBezTo>
                <a:lnTo>
                  <a:pt x="299258" y="224443"/>
                </a:lnTo>
                <a:cubicBezTo>
                  <a:pt x="295102" y="227214"/>
                  <a:pt x="291354" y="230727"/>
                  <a:pt x="286789" y="232756"/>
                </a:cubicBezTo>
                <a:cubicBezTo>
                  <a:pt x="278782" y="236315"/>
                  <a:pt x="261851" y="241069"/>
                  <a:pt x="261851" y="241069"/>
                </a:cubicBezTo>
                <a:cubicBezTo>
                  <a:pt x="232409" y="260698"/>
                  <a:pt x="247667" y="253538"/>
                  <a:pt x="182880" y="253538"/>
                </a:cubicBezTo>
                <a:cubicBezTo>
                  <a:pt x="166197" y="253538"/>
                  <a:pt x="110144" y="255616"/>
                  <a:pt x="91440" y="2535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4E585BA-E467-AF45-8706-7215833999AD}"/>
              </a:ext>
            </a:extLst>
          </p:cNvPr>
          <p:cNvSpPr/>
          <p:nvPr/>
        </p:nvSpPr>
        <p:spPr>
          <a:xfrm>
            <a:off x="7024255" y="5353396"/>
            <a:ext cx="552796" cy="473854"/>
          </a:xfrm>
          <a:custGeom>
            <a:avLst/>
            <a:gdLst>
              <a:gd name="connsiteX0" fmla="*/ 24938 w 552796"/>
              <a:gd name="connsiteY0" fmla="*/ 33251 h 473854"/>
              <a:gd name="connsiteX1" fmla="*/ 8312 w 552796"/>
              <a:gd name="connsiteY1" fmla="*/ 66502 h 473854"/>
              <a:gd name="connsiteX2" fmla="*/ 0 w 552796"/>
              <a:gd name="connsiteY2" fmla="*/ 116379 h 473854"/>
              <a:gd name="connsiteX3" fmla="*/ 12469 w 552796"/>
              <a:gd name="connsiteY3" fmla="*/ 170411 h 473854"/>
              <a:gd name="connsiteX4" fmla="*/ 24938 w 552796"/>
              <a:gd name="connsiteY4" fmla="*/ 182880 h 473854"/>
              <a:gd name="connsiteX5" fmla="*/ 24938 w 552796"/>
              <a:gd name="connsiteY5" fmla="*/ 216131 h 473854"/>
              <a:gd name="connsiteX6" fmla="*/ 16625 w 552796"/>
              <a:gd name="connsiteY6" fmla="*/ 241069 h 473854"/>
              <a:gd name="connsiteX7" fmla="*/ 33250 w 552796"/>
              <a:gd name="connsiteY7" fmla="*/ 278477 h 473854"/>
              <a:gd name="connsiteX8" fmla="*/ 29094 w 552796"/>
              <a:gd name="connsiteY8" fmla="*/ 299259 h 473854"/>
              <a:gd name="connsiteX9" fmla="*/ 24938 w 552796"/>
              <a:gd name="connsiteY9" fmla="*/ 315884 h 473854"/>
              <a:gd name="connsiteX10" fmla="*/ 20781 w 552796"/>
              <a:gd name="connsiteY10" fmla="*/ 369917 h 473854"/>
              <a:gd name="connsiteX11" fmla="*/ 12469 w 552796"/>
              <a:gd name="connsiteY11" fmla="*/ 394855 h 473854"/>
              <a:gd name="connsiteX12" fmla="*/ 20781 w 552796"/>
              <a:gd name="connsiteY12" fmla="*/ 428106 h 473854"/>
              <a:gd name="connsiteX13" fmla="*/ 33250 w 552796"/>
              <a:gd name="connsiteY13" fmla="*/ 436419 h 473854"/>
              <a:gd name="connsiteX14" fmla="*/ 74814 w 552796"/>
              <a:gd name="connsiteY14" fmla="*/ 444731 h 473854"/>
              <a:gd name="connsiteX15" fmla="*/ 99752 w 552796"/>
              <a:gd name="connsiteY15" fmla="*/ 453044 h 473854"/>
              <a:gd name="connsiteX16" fmla="*/ 120534 w 552796"/>
              <a:gd name="connsiteY16" fmla="*/ 461357 h 473854"/>
              <a:gd name="connsiteX17" fmla="*/ 141316 w 552796"/>
              <a:gd name="connsiteY17" fmla="*/ 465513 h 473854"/>
              <a:gd name="connsiteX18" fmla="*/ 157941 w 552796"/>
              <a:gd name="connsiteY18" fmla="*/ 473826 h 473854"/>
              <a:gd name="connsiteX19" fmla="*/ 187036 w 552796"/>
              <a:gd name="connsiteY19" fmla="*/ 461357 h 473854"/>
              <a:gd name="connsiteX20" fmla="*/ 245225 w 552796"/>
              <a:gd name="connsiteY20" fmla="*/ 436419 h 473854"/>
              <a:gd name="connsiteX21" fmla="*/ 261850 w 552796"/>
              <a:gd name="connsiteY21" fmla="*/ 428106 h 473854"/>
              <a:gd name="connsiteX22" fmla="*/ 290945 w 552796"/>
              <a:gd name="connsiteY22" fmla="*/ 419793 h 473854"/>
              <a:gd name="connsiteX23" fmla="*/ 303414 w 552796"/>
              <a:gd name="connsiteY23" fmla="*/ 415637 h 473854"/>
              <a:gd name="connsiteX24" fmla="*/ 320040 w 552796"/>
              <a:gd name="connsiteY24" fmla="*/ 411480 h 473854"/>
              <a:gd name="connsiteX25" fmla="*/ 349134 w 552796"/>
              <a:gd name="connsiteY25" fmla="*/ 399011 h 473854"/>
              <a:gd name="connsiteX26" fmla="*/ 428105 w 552796"/>
              <a:gd name="connsiteY26" fmla="*/ 390699 h 473854"/>
              <a:gd name="connsiteX27" fmla="*/ 448887 w 552796"/>
              <a:gd name="connsiteY27" fmla="*/ 386542 h 473854"/>
              <a:gd name="connsiteX28" fmla="*/ 482138 w 552796"/>
              <a:gd name="connsiteY28" fmla="*/ 378229 h 473854"/>
              <a:gd name="connsiteX29" fmla="*/ 552796 w 552796"/>
              <a:gd name="connsiteY29" fmla="*/ 374073 h 473854"/>
              <a:gd name="connsiteX30" fmla="*/ 548640 w 552796"/>
              <a:gd name="connsiteY30" fmla="*/ 361604 h 473854"/>
              <a:gd name="connsiteX31" fmla="*/ 540327 w 552796"/>
              <a:gd name="connsiteY31" fmla="*/ 349135 h 473854"/>
              <a:gd name="connsiteX32" fmla="*/ 544483 w 552796"/>
              <a:gd name="connsiteY32" fmla="*/ 299259 h 473854"/>
              <a:gd name="connsiteX33" fmla="*/ 532014 w 552796"/>
              <a:gd name="connsiteY33" fmla="*/ 241069 h 473854"/>
              <a:gd name="connsiteX34" fmla="*/ 527858 w 552796"/>
              <a:gd name="connsiteY34" fmla="*/ 228600 h 473854"/>
              <a:gd name="connsiteX35" fmla="*/ 507076 w 552796"/>
              <a:gd name="connsiteY35" fmla="*/ 203662 h 473854"/>
              <a:gd name="connsiteX36" fmla="*/ 494607 w 552796"/>
              <a:gd name="connsiteY36" fmla="*/ 191193 h 473854"/>
              <a:gd name="connsiteX37" fmla="*/ 486294 w 552796"/>
              <a:gd name="connsiteY37" fmla="*/ 166255 h 473854"/>
              <a:gd name="connsiteX38" fmla="*/ 482138 w 552796"/>
              <a:gd name="connsiteY38" fmla="*/ 153786 h 473854"/>
              <a:gd name="connsiteX39" fmla="*/ 457200 w 552796"/>
              <a:gd name="connsiteY39" fmla="*/ 116379 h 473854"/>
              <a:gd name="connsiteX40" fmla="*/ 440574 w 552796"/>
              <a:gd name="connsiteY40" fmla="*/ 91440 h 473854"/>
              <a:gd name="connsiteX41" fmla="*/ 428105 w 552796"/>
              <a:gd name="connsiteY41" fmla="*/ 83128 h 473854"/>
              <a:gd name="connsiteX42" fmla="*/ 423949 w 552796"/>
              <a:gd name="connsiteY42" fmla="*/ 70659 h 473854"/>
              <a:gd name="connsiteX43" fmla="*/ 386541 w 552796"/>
              <a:gd name="connsiteY43" fmla="*/ 49877 h 473854"/>
              <a:gd name="connsiteX44" fmla="*/ 369916 w 552796"/>
              <a:gd name="connsiteY44" fmla="*/ 41564 h 473854"/>
              <a:gd name="connsiteX45" fmla="*/ 357447 w 552796"/>
              <a:gd name="connsiteY45" fmla="*/ 33251 h 473854"/>
              <a:gd name="connsiteX46" fmla="*/ 332509 w 552796"/>
              <a:gd name="connsiteY46" fmla="*/ 24939 h 473854"/>
              <a:gd name="connsiteX47" fmla="*/ 320040 w 552796"/>
              <a:gd name="connsiteY47" fmla="*/ 20782 h 473854"/>
              <a:gd name="connsiteX48" fmla="*/ 307570 w 552796"/>
              <a:gd name="connsiteY48" fmla="*/ 16626 h 473854"/>
              <a:gd name="connsiteX49" fmla="*/ 295101 w 552796"/>
              <a:gd name="connsiteY49" fmla="*/ 12469 h 473854"/>
              <a:gd name="connsiteX50" fmla="*/ 274320 w 552796"/>
              <a:gd name="connsiteY50" fmla="*/ 8313 h 473854"/>
              <a:gd name="connsiteX51" fmla="*/ 195349 w 552796"/>
              <a:gd name="connsiteY51" fmla="*/ 0 h 473854"/>
              <a:gd name="connsiteX52" fmla="*/ 108065 w 552796"/>
              <a:gd name="connsiteY52" fmla="*/ 8313 h 473854"/>
              <a:gd name="connsiteX53" fmla="*/ 83127 w 552796"/>
              <a:gd name="connsiteY53" fmla="*/ 16626 h 473854"/>
              <a:gd name="connsiteX54" fmla="*/ 70658 w 552796"/>
              <a:gd name="connsiteY54" fmla="*/ 20782 h 473854"/>
              <a:gd name="connsiteX55" fmla="*/ 41563 w 552796"/>
              <a:gd name="connsiteY55" fmla="*/ 24939 h 473854"/>
              <a:gd name="connsiteX56" fmla="*/ 24938 w 552796"/>
              <a:gd name="connsiteY56" fmla="*/ 33251 h 4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796" h="473854">
                <a:moveTo>
                  <a:pt x="24938" y="33251"/>
                </a:moveTo>
                <a:cubicBezTo>
                  <a:pt x="19396" y="40178"/>
                  <a:pt x="13078" y="55063"/>
                  <a:pt x="8312" y="66502"/>
                </a:cubicBezTo>
                <a:cubicBezTo>
                  <a:pt x="3409" y="78269"/>
                  <a:pt x="1029" y="108149"/>
                  <a:pt x="0" y="116379"/>
                </a:cubicBezTo>
                <a:cubicBezTo>
                  <a:pt x="3130" y="147677"/>
                  <a:pt x="-3021" y="151823"/>
                  <a:pt x="12469" y="170411"/>
                </a:cubicBezTo>
                <a:cubicBezTo>
                  <a:pt x="16232" y="174927"/>
                  <a:pt x="20782" y="178724"/>
                  <a:pt x="24938" y="182880"/>
                </a:cubicBezTo>
                <a:cubicBezTo>
                  <a:pt x="30706" y="200184"/>
                  <a:pt x="30956" y="194063"/>
                  <a:pt x="24938" y="216131"/>
                </a:cubicBezTo>
                <a:cubicBezTo>
                  <a:pt x="22632" y="224585"/>
                  <a:pt x="16625" y="241069"/>
                  <a:pt x="16625" y="241069"/>
                </a:cubicBezTo>
                <a:cubicBezTo>
                  <a:pt x="26518" y="270747"/>
                  <a:pt x="20078" y="258717"/>
                  <a:pt x="33250" y="278477"/>
                </a:cubicBezTo>
                <a:cubicBezTo>
                  <a:pt x="31865" y="285404"/>
                  <a:pt x="30626" y="292363"/>
                  <a:pt x="29094" y="299259"/>
                </a:cubicBezTo>
                <a:cubicBezTo>
                  <a:pt x="27855" y="304835"/>
                  <a:pt x="25605" y="310211"/>
                  <a:pt x="24938" y="315884"/>
                </a:cubicBezTo>
                <a:cubicBezTo>
                  <a:pt x="22827" y="333824"/>
                  <a:pt x="23598" y="352074"/>
                  <a:pt x="20781" y="369917"/>
                </a:cubicBezTo>
                <a:cubicBezTo>
                  <a:pt x="19414" y="378572"/>
                  <a:pt x="12469" y="394855"/>
                  <a:pt x="12469" y="394855"/>
                </a:cubicBezTo>
                <a:cubicBezTo>
                  <a:pt x="12676" y="395889"/>
                  <a:pt x="17373" y="423846"/>
                  <a:pt x="20781" y="428106"/>
                </a:cubicBezTo>
                <a:cubicBezTo>
                  <a:pt x="23902" y="432007"/>
                  <a:pt x="28659" y="434451"/>
                  <a:pt x="33250" y="436419"/>
                </a:cubicBezTo>
                <a:cubicBezTo>
                  <a:pt x="41140" y="439800"/>
                  <a:pt x="69190" y="443794"/>
                  <a:pt x="74814" y="444731"/>
                </a:cubicBezTo>
                <a:cubicBezTo>
                  <a:pt x="83127" y="447502"/>
                  <a:pt x="91517" y="450049"/>
                  <a:pt x="99752" y="453044"/>
                </a:cubicBezTo>
                <a:cubicBezTo>
                  <a:pt x="106764" y="455594"/>
                  <a:pt x="113388" y="459213"/>
                  <a:pt x="120534" y="461357"/>
                </a:cubicBezTo>
                <a:cubicBezTo>
                  <a:pt x="127301" y="463387"/>
                  <a:pt x="134389" y="464128"/>
                  <a:pt x="141316" y="465513"/>
                </a:cubicBezTo>
                <a:cubicBezTo>
                  <a:pt x="146858" y="468284"/>
                  <a:pt x="151807" y="472950"/>
                  <a:pt x="157941" y="473826"/>
                </a:cubicBezTo>
                <a:cubicBezTo>
                  <a:pt x="162867" y="474530"/>
                  <a:pt x="185471" y="461983"/>
                  <a:pt x="187036" y="461357"/>
                </a:cubicBezTo>
                <a:cubicBezTo>
                  <a:pt x="248174" y="436903"/>
                  <a:pt x="169567" y="474248"/>
                  <a:pt x="245225" y="436419"/>
                </a:cubicBezTo>
                <a:cubicBezTo>
                  <a:pt x="250767" y="433648"/>
                  <a:pt x="255972" y="430065"/>
                  <a:pt x="261850" y="428106"/>
                </a:cubicBezTo>
                <a:cubicBezTo>
                  <a:pt x="291735" y="418143"/>
                  <a:pt x="254430" y="430225"/>
                  <a:pt x="290945" y="419793"/>
                </a:cubicBezTo>
                <a:cubicBezTo>
                  <a:pt x="295158" y="418589"/>
                  <a:pt x="299201" y="416841"/>
                  <a:pt x="303414" y="415637"/>
                </a:cubicBezTo>
                <a:cubicBezTo>
                  <a:pt x="308907" y="414068"/>
                  <a:pt x="314691" y="413486"/>
                  <a:pt x="320040" y="411480"/>
                </a:cubicBezTo>
                <a:cubicBezTo>
                  <a:pt x="343817" y="402564"/>
                  <a:pt x="328501" y="404169"/>
                  <a:pt x="349134" y="399011"/>
                </a:cubicBezTo>
                <a:cubicBezTo>
                  <a:pt x="377821" y="391839"/>
                  <a:pt x="393597" y="393164"/>
                  <a:pt x="428105" y="390699"/>
                </a:cubicBezTo>
                <a:cubicBezTo>
                  <a:pt x="435032" y="389313"/>
                  <a:pt x="442003" y="388131"/>
                  <a:pt x="448887" y="386542"/>
                </a:cubicBezTo>
                <a:cubicBezTo>
                  <a:pt x="460019" y="383973"/>
                  <a:pt x="470733" y="378900"/>
                  <a:pt x="482138" y="378229"/>
                </a:cubicBezTo>
                <a:lnTo>
                  <a:pt x="552796" y="374073"/>
                </a:lnTo>
                <a:cubicBezTo>
                  <a:pt x="551411" y="369917"/>
                  <a:pt x="550599" y="365523"/>
                  <a:pt x="548640" y="361604"/>
                </a:cubicBezTo>
                <a:cubicBezTo>
                  <a:pt x="546406" y="357136"/>
                  <a:pt x="540659" y="354119"/>
                  <a:pt x="540327" y="349135"/>
                </a:cubicBezTo>
                <a:cubicBezTo>
                  <a:pt x="539217" y="332489"/>
                  <a:pt x="543098" y="315884"/>
                  <a:pt x="544483" y="299259"/>
                </a:cubicBezTo>
                <a:cubicBezTo>
                  <a:pt x="539240" y="257311"/>
                  <a:pt x="543859" y="276606"/>
                  <a:pt x="532014" y="241069"/>
                </a:cubicBezTo>
                <a:cubicBezTo>
                  <a:pt x="530629" y="236913"/>
                  <a:pt x="530956" y="231698"/>
                  <a:pt x="527858" y="228600"/>
                </a:cubicBezTo>
                <a:cubicBezTo>
                  <a:pt x="491430" y="192172"/>
                  <a:pt x="536009" y="238381"/>
                  <a:pt x="507076" y="203662"/>
                </a:cubicBezTo>
                <a:cubicBezTo>
                  <a:pt x="503313" y="199146"/>
                  <a:pt x="498763" y="195349"/>
                  <a:pt x="494607" y="191193"/>
                </a:cubicBezTo>
                <a:lnTo>
                  <a:pt x="486294" y="166255"/>
                </a:lnTo>
                <a:cubicBezTo>
                  <a:pt x="484909" y="162099"/>
                  <a:pt x="484568" y="157431"/>
                  <a:pt x="482138" y="153786"/>
                </a:cubicBezTo>
                <a:lnTo>
                  <a:pt x="457200" y="116379"/>
                </a:lnTo>
                <a:cubicBezTo>
                  <a:pt x="457199" y="116378"/>
                  <a:pt x="440576" y="91441"/>
                  <a:pt x="440574" y="91440"/>
                </a:cubicBezTo>
                <a:lnTo>
                  <a:pt x="428105" y="83128"/>
                </a:lnTo>
                <a:cubicBezTo>
                  <a:pt x="426720" y="78972"/>
                  <a:pt x="427047" y="73757"/>
                  <a:pt x="423949" y="70659"/>
                </a:cubicBezTo>
                <a:cubicBezTo>
                  <a:pt x="403694" y="50404"/>
                  <a:pt x="404836" y="57718"/>
                  <a:pt x="386541" y="49877"/>
                </a:cubicBezTo>
                <a:cubicBezTo>
                  <a:pt x="380846" y="47436"/>
                  <a:pt x="375295" y="44638"/>
                  <a:pt x="369916" y="41564"/>
                </a:cubicBezTo>
                <a:cubicBezTo>
                  <a:pt x="365579" y="39086"/>
                  <a:pt x="362012" y="35280"/>
                  <a:pt x="357447" y="33251"/>
                </a:cubicBezTo>
                <a:cubicBezTo>
                  <a:pt x="349440" y="29692"/>
                  <a:pt x="340822" y="27710"/>
                  <a:pt x="332509" y="24939"/>
                </a:cubicBezTo>
                <a:lnTo>
                  <a:pt x="320040" y="20782"/>
                </a:lnTo>
                <a:lnTo>
                  <a:pt x="307570" y="16626"/>
                </a:lnTo>
                <a:cubicBezTo>
                  <a:pt x="303414" y="15241"/>
                  <a:pt x="299397" y="13328"/>
                  <a:pt x="295101" y="12469"/>
                </a:cubicBezTo>
                <a:cubicBezTo>
                  <a:pt x="288174" y="11084"/>
                  <a:pt x="281330" y="9189"/>
                  <a:pt x="274320" y="8313"/>
                </a:cubicBezTo>
                <a:cubicBezTo>
                  <a:pt x="248055" y="5030"/>
                  <a:pt x="195349" y="0"/>
                  <a:pt x="195349" y="0"/>
                </a:cubicBezTo>
                <a:cubicBezTo>
                  <a:pt x="183986" y="874"/>
                  <a:pt x="125970" y="4476"/>
                  <a:pt x="108065" y="8313"/>
                </a:cubicBezTo>
                <a:cubicBezTo>
                  <a:pt x="99497" y="10149"/>
                  <a:pt x="91440" y="13855"/>
                  <a:pt x="83127" y="16626"/>
                </a:cubicBezTo>
                <a:cubicBezTo>
                  <a:pt x="78971" y="18011"/>
                  <a:pt x="74995" y="20162"/>
                  <a:pt x="70658" y="20782"/>
                </a:cubicBezTo>
                <a:cubicBezTo>
                  <a:pt x="60960" y="22168"/>
                  <a:pt x="51067" y="22563"/>
                  <a:pt x="41563" y="24939"/>
                </a:cubicBezTo>
                <a:cubicBezTo>
                  <a:pt x="37531" y="25947"/>
                  <a:pt x="30480" y="26324"/>
                  <a:pt x="24938" y="332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DD69051-DAC4-4198-A5E2-89CD590C6B85}"/>
              </a:ext>
            </a:extLst>
          </p:cNvPr>
          <p:cNvSpPr txBox="1"/>
          <p:nvPr/>
        </p:nvSpPr>
        <p:spPr>
          <a:xfrm rot="20982259">
            <a:off x="6568042" y="5483127"/>
            <a:ext cx="640080" cy="246221"/>
          </a:xfrm>
          <a:prstGeom prst="rect">
            <a:avLst/>
          </a:prstGeom>
          <a:noFill/>
        </p:spPr>
        <p:txBody>
          <a:bodyPr wrap="square" rtlCol="0">
            <a:spAutoFit/>
          </a:bodyPr>
          <a:lstStyle/>
          <a:p>
            <a:r>
              <a:rPr lang="en-US" sz="1000" dirty="0"/>
              <a:t>¡ALTO!</a:t>
            </a:r>
          </a:p>
        </p:txBody>
      </p:sp>
      <p:sp>
        <p:nvSpPr>
          <p:cNvPr id="52" name="TextBox 51">
            <a:extLst>
              <a:ext uri="{FF2B5EF4-FFF2-40B4-BE49-F238E27FC236}">
                <a16:creationId xmlns:a16="http://schemas.microsoft.com/office/drawing/2014/main" id="{6871DD4E-ACFB-4C3C-BE12-85E3085A9FD6}"/>
              </a:ext>
            </a:extLst>
          </p:cNvPr>
          <p:cNvSpPr txBox="1"/>
          <p:nvPr/>
        </p:nvSpPr>
        <p:spPr>
          <a:xfrm rot="21150883">
            <a:off x="6895216" y="5336407"/>
            <a:ext cx="822960" cy="507831"/>
          </a:xfrm>
          <a:prstGeom prst="rect">
            <a:avLst/>
          </a:prstGeom>
          <a:noFill/>
        </p:spPr>
        <p:txBody>
          <a:bodyPr wrap="square" rtlCol="0">
            <a:spAutoFit/>
          </a:bodyPr>
          <a:lstStyle/>
          <a:p>
            <a:pPr algn="ctr"/>
            <a:r>
              <a:rPr lang="en-US" sz="900" dirty="0"/>
              <a:t>SE PROHIBE EL ACOSO SEXUAL</a:t>
            </a:r>
          </a:p>
        </p:txBody>
      </p:sp>
    </p:spTree>
    <p:extLst>
      <p:ext uri="{BB962C8B-B14F-4D97-AF65-F5344CB8AC3E}">
        <p14:creationId xmlns:p14="http://schemas.microsoft.com/office/powerpoint/2010/main" val="8321227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sp>
        <p:nvSpPr>
          <p:cNvPr id="9" name="TextBox 8"/>
          <p:cNvSpPr txBox="1"/>
          <p:nvPr/>
        </p:nvSpPr>
        <p:spPr>
          <a:xfrm>
            <a:off x="1683750" y="468430"/>
            <a:ext cx="8878529" cy="914400"/>
          </a:xfrm>
          <a:prstGeom prst="rect">
            <a:avLst/>
          </a:prstGeom>
          <a:noFill/>
        </p:spPr>
        <p:txBody>
          <a:bodyPr wrap="square" rtlCol="0">
            <a:spAutoFit/>
          </a:bodyPr>
          <a:lstStyle/>
          <a:p>
            <a:pPr algn="ctr"/>
            <a:r>
              <a:rPr lang="es-MX" sz="5400" b="1" i="0" strike="noStrike" cap="none" spc="0" baseline="0">
                <a:solidFill>
                  <a:srgbClr val="000000"/>
                </a:solidFill>
                <a:effectLst/>
                <a:latin typeface="Tahoma"/>
                <a:ea typeface="Tahoma"/>
                <a:cs typeface="Tahoma"/>
              </a:rPr>
              <a:t>Levante la mano si…</a:t>
            </a:r>
          </a:p>
        </p:txBody>
      </p:sp>
      <p:sp>
        <p:nvSpPr>
          <p:cNvPr id="11" name="Rectangle 10"/>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42326243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708" y="946554"/>
            <a:ext cx="5958102" cy="3358508"/>
          </a:xfrm>
          <a:prstGeom prst="rect">
            <a:avLst/>
          </a:prstGeom>
        </p:spPr>
      </p:pic>
      <p:grpSp>
        <p:nvGrpSpPr>
          <p:cNvPr id="12" name="Group 11"/>
          <p:cNvGrpSpPr/>
          <p:nvPr/>
        </p:nvGrpSpPr>
        <p:grpSpPr>
          <a:xfrm>
            <a:off x="2701899" y="245961"/>
            <a:ext cx="5653389" cy="4059101"/>
            <a:chOff x="6891101" y="1336174"/>
            <a:chExt cx="5653389" cy="4059101"/>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1101" y="2208530"/>
              <a:ext cx="5653389" cy="318674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70337" b="59608"/>
            <a:stretch>
              <a:fillRect/>
            </a:stretch>
          </p:blipFill>
          <p:spPr>
            <a:xfrm>
              <a:off x="8034815" y="1336174"/>
              <a:ext cx="1682980" cy="1291811"/>
            </a:xfrm>
            <a:prstGeom prst="rect">
              <a:avLst/>
            </a:prstGeom>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01819" y="-1231479"/>
            <a:ext cx="627531" cy="11899395"/>
          </a:xfrm>
          <a:prstGeom prst="rect">
            <a:avLst/>
          </a:prstGeom>
        </p:spPr>
      </p:pic>
      <p:sp>
        <p:nvSpPr>
          <p:cNvPr id="15" name="TextBox 14"/>
          <p:cNvSpPr txBox="1"/>
          <p:nvPr/>
        </p:nvSpPr>
        <p:spPr>
          <a:xfrm>
            <a:off x="1340201" y="4934598"/>
            <a:ext cx="9890669"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El acoso sexual es palabras o contacto sexual no deseados.</a:t>
            </a:r>
          </a:p>
        </p:txBody>
      </p:sp>
      <p:sp>
        <p:nvSpPr>
          <p:cNvPr id="2" name="TextBox 1"/>
          <p:cNvSpPr txBox="1"/>
          <p:nvPr/>
        </p:nvSpPr>
        <p:spPr>
          <a:xfrm>
            <a:off x="4114284" y="452944"/>
            <a:ext cx="822960" cy="89255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¡Hola Sexi!</a:t>
            </a:r>
          </a:p>
        </p:txBody>
      </p:sp>
      <p:pic>
        <p:nvPicPr>
          <p:cNvPr id="1026" name="F5161B84-501A-4100-BEC6-4016D2920454" descr="F5161B84-501A-4100-BEC6-4016D292045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37111" y="1099275"/>
            <a:ext cx="5052707" cy="284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Rectangle 16">
            <a:extLst>
              <a:ext uri="{FF2B5EF4-FFF2-40B4-BE49-F238E27FC236}">
                <a16:creationId xmlns:a16="http://schemas.microsoft.com/office/drawing/2014/main" id="{976C0FCB-99F2-5D40-9E04-80F9C8A0A862}"/>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36126229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4503" t="47957" r="26887"/>
          <a:stretch>
            <a:fillRect/>
          </a:stretch>
        </p:blipFill>
        <p:spPr>
          <a:xfrm>
            <a:off x="73606" y="2477661"/>
            <a:ext cx="5055882" cy="30511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4503" r="26887" b="51613"/>
          <a:stretch>
            <a:fillRect/>
          </a:stretch>
        </p:blipFill>
        <p:spPr>
          <a:xfrm>
            <a:off x="4933962" y="2224103"/>
            <a:ext cx="5005197" cy="28084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t="49247" r="75133"/>
          <a:stretch>
            <a:fillRect/>
          </a:stretch>
        </p:blipFill>
        <p:spPr>
          <a:xfrm>
            <a:off x="9625645" y="2627326"/>
            <a:ext cx="2521974" cy="2901516"/>
          </a:xfrm>
          <a:prstGeom prst="rect">
            <a:avLst/>
          </a:prstGeom>
        </p:spPr>
      </p:pic>
      <p:sp>
        <p:nvSpPr>
          <p:cNvPr id="10" name="TextBox 9"/>
          <p:cNvSpPr txBox="1"/>
          <p:nvPr/>
        </p:nvSpPr>
        <p:spPr>
          <a:xfrm>
            <a:off x="589800" y="5032505"/>
            <a:ext cx="1528339" cy="82296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Me da asco</a:t>
            </a:r>
          </a:p>
        </p:txBody>
      </p:sp>
      <p:sp>
        <p:nvSpPr>
          <p:cNvPr id="11" name="TextBox 10"/>
          <p:cNvSpPr txBox="1"/>
          <p:nvPr/>
        </p:nvSpPr>
        <p:spPr>
          <a:xfrm>
            <a:off x="2725502" y="5032505"/>
            <a:ext cx="2046363" cy="461665"/>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Nervioso/a/e</a:t>
            </a:r>
          </a:p>
        </p:txBody>
      </p:sp>
      <p:sp>
        <p:nvSpPr>
          <p:cNvPr id="12" name="TextBox 11"/>
          <p:cNvSpPr txBox="1"/>
          <p:nvPr/>
        </p:nvSpPr>
        <p:spPr>
          <a:xfrm>
            <a:off x="5645683" y="5032503"/>
            <a:ext cx="971698" cy="45720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Triste</a:t>
            </a:r>
          </a:p>
        </p:txBody>
      </p:sp>
      <p:sp>
        <p:nvSpPr>
          <p:cNvPr id="13" name="TextBox 12"/>
          <p:cNvSpPr txBox="1"/>
          <p:nvPr/>
        </p:nvSpPr>
        <p:spPr>
          <a:xfrm>
            <a:off x="7669029" y="5067178"/>
            <a:ext cx="1956616"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Enojado/a/e</a:t>
            </a:r>
          </a:p>
        </p:txBody>
      </p:sp>
      <p:sp>
        <p:nvSpPr>
          <p:cNvPr id="14" name="TextBox 13"/>
          <p:cNvSpPr txBox="1"/>
          <p:nvPr/>
        </p:nvSpPr>
        <p:spPr>
          <a:xfrm>
            <a:off x="9989844" y="5032504"/>
            <a:ext cx="1995679"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Asustado/a/e</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sp>
        <p:nvSpPr>
          <p:cNvPr id="20" name="TextBox 19"/>
          <p:cNvSpPr txBox="1"/>
          <p:nvPr/>
        </p:nvSpPr>
        <p:spPr>
          <a:xfrm>
            <a:off x="671814" y="1309609"/>
            <a:ext cx="11117850" cy="1432560"/>
          </a:xfrm>
          <a:prstGeom prst="rect">
            <a:avLst/>
          </a:prstGeom>
          <a:noFill/>
        </p:spPr>
        <p:txBody>
          <a:bodyPr wrap="square" rtlCol="0">
            <a:spAutoFit/>
          </a:bodyPr>
          <a:lstStyle/>
          <a:p>
            <a:pPr algn="ctr"/>
            <a:r>
              <a:rPr lang="es-MX" sz="4400" b="1" i="0" strike="noStrike" cap="none" spc="0" baseline="0">
                <a:solidFill>
                  <a:srgbClr val="000000"/>
                </a:solidFill>
                <a:effectLst/>
                <a:latin typeface="Tahoma"/>
                <a:ea typeface="Tahoma"/>
                <a:cs typeface="Tahoma"/>
              </a:rPr>
              <a:t>El acoso sexual hace que una persona se sienta</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Rectangle 16">
            <a:extLst>
              <a:ext uri="{FF2B5EF4-FFF2-40B4-BE49-F238E27FC236}">
                <a16:creationId xmlns:a16="http://schemas.microsoft.com/office/drawing/2014/main" id="{6A12149A-8242-B041-A909-C3F0B3FD24B4}"/>
              </a:ext>
            </a:extLst>
          </p:cNvPr>
          <p:cNvSpPr/>
          <p:nvPr/>
        </p:nvSpPr>
        <p:spPr>
          <a:xfrm>
            <a:off x="7335808" y="6432000"/>
            <a:ext cx="4856192" cy="277063"/>
          </a:xfrm>
          <a:prstGeom prst="rect">
            <a:avLst/>
          </a:prstGeom>
        </p:spPr>
        <p:txBody>
          <a:bodyPr wrap="none">
            <a:spAutoFit/>
          </a:bodyPr>
          <a:lstStyle/>
          <a:p>
            <a:r>
              <a:rPr lang="es-MX" sz="1200" b="1" i="0" strike="noStrike" cap="none" spc="0" baseline="0" dirty="0">
                <a:solidFill>
                  <a:srgbClr val="000000"/>
                </a:solidFill>
                <a:effectLst/>
                <a:latin typeface="Calibri"/>
                <a:ea typeface="Calibri"/>
                <a:cs typeface="Calibri"/>
              </a:rPr>
              <a:t>© 2023 Programa de Servicios de SAFE para Personas con Discapacidades</a:t>
            </a:r>
          </a:p>
        </p:txBody>
      </p:sp>
    </p:spTree>
    <p:extLst>
      <p:ext uri="{BB962C8B-B14F-4D97-AF65-F5344CB8AC3E}">
        <p14:creationId xmlns:p14="http://schemas.microsoft.com/office/powerpoint/2010/main" val="7594304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16902</TotalTime>
  <Words>6601</Words>
  <Application>Microsoft Macintosh PowerPoint</Application>
  <PresentationFormat>Widescreen</PresentationFormat>
  <Paragraphs>559</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¿Coqueteo o acoso sexual?</vt:lpstr>
      <vt:lpstr>Deténgase y piense</vt:lpstr>
      <vt:lpstr>¿Amabilidad o acoso sexual?</vt:lpstr>
      <vt:lpstr>¿Amabilidad o acoso sexual?</vt:lpstr>
      <vt:lpstr>¿Amabilidad o acoso sexual?</vt:lpstr>
      <vt:lpstr>PowerPoint Presentation</vt:lpstr>
      <vt:lpstr>PowerPoint Presentation</vt:lpstr>
      <vt:lpstr>PowerPoint Presentation</vt:lpstr>
      <vt:lpstr>Si ven una situación de acoso sexual</vt:lpstr>
      <vt:lpstr>Si ven una situación de acoso sexual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273</cp:revision>
  <dcterms:created xsi:type="dcterms:W3CDTF">2021-06-11T20:56:57Z</dcterms:created>
  <dcterms:modified xsi:type="dcterms:W3CDTF">2023-02-28T20:07:54Z</dcterms:modified>
</cp:coreProperties>
</file>