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428" r:id="rId3"/>
    <p:sldId id="259" r:id="rId4"/>
    <p:sldId id="258" r:id="rId5"/>
    <p:sldId id="441" r:id="rId6"/>
    <p:sldId id="442" r:id="rId7"/>
    <p:sldId id="447" r:id="rId8"/>
    <p:sldId id="446" r:id="rId9"/>
    <p:sldId id="449" r:id="rId10"/>
    <p:sldId id="450" r:id="rId11"/>
    <p:sldId id="451" r:id="rId12"/>
    <p:sldId id="452" r:id="rId13"/>
    <p:sldId id="453" r:id="rId14"/>
    <p:sldId id="454" r:id="rId15"/>
    <p:sldId id="444" r:id="rId16"/>
    <p:sldId id="455" r:id="rId17"/>
    <p:sldId id="456" r:id="rId18"/>
    <p:sldId id="272" r:id="rId19"/>
    <p:sldId id="457" r:id="rId20"/>
    <p:sldId id="445" r:id="rId21"/>
    <p:sldId id="466" r:id="rId22"/>
    <p:sldId id="467" r:id="rId23"/>
    <p:sldId id="464" r:id="rId24"/>
    <p:sldId id="458" r:id="rId25"/>
    <p:sldId id="440" r:id="rId26"/>
    <p:sldId id="465" r:id="rId27"/>
    <p:sldId id="290" r:id="rId28"/>
    <p:sldId id="291" r:id="rId29"/>
    <p:sldId id="293" r:id="rId30"/>
    <p:sldId id="383" r:id="rId31"/>
    <p:sldId id="382" r:id="rId32"/>
    <p:sldId id="295" r:id="rId33"/>
    <p:sldId id="473" r:id="rId34"/>
    <p:sldId id="474"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Marvin Round" panose="02000000000000000000" pitchFamily="2" charset="0"/>
      <p:regular r:id="rId43"/>
    </p:embeddedFont>
    <p:embeddedFont>
      <p:font typeface="PraterBlockPro" panose="020B0504010101020102" pitchFamily="34" charset="77"/>
      <p:regular r:id="rId44"/>
    </p:embeddedFont>
    <p:embeddedFont>
      <p:font typeface="Smoothy" pitchFamily="2" charset="77"/>
      <p:regular r:id="rId45"/>
    </p:embeddedFont>
    <p:embeddedFont>
      <p:font typeface="Smoothy Slanted" pitchFamily="2" charset="77"/>
      <p:italic r:id="rId46"/>
    </p:embeddedFont>
    <p:embeddedFont>
      <p:font typeface="Tahoma" panose="020B0604030504040204" pitchFamily="34" charset="0"/>
      <p:regular r:id="rId47"/>
      <p:bold r:id="rId48"/>
    </p:embeddedFont>
    <p:embeddedFont>
      <p:font typeface="Verdana" panose="020B0604030504040204" pitchFamily="34" charset="0"/>
      <p:regular r:id="rId49"/>
      <p:bold r:id="rId50"/>
      <p:italic r:id="rId51"/>
      <p:boldItalic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3" autoAdjust="0"/>
    <p:restoredTop sz="86411" autoAdjust="0"/>
  </p:normalViewPr>
  <p:slideViewPr>
    <p:cSldViewPr snapToGrid="0">
      <p:cViewPr>
        <p:scale>
          <a:sx n="100" d="100"/>
          <a:sy n="100" d="100"/>
        </p:scale>
        <p:origin x="2008" y="1168"/>
      </p:cViewPr>
      <p:guideLst/>
    </p:cSldViewPr>
  </p:slideViewPr>
  <p:notesTextViewPr>
    <p:cViewPr>
      <p:scale>
        <a:sx n="1" d="1"/>
        <a:sy n="1" d="1"/>
      </p:scale>
      <p:origin x="0" y="0"/>
    </p:cViewPr>
  </p:notesTextViewPr>
  <p:sorterViewPr>
    <p:cViewPr varScale="1">
      <p:scale>
        <a:sx n="100" d="100"/>
        <a:sy n="100" d="100"/>
      </p:scale>
      <p:origin x="0" y="-8664"/>
    </p:cViewPr>
  </p:sorterViewPr>
  <p:notesViewPr>
    <p:cSldViewPr snapToGrid="0">
      <p:cViewPr>
        <p:scale>
          <a:sx n="100" d="100"/>
          <a:sy n="100" d="100"/>
        </p:scale>
        <p:origin x="1806" y="-5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Diga: </a:t>
            </a:r>
            <a:r>
              <a:rPr lang="es-ES" sz="1200" b="0" i="1" strike="noStrike" cap="none" spc="0" baseline="0" dirty="0">
                <a:solidFill>
                  <a:srgbClr val="000000"/>
                </a:solidFill>
                <a:effectLst/>
                <a:latin typeface="Calibri"/>
                <a:ea typeface="Calibri"/>
                <a:cs typeface="Calibri"/>
              </a:rPr>
              <a:t>Hoy integraremos, juntaremos, muchas de las cosas sobre las que hemos hablado hasta ahora en las clases de Mis derechos, mi vida. Hablaremos sobre qué es lo hace que una relación sea sana.</a:t>
            </a:r>
            <a:endParaRPr lang="es-MX" sz="1200" b="0" i="0" strike="noStrike" cap="none" spc="0" baseline="0" dirty="0">
              <a:solidFill>
                <a:srgbClr val="000000"/>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 segundo que necesitan para una relación romántica sana es respeto. Respeto quiere decir que pueden ser exactamente tal y como son, y su pareja no se burlará de ustedes por eso. Respeto también quiere decir que su pareja escucha sus límites. Si ustedes le dicen que no a su pareja, ¿qué deben hacer su pareja? </a:t>
            </a:r>
          </a:p>
          <a:p>
            <a:endParaRPr lang="en-US" sz="1200" b="0"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sz="1200" b="0" i="0" u="none" strike="noStrike"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detenerse de inmediato y retirarse.  ¿Creen que su pareja también deberá respetar a las personas en sus círculos de confianza (círculos amarillo y verde), como sus amigos? </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sz="1200" i="1"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 muy importante que su pareja también escuche a las personas que son importantes para ustedes y que sea amable con ellas.</a:t>
            </a:r>
            <a:endParaRPr lang="en-US" i="1" dirty="0">
              <a:effectLst/>
            </a:endParaRPr>
          </a:p>
          <a:p>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230587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un poco más. Su pareja se burla de la música que usted escucha. ¿Es esto respeto?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respeto. Respeto significa que a su pareja le debe gustar ustedes por quienes son. No está bien si se sienten mal estando con su pareja por la música que les gusta.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279404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dice que no quiere tener sexo, su pareja escucha y le da espacio.  ¿Es esto respeto?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esto es respeto. Está respetando su no. Es muy importante que su pareja escuche sus límites.</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00044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Repasemos lo que pueden hacer si su pareja les falta al respeto. Si su pareja les falta al respeto, eso no está bien. Es no respetar sus límites. Recuerden: en cualquier ocasión que alguien haga algo que no respete sus límites, ustedes tienen el derecho a decir que NO. ¿Pueden mostrarme cómo dicen que no con su voz, señas o cuerpo?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Aliente al grupo a practicar decir que no de manera asertiva, mostrando un no con sus señas o hacienda cosas como darse la vuelta o alejarse.</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Otra manera de poner sus límites es usar la herramienta Declaraciones “yo”. Pensemos en un ejemplo de más temprano. Si su pareja se burla de ustedes por la música que les gusta, ¿cuál sería una Declaración “yo” que podrían usar para hablar con su pareja sobre esto?</a:t>
            </a:r>
            <a:endParaRPr lang="en-US" dirty="0"/>
          </a:p>
          <a:p>
            <a:endParaRPr lang="en-US" dirty="0"/>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Ejemplos de Declaraciones “yo” se incluyen a continuación:</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me siento triste cuando se burla de mí.</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me respete.</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sea amable conmigo.</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ustedes han dicho que no o usado una Declaración “yo, y su pareja sigue sin respetar sus límites, eso no está bien. Pida ayuda a una persona adulta en su círculo de confianza (círculo verde) para terminar la relación de manera segura. </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400269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hablemos sobre la tercera parte una relación romántica sana.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94195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Igualdad significa que las dos personas dan y reciben en la relación. Ustedes y su pareja deben tomar decisiones en conjunto. </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16990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pensar en la igualdad. Su pareja siempre elige lo que hacen en las citas. ¿Es esto igualdad?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igualdad. Su pareja no es su jefe. Su pareja no debe decirles qué hacer. Ustedes y su pareja pueden decidir qué hacer en las citas en conjunto o elegir por turnos qué harán.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36396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 y su pareja lavan la losa por turnos después de cenar. ¿Es esto igualdad?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esto es igualdad. Ustedes y su pareja deben trabajar en conjunto cuando tienen algo que hacer. No está bien que solo una persona haga todo el trabajo en una relación. </a:t>
            </a: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1635916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Eso fue mucha información, ¡y van muy bien! </a:t>
            </a:r>
            <a:r>
              <a:rPr lang="es-ES" i="1" baseline="0" dirty="0"/>
              <a:t>Tomemos un breve descanso para el cerebro antes de continuar con la clase.</a:t>
            </a:r>
          </a:p>
          <a:p>
            <a:endParaRPr lang="es-ES" i="1" baseline="0" dirty="0"/>
          </a:p>
          <a:p>
            <a:r>
              <a:rPr lang="es-ES" dirty="0"/>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b="1" noProof="0" dirty="0"/>
              <a:t>Respiración a cinco dedos</a:t>
            </a:r>
          </a:p>
          <a:p>
            <a:r>
              <a:rPr lang="es-ES" b="0" dirty="0"/>
              <a:t>Para este ejercicio, pida al grupo que coloquen una mano enfrente de su pecho con sus cinco dedos abiertos</a:t>
            </a:r>
            <a:r>
              <a:rPr lang="en-US" b="0" baseline="0" dirty="0"/>
              <a:t>. </a:t>
            </a:r>
            <a:r>
              <a:rPr lang="es-ES" b="0" baseline="0" dirty="0"/>
              <a:t>Luego, que usen el dedo índice de la otra mano para trazar hacia arriba y abajo por cada uno de los cinco dedos, comenzando por el pulgar</a:t>
            </a:r>
            <a:r>
              <a:rPr lang="en-US" b="0" baseline="0" dirty="0"/>
              <a:t>. </a:t>
            </a:r>
            <a:r>
              <a:rPr lang="es-ES" b="0" baseline="0" dirty="0"/>
              <a:t>A medida que tracen hacia arriba por un dedo, respiran hacia adentro. A medida que tracen hacia abajo por un dedo, respiran hacia afuera</a:t>
            </a:r>
            <a:r>
              <a:rPr lang="en-US" b="0" baseline="0" dirty="0"/>
              <a:t>. </a:t>
            </a:r>
            <a:r>
              <a:rPr lang="es-ES" b="0" baseline="0" dirty="0"/>
              <a:t>Cuando respiran hacia fuera en el dedo meñique, les puede decir que sacudan sus manos y brazos</a:t>
            </a:r>
            <a:r>
              <a:rPr lang="en-US" b="0" baseline="0" dirty="0"/>
              <a:t>. </a:t>
            </a:r>
            <a:r>
              <a:rPr lang="es-ES" b="0" baseline="0" dirty="0"/>
              <a:t>Al avanzar el año escolar, puede pedir a alguien del grupo que dirija este ejercicio para sus pares.</a:t>
            </a:r>
            <a:endParaRPr lang="en-US" b="0" baseline="0" dirty="0"/>
          </a:p>
          <a:p>
            <a:endParaRPr lang="en-US" b="0" baseline="0" dirty="0"/>
          </a:p>
          <a:p>
            <a:r>
              <a:rPr lang="es-ES" b="0" baseline="0" dirty="0"/>
              <a:t>Si este ejercicio no es físicamente accesible para su grupo, puede mostrar el trazado con su propia mano para el grupo a medida que respiren hacia adentro y hacia afuera.</a:t>
            </a:r>
          </a:p>
          <a:p>
            <a:endParaRPr lang="en-US" b="0" dirty="0"/>
          </a:p>
          <a:p>
            <a:r>
              <a:rPr lang="en-US" b="1" dirty="0"/>
              <a:t>Descanso para </a:t>
            </a:r>
            <a:r>
              <a:rPr lang="es-MX" b="1" noProof="0" dirty="0"/>
              <a:t>estirarse</a:t>
            </a:r>
          </a:p>
          <a:p>
            <a:r>
              <a:rPr lang="es-ES" b="0" dirty="0"/>
              <a:t>Dirija al grupo a través de una serie de estiramientos básicos</a:t>
            </a:r>
            <a:r>
              <a:rPr lang="en-US" b="0" baseline="0" dirty="0"/>
              <a:t>. </a:t>
            </a:r>
            <a:r>
              <a:rPr lang="es-ES" b="0" baseline="0" dirty="0"/>
              <a:t>Estos pueden realizarse en una silla o de pie, dependiendo de las necesidades de adaptación de su grupo</a:t>
            </a:r>
            <a:r>
              <a:rPr lang="en-US" b="0" baseline="0" dirty="0"/>
              <a:t>. </a:t>
            </a:r>
            <a:r>
              <a:rPr lang="es-ES" b="0" baseline="0" dirty="0"/>
              <a:t>Algunas ideas incluyen alcanzar hacia el cielo, estirar un brazo a la vez atravesando el pecho, alcanzar hacia los pies, girar la cabeza de lado a lado, </a:t>
            </a:r>
            <a:r>
              <a:rPr lang="es-ES" b="0" baseline="0" dirty="0" err="1"/>
              <a:t>etc</a:t>
            </a:r>
            <a:r>
              <a:rPr lang="en-US" b="0" baseline="0" dirty="0"/>
              <a:t>. </a:t>
            </a:r>
            <a:r>
              <a:rPr lang="es-ES" b="0" baseline="0" dirty="0"/>
              <a:t>Pida al grupo que sostengan una pose mientras usted cuente hasta diez</a:t>
            </a:r>
            <a:r>
              <a:rPr lang="en-US" b="0" baseline="0" dirty="0"/>
              <a:t>. </a:t>
            </a:r>
            <a:r>
              <a:rPr lang="es-ES" b="0" baseline="0" dirty="0"/>
              <a:t>Al avanzar el año escolar, puede pedir a alguien del grupo que dirija los estiramientos para sus pares.</a:t>
            </a:r>
            <a:endParaRPr lang="en-US" b="0" baseline="0" dirty="0"/>
          </a:p>
          <a:p>
            <a:endParaRPr lang="en-US" b="0" dirty="0"/>
          </a:p>
          <a:p>
            <a:r>
              <a:rPr lang="en-US" b="1" dirty="0"/>
              <a:t>El </a:t>
            </a:r>
            <a:r>
              <a:rPr lang="en-US" b="1" dirty="0" err="1"/>
              <a:t>baile</a:t>
            </a:r>
            <a:endParaRPr lang="en-US" b="1" dirty="0"/>
          </a:p>
          <a:p>
            <a:r>
              <a:rPr lang="es-ES" b="0" dirty="0"/>
              <a:t>Si les gusta bailar, puede tocar una canción breve para que bailen</a:t>
            </a:r>
            <a:r>
              <a:rPr lang="en-US" b="0" dirty="0"/>
              <a:t>.</a:t>
            </a:r>
            <a:r>
              <a:rPr lang="en-US" b="0" baseline="0" dirty="0"/>
              <a:t> </a:t>
            </a:r>
            <a:r>
              <a:rPr lang="es-ES" b="0" baseline="0" dirty="0"/>
              <a:t>Esto es particularmente efectivo si puede encontrar una canción relacionada con el tema de la clase de esa semana</a:t>
            </a:r>
            <a:r>
              <a:rPr lang="en-US" b="0" baseline="0" dirty="0"/>
              <a:t>.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hablaremos de la cuarta parte de una relación romántica sana: la comunicación.</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46355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última parte de una relación sana es la comunicación. Una buena comunicación significa que usan Declaraciones “yo” para decirle a su pareja cómo se sienten, qué quieren y qué necesitan. También significa que ustedes y su pareja realmente se escuchan. Recuerden: pueden hacer saber a su pareja que están poniendo atención al hacer cosas como bajar el teléfono, mirar a su pareja, decir que sí con la cabeza y hacer preguntas.</a:t>
            </a:r>
            <a:endParaRPr lang="en-US" sz="1200" b="0" i="1" u="none" strike="noStrike" kern="1200" dirty="0">
              <a:solidFill>
                <a:schemeClr val="tx1"/>
              </a:solidFill>
              <a:effectLst/>
              <a:latin typeface="+mn-lt"/>
              <a:ea typeface="+mn-ea"/>
              <a:cs typeface="+mn-cs"/>
            </a:endParaRPr>
          </a:p>
          <a:p>
            <a:endParaRPr lang="en-US" sz="1200" b="0" i="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322685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un poco más. Su pareja juega juegos de video cuando intentan hablarle. ¿Es esta una buena comunicación?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una buena comunicación. Su pareja debe poner atención cuando le hablan, y no debe distraerse.</a:t>
            </a:r>
            <a:endParaRPr lang="en-US" i="1"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170756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usa Declaraciones “yo” para decirle cuando está molesto. ¿Es esta una buena comunicación?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esto es una buena comunicación. La herramienta Declaraciones “yo” es una excelente manera para que ustedes y su pareja se hagan saber cómo se sienten. Esta es una manera sana de hablarse.</a:t>
            </a: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4249572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relaciones románticas sanas, se sienten seguros, respetados e iguales al estar con su pareja. Usarán buenas habilidades de comunicación para hablar con ustedes. Incluso en relaciones sanas, es posible que ustedes y su pareja no estén de acuerdo algunas veces y quizás se hieren los sentimientos o se hagan enojar de vez en cuando. Eso es normal. ¡Pero los dos deben sentirse bien el uno con el otro y con la relación </a:t>
            </a:r>
            <a:r>
              <a:rPr lang="es-MX" sz="1200" b="0" i="1" u="sng" strike="noStrike" cap="none" spc="0" baseline="0" dirty="0">
                <a:solidFill>
                  <a:srgbClr val="000000"/>
                </a:solidFill>
                <a:effectLst/>
                <a:uFill>
                  <a:solidFill>
                    <a:srgbClr val="000000"/>
                  </a:solidFill>
                </a:uFill>
                <a:latin typeface="Calibri"/>
                <a:ea typeface="Calibri"/>
                <a:cs typeface="Calibri"/>
              </a:rPr>
              <a:t>la mayor parte</a:t>
            </a:r>
            <a:r>
              <a:rPr lang="es-MX" sz="1200" b="0" i="1" strike="noStrike" cap="none" spc="0" baseline="0" dirty="0">
                <a:solidFill>
                  <a:srgbClr val="000000"/>
                </a:solidFill>
                <a:effectLst/>
                <a:latin typeface="Calibri"/>
                <a:ea typeface="Calibri"/>
                <a:cs typeface="Calibri"/>
              </a:rPr>
              <a:t> del tiempo!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2441831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Han hecho un excelente trabajo con las cuatro partes de una relación romántica sana. Lo último que haremos hoy es crear recetas para una relación sana.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1850636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¡Han aprendido mucho sobre las relaciones sanas en los últimos meses y hoy podrán hacer un proyecto de arte con todos estos conocimientos! Cada quien creará una receta para una relación romántica sana. En la receta, escribirán o dibujarán lo que quieren tener en una relación romántica sana. Estos son los ingredientes para su receta. Hablamos sobre cuatro ingredientes hoy, ¡pero pueden agregar más! En la parte inferior de la receta, también escribirán o dibujarán cómo quieren sentirse en una relación romántica sana. ¡Les daré algunos útiles para que puedan hacer una receta genial! Si les queda tiempo, pueden jugar el juego de coincidencias en la parte de atrás de su receta.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 cada estudiante útiles y una copia de la Receta para una relación sana con el juego Coincidencias de las herramientas para una relación sana en el dorso (vea las plantillas al final de la planificación didáctica). Apoye al grupo según sea necesario para completar su Receta para una relación sana.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Si el grupo prefiere recortar y pegar ingredientes en sus recetas en lugar de escribirlos o dibujarlos, pueden usar la hoja de trabajo opcional Ideas de una relación sana (vea la plantilla al final de la planificación didáctica). Si usa esta opción, dé a cada estudiante una copia de esta hoja de trabajo, tijeras y una barra adhesiva.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179540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desea compartir con el grupo su Receta para una relación sana?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2277222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i="1" noProof="0" dirty="0"/>
              <a:t>¡Estuvieron excelentes en la clase de hoy</a:t>
            </a:r>
            <a:r>
              <a:rPr lang="es-MX" i="1" baseline="0" noProof="0" dirty="0"/>
              <a:t>! ¿Tienen alguna pregunta sobre la clase de hoy? </a:t>
            </a:r>
            <a:r>
              <a:rPr lang="es-ES" i="1" dirty="0"/>
              <a:t>Recuerden: si no quieren hacer su pregunta en voz alta, pueden escribirla en una tarjeta y dejarla sobre su escritorio</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También pueden pedir a alguien en quien confían que les ayude a escribir su pregunta en la tarjeta. Recogeré las tarjetas y responderé a las preguntas la próxima vez que nos reunamos</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Cuando yo responda a una pregunta, no le diré a nadie quién la hizo</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se necesita para una relación sana? Muestren un dedo para “Seguridad”, dos dedos para “Respeto”, tres dedos para “Igualdad”, cuatro dedos para “Comunicación” o cinco dedos para “Todas las anteriores”.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¡Todas estas cosas son parte de una relación romántica sana! Para una relación sana, necesita seguridad, respeto, igualdad y una buena comunicación. </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Son mirar a alguien y decir que sí con la cabeza dos maneras de mostrar que están escuchando?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Estas son dos maneras de mostrar a alguien que ponen atención. Escuchar a su pareja es una parte importante de tener una comunicación sana.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Seguridad: cuando se siente físicamente y emocionalmente bien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Respeto: cuando las personas escuchan sus límites, y cuando puede ser exactamente quien es y nadie se burla de usted por ello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Igualdad: cuando las dos personas en una relación toman decisiones juntas y las dos dan y reciben cosas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Comunicación: cuando las personas hablan y se escuchan unas a otras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Sana: cuando una relación se siente bien para las dos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sana: cuando una relación no se siente bien para las dos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Receta: una lista de ingredientes, o partes, que se necesitan para hacer un alimento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Escuchar: poner atención a lo que alguien dice</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Mencione una cosa que pusieron en su Receta para una relación sana.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Pregunte si alguien desea compartir su respuesta.</a:t>
            </a: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Si alguien les lastima o si alguien alguna vez les toca el cuerpo de una manera que no les gusta, pueden pedir ayuda</a:t>
            </a:r>
            <a:r>
              <a:rPr lang="en-US" i="1" baseline="0" dirty="0"/>
              <a:t>. </a:t>
            </a:r>
            <a:r>
              <a:rPr lang="es-ES" i="1" baseline="0" dirty="0"/>
              <a:t>No hicieron nada malo, y siempre hay alguien quien les pueda ayudar</a:t>
            </a:r>
            <a:r>
              <a:rPr lang="en-US" i="1" baseline="0" dirty="0"/>
              <a:t>. </a:t>
            </a:r>
            <a:r>
              <a:rPr lang="es-ES" i="1" baseline="0" dirty="0"/>
              <a:t>Pueden hablar con una persona de su círculo verde de confianza para pedir ayuda</a:t>
            </a:r>
            <a:r>
              <a:rPr lang="en-US" i="1" baseline="0" dirty="0"/>
              <a:t>. </a:t>
            </a:r>
            <a:r>
              <a:rPr lang="es-ES" i="1" baseline="0" dirty="0"/>
              <a:t>Si alguien está lastimando a una persona que conocen, también pueden hablar con una persona de su círculo verde de confianza para pedir ayuda</a:t>
            </a:r>
            <a:r>
              <a:rPr lang="en-US" i="1" baseline="0" dirty="0"/>
              <a:t>. </a:t>
            </a:r>
            <a:r>
              <a:rPr lang="es-ES" b="0" i="1" baseline="0" dirty="0"/>
              <a:t>Si está sucediendo una emergencia, siempre pueden llamar a 911</a:t>
            </a:r>
            <a:r>
              <a:rPr lang="en-US" b="0" i="1" baseline="0" dirty="0"/>
              <a:t>. </a:t>
            </a:r>
            <a:r>
              <a:rPr lang="es-ES" b="0" i="1" baseline="0" dirty="0"/>
              <a:t>Si llaman a 911 para pedir ayuda, puede llegar la policía o una ambulancia</a:t>
            </a:r>
            <a:r>
              <a:rPr lang="en-US" b="0" i="1" baseline="0" dirty="0"/>
              <a:t>. </a:t>
            </a:r>
          </a:p>
          <a:p>
            <a:endParaRPr lang="en-US" i="1" baseline="0" dirty="0"/>
          </a:p>
          <a:p>
            <a:r>
              <a:rPr lang="es-ES" i="1" baseline="0" dirty="0"/>
              <a:t>Si la primera persona a quien le dicen no les cree o no les consigue ayuda, continúen diciendo a otras personas en quienes confíen lo que sucede hasta conseguir la ayuda que necesitan</a:t>
            </a:r>
            <a:r>
              <a:rPr lang="en-US" i="1" baseline="0" dirty="0"/>
              <a:t>. </a:t>
            </a:r>
            <a:r>
              <a:rPr lang="es-ES" i="1" baseline="0" dirty="0"/>
              <a:t>También, siempre pueden hablar conmigo después de la clase si necesitan ayuda</a:t>
            </a:r>
            <a:r>
              <a:rPr lang="en-US" i="1" baseline="0" dirty="0"/>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noProof="0" dirty="0">
                <a:solidFill>
                  <a:schemeClr val="tx1"/>
                </a:solidFill>
                <a:effectLst/>
                <a:latin typeface="+mn-lt"/>
                <a:ea typeface="+mn-ea"/>
                <a:cs typeface="+mn-cs"/>
              </a:rPr>
              <a:t>Diga: </a:t>
            </a:r>
            <a:r>
              <a:rPr lang="es-ES" sz="1200" i="1" kern="1200" dirty="0">
                <a:solidFill>
                  <a:schemeClr val="tx1"/>
                </a:solidFill>
                <a:effectLst/>
                <a:latin typeface="+mn-lt"/>
                <a:ea typeface="+mn-ea"/>
                <a:cs typeface="+mn-cs"/>
              </a:rPr>
              <a:t>¿Alguien recuerda nuestra declaración de poder? Nuestra declaración de poder es: “Me conozco mejor que nadie”. Esto significa que, individualmente, ustedes se conocen mejor que cualquier otra persona</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Hoy tuvieron la oportunidad de pensar en la importancia del consentimiento al tener sexo</a:t>
            </a:r>
            <a:r>
              <a:rPr lang="en-US" sz="1200" i="1" kern="1200" baseline="0" dirty="0">
                <a:solidFill>
                  <a:schemeClr val="tx1"/>
                </a:solidFill>
                <a:effectLst/>
                <a:latin typeface="+mn-lt"/>
                <a:ea typeface="+mn-ea"/>
                <a:cs typeface="+mn-cs"/>
              </a:rPr>
              <a:t>. </a:t>
            </a:r>
            <a:r>
              <a:rPr lang="es-MX" sz="1200" i="1" kern="1200" baseline="0" noProof="0" dirty="0">
                <a:solidFill>
                  <a:schemeClr val="tx1"/>
                </a:solidFill>
                <a:effectLst/>
                <a:latin typeface="+mn-lt"/>
                <a:ea typeface="+mn-ea"/>
                <a:cs typeface="+mn-cs"/>
              </a:rPr>
              <a:t>También pensaron en quién confiar si alguien les llega a tocar de una manera que no les gusta</a:t>
            </a:r>
            <a:r>
              <a:rPr lang="en-US" sz="1200" i="1" kern="1200" baseline="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kern="1200" dirty="0">
                <a:solidFill>
                  <a:schemeClr val="tx1"/>
                </a:solidFill>
                <a:effectLst/>
                <a:latin typeface="+mn-lt"/>
                <a:ea typeface="+mn-ea"/>
                <a:cs typeface="+mn-cs"/>
              </a:rPr>
              <a:t>Pida a quienes quieran participar que pongan una mano en el centro del círculo</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Pida que alguien se ofrezca que cuente hasta tres</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Después de “tres”, dicen la declaración de poder a la vez que levanten las manos al aire</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También pueden ponerse de pie en el círculo sin tocarse las manos, si prefieren</a:t>
            </a:r>
            <a:r>
              <a:rPr lang="en-US" sz="1200" i="0" kern="1200" baseline="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251992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49898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Quizás recuerden que hace muchos meses hablamos sobre las partes de una relación sana. Cuatro cosas que necesitan tener para una relación romántica sana son seguridad, respeto, igualdad (nadie es jefe ni está a cargo en la relación) y comunicación.</a:t>
            </a:r>
            <a:endParaRPr lang="en-US" i="1"/>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355121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 primero que necesitan para una relación romántica sana es seguridad. En toda relación, deben estar físicamente seguros. Eso significa que su pareja nunca lastima su cuerpo. También, deben estar emocionalmente seguros. Esto significa que su pareja les dice cosas amables y es buena persona con ustedes. Veamos un par de ejemplos.</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51293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comenta que usted se ve increíble en su foto. ¿Es esto seguro?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esto es seguro. En toda relación, deben sentirse físicamente Y emocionalmente seguros. La seguridad emocional se refiere a que su pareja es amable con ustedes y respeta sus sentimientos.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191145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intenta salir de la habitación, su pareja toma su brazo y no lo suelta. ¿Es esto seguro?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Esto no es seguro. Nunca está bien que alguien lastime su cuerpo. Su pareja nunca deberá tomar su brazo, empujarlo, golpearlo, patearlo, cachetearlo o hacer cualquier otra cosa que lastime su cuerpo.</a:t>
            </a: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148583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Si alguien les lastima o si alguien alguna vez les toca el cuerpo de una manera que no les gusta, pueden pedir ayuda</a:t>
            </a:r>
            <a:r>
              <a:rPr lang="en-US" i="1" baseline="0" dirty="0"/>
              <a:t>. </a:t>
            </a:r>
            <a:r>
              <a:rPr lang="es-ES" i="1" baseline="0" dirty="0"/>
              <a:t>No hicieron nada malo, y siempre hay alguien quien les pueda ayudar</a:t>
            </a:r>
            <a:r>
              <a:rPr lang="en-US" i="1" baseline="0" dirty="0"/>
              <a:t>. </a:t>
            </a:r>
            <a:r>
              <a:rPr lang="es-ES" i="1" baseline="0" dirty="0"/>
              <a:t>Pueden hablar con una persona de su círculo verde de confianza para pedir ayuda</a:t>
            </a:r>
            <a:r>
              <a:rPr lang="en-US" i="1" baseline="0" dirty="0"/>
              <a:t>. </a:t>
            </a:r>
            <a:r>
              <a:rPr lang="es-ES" i="1" baseline="0" dirty="0"/>
              <a:t>Si alguien está lastimando a una persona que conocen, también pueden hablar con una persona de su círculo verde de confianza para pedir ayuda</a:t>
            </a:r>
            <a:r>
              <a:rPr lang="en-US" i="1" baseline="0" dirty="0"/>
              <a:t>. </a:t>
            </a:r>
            <a:r>
              <a:rPr lang="es-ES" b="0" i="1" baseline="0" dirty="0"/>
              <a:t>Si está sucediendo una emergencia, siempre pueden llamar a 911</a:t>
            </a:r>
            <a:r>
              <a:rPr lang="en-US" b="0" i="1" baseline="0" dirty="0"/>
              <a:t>. </a:t>
            </a:r>
            <a:r>
              <a:rPr lang="es-ES" b="0" i="1" baseline="0" dirty="0"/>
              <a:t>Si llaman a 911 para pedir ayuda, puede llegar la policía o una ambulancia</a:t>
            </a:r>
            <a:r>
              <a:rPr lang="en-US" b="0" i="1" baseline="0" dirty="0"/>
              <a:t>. </a:t>
            </a:r>
          </a:p>
          <a:p>
            <a:endParaRPr lang="en-US" i="1" baseline="0" dirty="0"/>
          </a:p>
          <a:p>
            <a:r>
              <a:rPr lang="es-ES" i="1" baseline="0" dirty="0"/>
              <a:t>Si la primera persona a quien le dicen no les cree o no les consigue ayuda, continúen diciendo a otras personas en quienes confíen lo que sucede hasta conseguir la ayuda que necesitan</a:t>
            </a:r>
            <a:r>
              <a:rPr lang="en-US" i="1" baseline="0" dirty="0"/>
              <a:t>. </a:t>
            </a:r>
            <a:r>
              <a:rPr lang="es-ES" i="1" baseline="0" dirty="0"/>
              <a:t>También, siempre pueden hablar conmigo después de la clase si necesitan ayuda</a:t>
            </a:r>
            <a:r>
              <a:rPr lang="en-US" i="1" baseline="0" dirty="0"/>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184570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9.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9.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png"/><Relationship Id="rId4" Type="http://schemas.openxmlformats.org/officeDocument/2006/relationships/image" Target="../media/image34.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9.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png"/><Relationship Id="rId4" Type="http://schemas.openxmlformats.org/officeDocument/2006/relationships/image" Target="../media/image34.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9.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1.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9.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5.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png"/><Relationship Id="rId4" Type="http://schemas.openxmlformats.org/officeDocument/2006/relationships/image" Target="../media/image34.pn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8.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8.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1.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1026" name="Picture 2" descr="5bce06ef-e295-441c-943f-add3e892e599@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00" y="-8487"/>
            <a:ext cx="12217400" cy="687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TextBox 1">
            <a:extLst>
              <a:ext uri="{FF2B5EF4-FFF2-40B4-BE49-F238E27FC236}">
                <a16:creationId xmlns:a16="http://schemas.microsoft.com/office/drawing/2014/main" id="{D5600281-DB01-49A8-8503-B53C44D4CDA0}"/>
              </a:ext>
            </a:extLst>
          </p:cNvPr>
          <p:cNvSpPr txBox="1"/>
          <p:nvPr/>
        </p:nvSpPr>
        <p:spPr>
          <a:xfrm>
            <a:off x="1940379" y="5942"/>
            <a:ext cx="659674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MIS DERECHOS, MI VIDA</a:t>
            </a:r>
          </a:p>
        </p:txBody>
      </p:sp>
      <p:sp>
        <p:nvSpPr>
          <p:cNvPr id="3" name="TextBox 2">
            <a:extLst>
              <a:ext uri="{FF2B5EF4-FFF2-40B4-BE49-F238E27FC236}">
                <a16:creationId xmlns:a16="http://schemas.microsoft.com/office/drawing/2014/main" id="{5A8CE630-9815-47FE-8CBD-1D12BC422463}"/>
              </a:ext>
            </a:extLst>
          </p:cNvPr>
          <p:cNvSpPr txBox="1"/>
          <p:nvPr/>
        </p:nvSpPr>
        <p:spPr>
          <a:xfrm>
            <a:off x="123825" y="1565791"/>
            <a:ext cx="5876925" cy="3416320"/>
          </a:xfrm>
          <a:prstGeom prst="rect">
            <a:avLst/>
          </a:prstGeom>
          <a:solidFill>
            <a:schemeClr val="bg1"/>
          </a:solidFill>
        </p:spPr>
        <p:txBody>
          <a:bodyPr wrap="square" rtlCol="0">
            <a:spAutoFit/>
          </a:bodyPr>
          <a:lstStyle/>
          <a:p>
            <a:r>
              <a:rPr lang="es-MX" sz="7200" dirty="0">
                <a:latin typeface="PraterBlockPro" panose="020B0504010101020102" pitchFamily="34" charset="77"/>
                <a:cs typeface="PraterBlockPro" panose="020B0504010101020102" pitchFamily="34" charset="77"/>
              </a:rPr>
              <a:t>Relaciones románticas sanas</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70471" y="4355637"/>
            <a:ext cx="11592231" cy="77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53416" r="10200" b="21999"/>
          <a:stretch>
            <a:fillRect/>
          </a:stretch>
        </p:blipFill>
        <p:spPr>
          <a:xfrm>
            <a:off x="2607390" y="-499284"/>
            <a:ext cx="4586749" cy="5542965"/>
          </a:xfrm>
          <a:prstGeom prst="rect">
            <a:avLst/>
          </a:prstGeom>
        </p:spPr>
      </p:pic>
      <p:sp>
        <p:nvSpPr>
          <p:cNvPr id="9" name="TextBox 8"/>
          <p:cNvSpPr txBox="1"/>
          <p:nvPr/>
        </p:nvSpPr>
        <p:spPr>
          <a:xfrm>
            <a:off x="7194138" y="1775015"/>
            <a:ext cx="4066254" cy="1188720"/>
          </a:xfrm>
          <a:prstGeom prst="rect">
            <a:avLst/>
          </a:prstGeom>
          <a:noFill/>
        </p:spPr>
        <p:txBody>
          <a:bodyPr wrap="square" rtlCol="0">
            <a:spAutoFit/>
          </a:bodyPr>
          <a:lstStyle/>
          <a:p>
            <a:r>
              <a:rPr lang="es-MX" sz="7200" b="1" i="0" strike="noStrike" cap="none" spc="0" baseline="0">
                <a:solidFill>
                  <a:srgbClr val="000000"/>
                </a:solidFill>
                <a:effectLst/>
                <a:latin typeface="Tahoma"/>
                <a:ea typeface="Tahoma"/>
                <a:cs typeface="Tahoma"/>
              </a:rPr>
              <a:t>Respeto</a:t>
            </a:r>
          </a:p>
        </p:txBody>
      </p:sp>
      <p:sp>
        <p:nvSpPr>
          <p:cNvPr id="10" name="TextBox 9"/>
          <p:cNvSpPr txBox="1"/>
          <p:nvPr/>
        </p:nvSpPr>
        <p:spPr>
          <a:xfrm>
            <a:off x="540524" y="5026814"/>
            <a:ext cx="11452123" cy="1249680"/>
          </a:xfrm>
          <a:prstGeom prst="rect">
            <a:avLst/>
          </a:prstGeom>
          <a:noFill/>
        </p:spPr>
        <p:txBody>
          <a:bodyPr wrap="square" rtlCol="0">
            <a:spAutoFit/>
          </a:bodyPr>
          <a:lstStyle/>
          <a:p>
            <a:pPr algn="ctr"/>
            <a:r>
              <a:rPr lang="es-MX" sz="3800" b="1" i="0" strike="noStrike" cap="none" spc="0" baseline="0" dirty="0">
                <a:solidFill>
                  <a:srgbClr val="000000"/>
                </a:solidFill>
                <a:effectLst/>
                <a:latin typeface="Tahoma"/>
                <a:ea typeface="Tahoma"/>
                <a:cs typeface="Tahoma"/>
              </a:rPr>
              <a:t>Su pareja escucha sus límites y usted no se siente mal </a:t>
            </a:r>
            <a:r>
              <a:rPr lang="es-MX" sz="3800" b="1" dirty="0">
                <a:solidFill>
                  <a:srgbClr val="000000"/>
                </a:solidFill>
                <a:latin typeface="Tahoma"/>
                <a:ea typeface="Tahoma"/>
                <a:cs typeface="Tahoma"/>
              </a:rPr>
              <a:t>por</a:t>
            </a:r>
            <a:r>
              <a:rPr lang="es-MX" sz="3800" b="1" i="0" strike="noStrike" cap="none" spc="0" baseline="0" dirty="0">
                <a:solidFill>
                  <a:srgbClr val="000000"/>
                </a:solidFill>
                <a:effectLst/>
                <a:latin typeface="Tahoma"/>
                <a:ea typeface="Tahoma"/>
                <a:cs typeface="Tahoma"/>
              </a:rPr>
              <a:t> quien es.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a:extLst>
              <a:ext uri="{FF2B5EF4-FFF2-40B4-BE49-F238E27FC236}">
                <a16:creationId xmlns:a16="http://schemas.microsoft.com/office/drawing/2014/main" id="{35795FB0-83B7-3C47-B7FE-6604730059B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9078182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8948" y="5257646"/>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437537" y="3944960"/>
            <a:ext cx="11592231" cy="779929"/>
          </a:xfrm>
          <a:prstGeom prst="rect">
            <a:avLst/>
          </a:prstGeom>
        </p:spPr>
      </p:pic>
      <p:sp>
        <p:nvSpPr>
          <p:cNvPr id="15" name="TextBox 14"/>
          <p:cNvSpPr txBox="1"/>
          <p:nvPr/>
        </p:nvSpPr>
        <p:spPr>
          <a:xfrm>
            <a:off x="3939547" y="4425658"/>
            <a:ext cx="512506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¿Es esto respeto?</a:t>
            </a:r>
          </a:p>
        </p:txBody>
      </p:sp>
      <p:sp>
        <p:nvSpPr>
          <p:cNvPr id="16" name="TextBox 15"/>
          <p:cNvSpPr txBox="1"/>
          <p:nvPr/>
        </p:nvSpPr>
        <p:spPr>
          <a:xfrm>
            <a:off x="5270536" y="1299929"/>
            <a:ext cx="6149632" cy="1754326"/>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se burla de la música que usted escucha.</a:t>
            </a:r>
          </a:p>
        </p:txBody>
      </p:sp>
      <p:pic>
        <p:nvPicPr>
          <p:cNvPr id="3074" name="42A8D8E3-53E9-474C-9919-5FD0853C4308" descr="42A8D8E3-53E9-474C-9919-5FD0853C430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7537" y="76357"/>
            <a:ext cx="7105050" cy="400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9" name="Footer Placeholder 3">
            <a:extLst>
              <a:ext uri="{FF2B5EF4-FFF2-40B4-BE49-F238E27FC236}">
                <a16:creationId xmlns:a16="http://schemas.microsoft.com/office/drawing/2014/main" id="{D9CDCB75-13ED-274F-8E1F-2A484FA66C2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5412414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8864" y="5259532"/>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599769" y="3910277"/>
            <a:ext cx="11592231" cy="779929"/>
          </a:xfrm>
          <a:prstGeom prst="rect">
            <a:avLst/>
          </a:prstGeom>
        </p:spPr>
      </p:pic>
      <p:sp>
        <p:nvSpPr>
          <p:cNvPr id="15" name="TextBox 14"/>
          <p:cNvSpPr txBox="1"/>
          <p:nvPr/>
        </p:nvSpPr>
        <p:spPr>
          <a:xfrm>
            <a:off x="6620759" y="1245672"/>
            <a:ext cx="5144072" cy="2308324"/>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Cuando dice que no quiere tener sexo, su pareja escucha y </a:t>
            </a:r>
            <a:r>
              <a:rPr lang="es-MX" sz="3600" b="1" dirty="0">
                <a:solidFill>
                  <a:srgbClr val="000000"/>
                </a:solidFill>
                <a:latin typeface="Tahoma"/>
                <a:ea typeface="Tahoma"/>
                <a:cs typeface="Tahoma"/>
              </a:rPr>
              <a:t>no insiste</a:t>
            </a:r>
            <a:r>
              <a:rPr lang="es-MX" sz="3600" b="1" i="0" strike="noStrike" cap="none" spc="0" baseline="0" dirty="0">
                <a:solidFill>
                  <a:srgbClr val="000000"/>
                </a:solidFill>
                <a:effectLst/>
                <a:latin typeface="Tahoma"/>
                <a:ea typeface="Tahoma"/>
                <a:cs typeface="Tahoma"/>
              </a:rPr>
              <a:t>. </a:t>
            </a:r>
          </a:p>
        </p:txBody>
      </p:sp>
      <p:sp>
        <p:nvSpPr>
          <p:cNvPr id="16" name="TextBox 15"/>
          <p:cNvSpPr txBox="1"/>
          <p:nvPr/>
        </p:nvSpPr>
        <p:spPr>
          <a:xfrm>
            <a:off x="3833351" y="4490091"/>
            <a:ext cx="512506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¿Es esto respeto?</a:t>
            </a:r>
          </a:p>
        </p:txBody>
      </p:sp>
      <p:pic>
        <p:nvPicPr>
          <p:cNvPr id="19" name="CC0022C5-B556-4E5F-A6AB-450D48ABA427" descr="CC0022C5-B556-4E5F-A6AB-450D48ABA42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0677" y="46810"/>
            <a:ext cx="7617948" cy="44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767135" y="867525"/>
            <a:ext cx="1270465" cy="457200"/>
          </a:xfrm>
          <a:prstGeom prst="rect">
            <a:avLst/>
          </a:prstGeom>
          <a:noFill/>
        </p:spPr>
        <p:txBody>
          <a:bodyPr wrap="square" rtlCol="0">
            <a:spAutoFit/>
          </a:bodyPr>
          <a:lstStyle/>
          <a:p>
            <a:r>
              <a:rPr lang="es-MX" sz="1200" b="0" i="0" strike="noStrike" cap="none" spc="0" baseline="0">
                <a:solidFill>
                  <a:srgbClr val="000000"/>
                </a:solidFill>
                <a:effectLst/>
                <a:latin typeface="Tahoma"/>
                <a:ea typeface="Tahoma"/>
                <a:cs typeface="Tahoma"/>
              </a:rPr>
              <a:t>No quiero tener sexo.</a:t>
            </a:r>
          </a:p>
        </p:txBody>
      </p:sp>
      <p:sp>
        <p:nvSpPr>
          <p:cNvPr id="21" name="TextBox 20"/>
          <p:cNvSpPr txBox="1"/>
          <p:nvPr/>
        </p:nvSpPr>
        <p:spPr>
          <a:xfrm>
            <a:off x="5716350" y="341886"/>
            <a:ext cx="1195834" cy="640080"/>
          </a:xfrm>
          <a:prstGeom prst="rect">
            <a:avLst/>
          </a:prstGeom>
          <a:noFill/>
        </p:spPr>
        <p:txBody>
          <a:bodyPr wrap="square" rtlCol="0">
            <a:spAutoFit/>
          </a:bodyPr>
          <a:lstStyle/>
          <a:p>
            <a:r>
              <a:rPr lang="es-MX" sz="1200" b="0" i="0" strike="noStrike" cap="none" spc="0" baseline="0">
                <a:solidFill>
                  <a:srgbClr val="000000"/>
                </a:solidFill>
                <a:effectLst/>
                <a:latin typeface="Tahoma"/>
                <a:ea typeface="Tahoma"/>
                <a:cs typeface="Tahoma"/>
              </a:rPr>
              <a:t>Está bien. </a:t>
            </a:r>
          </a:p>
          <a:p>
            <a:r>
              <a:rPr lang="es-MX" sz="1200" b="0" i="0" strike="noStrike" cap="none" spc="0" baseline="0">
                <a:solidFill>
                  <a:srgbClr val="000000"/>
                </a:solidFill>
                <a:effectLst/>
                <a:latin typeface="Tahoma"/>
                <a:ea typeface="Tahoma"/>
                <a:cs typeface="Tahoma"/>
              </a:rPr>
              <a:t>¿Quieres ver la tele?</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2" name="Footer Placeholder 3">
            <a:extLst>
              <a:ext uri="{FF2B5EF4-FFF2-40B4-BE49-F238E27FC236}">
                <a16:creationId xmlns:a16="http://schemas.microsoft.com/office/drawing/2014/main" id="{421A557F-2123-F549-85C9-E067CB5259C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7168692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2" name="TextBox 1"/>
          <p:cNvSpPr txBox="1"/>
          <p:nvPr/>
        </p:nvSpPr>
        <p:spPr>
          <a:xfrm>
            <a:off x="2719951" y="463378"/>
            <a:ext cx="8042994"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Cómo poner límites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8" name="Picture 2" descr="4f9d871a-7f42-41a6-9d44-2b32673f4a0e@namprd16">
            <a:extLst>
              <a:ext uri="{FF2B5EF4-FFF2-40B4-BE49-F238E27FC236}">
                <a16:creationId xmlns:a16="http://schemas.microsoft.com/office/drawing/2014/main" id="{972D931C-AB60-8E41-AA42-F3185C327D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31241" y="1951746"/>
            <a:ext cx="6464429" cy="36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1BB4157-BA5B-6848-A0CD-E721826529E1}"/>
              </a:ext>
            </a:extLst>
          </p:cNvPr>
          <p:cNvPicPr>
            <a:picLocks noChangeAspect="1"/>
          </p:cNvPicPr>
          <p:nvPr/>
        </p:nvPicPr>
        <p:blipFill>
          <a:blip r:embed="rId6"/>
          <a:srcRect l="30764" t="37367" r="39395" b="21543"/>
          <a:stretch>
            <a:fillRect/>
          </a:stretch>
        </p:blipFill>
        <p:spPr>
          <a:xfrm>
            <a:off x="430440" y="1694118"/>
            <a:ext cx="5338111" cy="4151863"/>
          </a:xfrm>
          <a:prstGeom prst="rect">
            <a:avLst/>
          </a:prstGeom>
        </p:spPr>
      </p:pic>
      <p:sp>
        <p:nvSpPr>
          <p:cNvPr id="12" name="Footer Placeholder 3">
            <a:extLst>
              <a:ext uri="{FF2B5EF4-FFF2-40B4-BE49-F238E27FC236}">
                <a16:creationId xmlns:a16="http://schemas.microsoft.com/office/drawing/2014/main" id="{BEAAB044-1DB1-DC4C-977E-9714C54A9D1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8477326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79131C9-385A-3F4C-B15D-BA72440F3D01}"/>
              </a:ext>
            </a:extLst>
          </p:cNvPr>
          <p:cNvGrpSpPr/>
          <p:nvPr/>
        </p:nvGrpSpPr>
        <p:grpSpPr>
          <a:xfrm>
            <a:off x="0" y="0"/>
            <a:ext cx="13297927" cy="6764798"/>
            <a:chOff x="-72004" y="-427861"/>
            <a:chExt cx="13297927" cy="7127166"/>
          </a:xfrm>
        </p:grpSpPr>
        <p:pic>
          <p:nvPicPr>
            <p:cNvPr id="34" name="Picture 33">
              <a:extLst>
                <a:ext uri="{FF2B5EF4-FFF2-40B4-BE49-F238E27FC236}">
                  <a16:creationId xmlns:a16="http://schemas.microsoft.com/office/drawing/2014/main" id="{3815C181-1CB6-E842-8503-D39F3993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4" y="-427861"/>
              <a:ext cx="12166314" cy="6858000"/>
            </a:xfrm>
            <a:prstGeom prst="rect">
              <a:avLst/>
            </a:prstGeom>
          </p:spPr>
        </p:pic>
        <p:sp>
          <p:nvSpPr>
            <p:cNvPr id="35" name="TextBox 34">
              <a:extLst>
                <a:ext uri="{FF2B5EF4-FFF2-40B4-BE49-F238E27FC236}">
                  <a16:creationId xmlns:a16="http://schemas.microsoft.com/office/drawing/2014/main" id="{D9B47147-C7F6-3E4E-92D1-39C26D96754B}"/>
                </a:ext>
              </a:extLst>
            </p:cNvPr>
            <p:cNvSpPr txBox="1"/>
            <p:nvPr/>
          </p:nvSpPr>
          <p:spPr>
            <a:xfrm>
              <a:off x="8856375" y="1343090"/>
              <a:ext cx="4369548" cy="48639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Seguridad y respeto</a:t>
              </a:r>
            </a:p>
          </p:txBody>
        </p:sp>
        <p:sp>
          <p:nvSpPr>
            <p:cNvPr id="36" name="TextBox 35">
              <a:extLst>
                <a:ext uri="{FF2B5EF4-FFF2-40B4-BE49-F238E27FC236}">
                  <a16:creationId xmlns:a16="http://schemas.microsoft.com/office/drawing/2014/main" id="{F6A7CAA5-2429-F248-96A6-BF27D8347C73}"/>
                </a:ext>
              </a:extLst>
            </p:cNvPr>
            <p:cNvSpPr txBox="1"/>
            <p:nvPr/>
          </p:nvSpPr>
          <p:spPr>
            <a:xfrm>
              <a:off x="3549879" y="2333044"/>
              <a:ext cx="5639956"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Igualdad</a:t>
              </a:r>
            </a:p>
          </p:txBody>
        </p:sp>
        <p:sp>
          <p:nvSpPr>
            <p:cNvPr id="37" name="TextBox 36">
              <a:extLst>
                <a:ext uri="{FF2B5EF4-FFF2-40B4-BE49-F238E27FC236}">
                  <a16:creationId xmlns:a16="http://schemas.microsoft.com/office/drawing/2014/main" id="{1D5C1B85-8745-A545-B947-FD3032BFA66B}"/>
                </a:ext>
              </a:extLst>
            </p:cNvPr>
            <p:cNvSpPr txBox="1"/>
            <p:nvPr/>
          </p:nvSpPr>
          <p:spPr>
            <a:xfrm>
              <a:off x="4926073" y="4636605"/>
              <a:ext cx="3847067"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sp>
          <p:nvSpPr>
            <p:cNvPr id="38" name="TextBox 37">
              <a:extLst>
                <a:ext uri="{FF2B5EF4-FFF2-40B4-BE49-F238E27FC236}">
                  <a16:creationId xmlns:a16="http://schemas.microsoft.com/office/drawing/2014/main" id="{93C508A2-3C9E-A647-9821-1A7ADAE7D387}"/>
                </a:ext>
              </a:extLst>
            </p:cNvPr>
            <p:cNvSpPr txBox="1"/>
            <p:nvPr/>
          </p:nvSpPr>
          <p:spPr>
            <a:xfrm>
              <a:off x="8113775" y="4639000"/>
              <a:ext cx="3268327" cy="995494"/>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Recetas para una relación sana</a:t>
              </a:r>
            </a:p>
          </p:txBody>
        </p:sp>
        <p:pic>
          <p:nvPicPr>
            <p:cNvPr id="39" name="Picture 38">
              <a:extLst>
                <a:ext uri="{FF2B5EF4-FFF2-40B4-BE49-F238E27FC236}">
                  <a16:creationId xmlns:a16="http://schemas.microsoft.com/office/drawing/2014/main" id="{F212CA62-AF51-5D45-B4D8-01B6742AE44D}"/>
                </a:ext>
              </a:extLst>
            </p:cNvPr>
            <p:cNvPicPr>
              <a:picLocks noChangeAspect="1"/>
            </p:cNvPicPr>
            <p:nvPr/>
          </p:nvPicPr>
          <p:blipFill>
            <a:blip r:embed="rId4">
              <a:extLst>
                <a:ext uri="{28A0092B-C50C-407E-A947-70E740481C1C}">
                  <a14:useLocalDpi xmlns:a14="http://schemas.microsoft.com/office/drawing/2010/main" val="0"/>
                </a:ext>
              </a:extLst>
            </a:blip>
            <a:srcRect l="52990" r="14523" b="35943"/>
            <a:stretch>
              <a:fillRect/>
            </a:stretch>
          </p:blipFill>
          <p:spPr>
            <a:xfrm>
              <a:off x="2438713" y="1965512"/>
              <a:ext cx="1091118" cy="1212709"/>
            </a:xfrm>
            <a:prstGeom prst="rect">
              <a:avLst/>
            </a:prstGeom>
          </p:spPr>
        </p:pic>
        <p:pic>
          <p:nvPicPr>
            <p:cNvPr id="40" name="Picture 39">
              <a:extLst>
                <a:ext uri="{FF2B5EF4-FFF2-40B4-BE49-F238E27FC236}">
                  <a16:creationId xmlns:a16="http://schemas.microsoft.com/office/drawing/2014/main" id="{15DD5D8C-DD55-0C48-A6E9-013F8ED4D7FA}"/>
                </a:ext>
              </a:extLst>
            </p:cNvPr>
            <p:cNvPicPr>
              <a:picLocks noChangeAspect="1"/>
            </p:cNvPicPr>
            <p:nvPr/>
          </p:nvPicPr>
          <p:blipFill>
            <a:blip r:embed="rId5">
              <a:extLst>
                <a:ext uri="{28A0092B-C50C-407E-A947-70E740481C1C}">
                  <a14:useLocalDpi xmlns:a14="http://schemas.microsoft.com/office/drawing/2010/main" val="0"/>
                </a:ext>
              </a:extLst>
            </a:blip>
            <a:srcRect l="864" r="65557" b="66780"/>
            <a:stretch>
              <a:fillRect/>
            </a:stretch>
          </p:blipFill>
          <p:spPr>
            <a:xfrm>
              <a:off x="2524304" y="4135578"/>
              <a:ext cx="2454021" cy="1368519"/>
            </a:xfrm>
            <a:prstGeom prst="rect">
              <a:avLst/>
            </a:prstGeom>
          </p:spPr>
        </p:pic>
        <p:pic>
          <p:nvPicPr>
            <p:cNvPr id="41" name="Picture 40">
              <a:extLst>
                <a:ext uri="{FF2B5EF4-FFF2-40B4-BE49-F238E27FC236}">
                  <a16:creationId xmlns:a16="http://schemas.microsoft.com/office/drawing/2014/main" id="{D999DFF7-9D20-764A-A101-356525E505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115" y="752252"/>
              <a:ext cx="3952750" cy="2228116"/>
            </a:xfrm>
            <a:prstGeom prst="rect">
              <a:avLst/>
            </a:prstGeom>
          </p:spPr>
        </p:pic>
        <p:pic>
          <p:nvPicPr>
            <p:cNvPr id="42" name="Picture 41">
              <a:extLst>
                <a:ext uri="{FF2B5EF4-FFF2-40B4-BE49-F238E27FC236}">
                  <a16:creationId xmlns:a16="http://schemas.microsoft.com/office/drawing/2014/main" id="{6F5AB874-AE37-1E40-AA0A-CC402ABBC0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153" y="4973072"/>
              <a:ext cx="3062393" cy="1726233"/>
            </a:xfrm>
            <a:prstGeom prst="rect">
              <a:avLst/>
            </a:prstGeom>
          </p:spPr>
        </p:pic>
        <p:grpSp>
          <p:nvGrpSpPr>
            <p:cNvPr id="43" name="Group 42">
              <a:extLst>
                <a:ext uri="{FF2B5EF4-FFF2-40B4-BE49-F238E27FC236}">
                  <a16:creationId xmlns:a16="http://schemas.microsoft.com/office/drawing/2014/main" id="{76851782-CF8D-474B-816D-6C2DBAA2B672}"/>
                </a:ext>
              </a:extLst>
            </p:cNvPr>
            <p:cNvGrpSpPr/>
            <p:nvPr/>
          </p:nvGrpSpPr>
          <p:grpSpPr>
            <a:xfrm>
              <a:off x="2480571" y="3265178"/>
              <a:ext cx="4018508" cy="1045564"/>
              <a:chOff x="3651826" y="1764765"/>
              <a:chExt cx="5123768" cy="1291572"/>
            </a:xfrm>
          </p:grpSpPr>
          <p:sp>
            <p:nvSpPr>
              <p:cNvPr id="44" name="TextBox 43">
                <a:extLst>
                  <a:ext uri="{FF2B5EF4-FFF2-40B4-BE49-F238E27FC236}">
                    <a16:creationId xmlns:a16="http://schemas.microsoft.com/office/drawing/2014/main" id="{93929CF2-B020-A947-B2FA-1B5AB4309C7E}"/>
                  </a:ext>
                </a:extLst>
              </p:cNvPr>
              <p:cNvSpPr txBox="1"/>
              <p:nvPr/>
            </p:nvSpPr>
            <p:spPr>
              <a:xfrm>
                <a:off x="5465191" y="1764765"/>
                <a:ext cx="3310403" cy="124172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45" name="Picture 44">
                <a:extLst>
                  <a:ext uri="{FF2B5EF4-FFF2-40B4-BE49-F238E27FC236}">
                    <a16:creationId xmlns:a16="http://schemas.microsoft.com/office/drawing/2014/main" id="{CF2788CF-F5F4-B04C-A152-E57DDD638838}"/>
                  </a:ext>
                </a:extLst>
              </p:cNvPr>
              <p:cNvPicPr>
                <a:picLocks noChangeAspect="1"/>
              </p:cNvPicPr>
              <p:nvPr/>
            </p:nvPicPr>
            <p:blipFill>
              <a:blip r:embed="rId8"/>
              <a:stretch>
                <a:fillRect/>
              </a:stretch>
            </p:blipFill>
            <p:spPr>
              <a:xfrm>
                <a:off x="3651826" y="1786409"/>
                <a:ext cx="1813365" cy="1269928"/>
              </a:xfrm>
              <a:prstGeom prst="rect">
                <a:avLst/>
              </a:prstGeom>
            </p:spPr>
          </p:pic>
        </p:grpSp>
      </p:grpSp>
      <p:pic>
        <p:nvPicPr>
          <p:cNvPr id="46" name="Picture 45">
            <a:extLst>
              <a:ext uri="{FF2B5EF4-FFF2-40B4-BE49-F238E27FC236}">
                <a16:creationId xmlns:a16="http://schemas.microsoft.com/office/drawing/2014/main" id="{4F7291D5-3A29-0B4B-9452-1155A0374756}"/>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47" name="TextBox 46">
            <a:extLst>
              <a:ext uri="{FF2B5EF4-FFF2-40B4-BE49-F238E27FC236}">
                <a16:creationId xmlns:a16="http://schemas.microsoft.com/office/drawing/2014/main" id="{5ECDD0B6-2A87-EC4F-B56F-DCFF2A988675}"/>
              </a:ext>
            </a:extLst>
          </p:cNvPr>
          <p:cNvSpPr txBox="1"/>
          <p:nvPr/>
        </p:nvSpPr>
        <p:spPr>
          <a:xfrm>
            <a:off x="1949756" y="107200"/>
            <a:ext cx="566459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48" name="Freeform 47">
            <a:extLst>
              <a:ext uri="{FF2B5EF4-FFF2-40B4-BE49-F238E27FC236}">
                <a16:creationId xmlns:a16="http://schemas.microsoft.com/office/drawing/2014/main" id="{9164CF82-FDBD-1440-9FD2-DDCA039A8C52}"/>
              </a:ext>
            </a:extLst>
          </p:cNvPr>
          <p:cNvSpPr/>
          <p:nvPr/>
        </p:nvSpPr>
        <p:spPr>
          <a:xfrm>
            <a:off x="6531178" y="1983200"/>
            <a:ext cx="719678" cy="309034"/>
          </a:xfrm>
          <a:custGeom>
            <a:avLst/>
            <a:gdLst>
              <a:gd name="connsiteX0" fmla="*/ 122778 w 719678"/>
              <a:gd name="connsiteY0" fmla="*/ 21167 h 309034"/>
              <a:gd name="connsiteX1" fmla="*/ 84678 w 719678"/>
              <a:gd name="connsiteY1" fmla="*/ 25400 h 309034"/>
              <a:gd name="connsiteX2" fmla="*/ 16944 w 719678"/>
              <a:gd name="connsiteY2" fmla="*/ 33867 h 309034"/>
              <a:gd name="connsiteX3" fmla="*/ 4244 w 719678"/>
              <a:gd name="connsiteY3" fmla="*/ 46567 h 309034"/>
              <a:gd name="connsiteX4" fmla="*/ 4244 w 719678"/>
              <a:gd name="connsiteY4" fmla="*/ 80434 h 309034"/>
              <a:gd name="connsiteX5" fmla="*/ 8478 w 719678"/>
              <a:gd name="connsiteY5" fmla="*/ 93134 h 309034"/>
              <a:gd name="connsiteX6" fmla="*/ 21178 w 719678"/>
              <a:gd name="connsiteY6" fmla="*/ 101600 h 309034"/>
              <a:gd name="connsiteX7" fmla="*/ 25411 w 719678"/>
              <a:gd name="connsiteY7" fmla="*/ 131234 h 309034"/>
              <a:gd name="connsiteX8" fmla="*/ 38111 w 719678"/>
              <a:gd name="connsiteY8" fmla="*/ 173567 h 309034"/>
              <a:gd name="connsiteX9" fmla="*/ 42344 w 719678"/>
              <a:gd name="connsiteY9" fmla="*/ 186267 h 309034"/>
              <a:gd name="connsiteX10" fmla="*/ 46578 w 719678"/>
              <a:gd name="connsiteY10" fmla="*/ 198967 h 309034"/>
              <a:gd name="connsiteX11" fmla="*/ 59278 w 719678"/>
              <a:gd name="connsiteY11" fmla="*/ 249767 h 309034"/>
              <a:gd name="connsiteX12" fmla="*/ 71978 w 719678"/>
              <a:gd name="connsiteY12" fmla="*/ 262467 h 309034"/>
              <a:gd name="connsiteX13" fmla="*/ 84678 w 719678"/>
              <a:gd name="connsiteY13" fmla="*/ 266700 h 309034"/>
              <a:gd name="connsiteX14" fmla="*/ 110078 w 719678"/>
              <a:gd name="connsiteY14" fmla="*/ 283634 h 309034"/>
              <a:gd name="connsiteX15" fmla="*/ 135478 w 719678"/>
              <a:gd name="connsiteY15" fmla="*/ 309034 h 309034"/>
              <a:gd name="connsiteX16" fmla="*/ 165111 w 719678"/>
              <a:gd name="connsiteY16" fmla="*/ 300567 h 309034"/>
              <a:gd name="connsiteX17" fmla="*/ 194744 w 719678"/>
              <a:gd name="connsiteY17" fmla="*/ 287867 h 309034"/>
              <a:gd name="connsiteX18" fmla="*/ 207444 w 719678"/>
              <a:gd name="connsiteY18" fmla="*/ 279400 h 309034"/>
              <a:gd name="connsiteX19" fmla="*/ 232844 w 719678"/>
              <a:gd name="connsiteY19" fmla="*/ 270934 h 309034"/>
              <a:gd name="connsiteX20" fmla="*/ 325978 w 719678"/>
              <a:gd name="connsiteY20" fmla="*/ 275167 h 309034"/>
              <a:gd name="connsiteX21" fmla="*/ 338678 w 719678"/>
              <a:gd name="connsiteY21" fmla="*/ 270934 h 309034"/>
              <a:gd name="connsiteX22" fmla="*/ 381011 w 719678"/>
              <a:gd name="connsiteY22" fmla="*/ 266700 h 309034"/>
              <a:gd name="connsiteX23" fmla="*/ 478378 w 719678"/>
              <a:gd name="connsiteY23" fmla="*/ 262467 h 309034"/>
              <a:gd name="connsiteX24" fmla="*/ 533411 w 719678"/>
              <a:gd name="connsiteY24" fmla="*/ 249767 h 309034"/>
              <a:gd name="connsiteX25" fmla="*/ 618078 w 719678"/>
              <a:gd name="connsiteY25" fmla="*/ 254000 h 309034"/>
              <a:gd name="connsiteX26" fmla="*/ 660411 w 719678"/>
              <a:gd name="connsiteY26" fmla="*/ 245534 h 309034"/>
              <a:gd name="connsiteX27" fmla="*/ 698511 w 719678"/>
              <a:gd name="connsiteY27" fmla="*/ 220134 h 309034"/>
              <a:gd name="connsiteX28" fmla="*/ 711211 w 719678"/>
              <a:gd name="connsiteY28" fmla="*/ 211667 h 309034"/>
              <a:gd name="connsiteX29" fmla="*/ 719678 w 719678"/>
              <a:gd name="connsiteY29" fmla="*/ 182034 h 309034"/>
              <a:gd name="connsiteX30" fmla="*/ 711211 w 719678"/>
              <a:gd name="connsiteY30" fmla="*/ 135467 h 309034"/>
              <a:gd name="connsiteX31" fmla="*/ 706978 w 719678"/>
              <a:gd name="connsiteY31" fmla="*/ 110067 h 309034"/>
              <a:gd name="connsiteX32" fmla="*/ 702744 w 719678"/>
              <a:gd name="connsiteY32" fmla="*/ 88900 h 309034"/>
              <a:gd name="connsiteX33" fmla="*/ 694278 w 719678"/>
              <a:gd name="connsiteY33" fmla="*/ 21167 h 309034"/>
              <a:gd name="connsiteX34" fmla="*/ 685811 w 719678"/>
              <a:gd name="connsiteY34" fmla="*/ 8467 h 309034"/>
              <a:gd name="connsiteX35" fmla="*/ 673111 w 719678"/>
              <a:gd name="connsiteY35" fmla="*/ 0 h 309034"/>
              <a:gd name="connsiteX36" fmla="*/ 601144 w 719678"/>
              <a:gd name="connsiteY36" fmla="*/ 8467 h 309034"/>
              <a:gd name="connsiteX37" fmla="*/ 537644 w 719678"/>
              <a:gd name="connsiteY37" fmla="*/ 16934 h 309034"/>
              <a:gd name="connsiteX38" fmla="*/ 503778 w 719678"/>
              <a:gd name="connsiteY38" fmla="*/ 25400 h 309034"/>
              <a:gd name="connsiteX39" fmla="*/ 478378 w 719678"/>
              <a:gd name="connsiteY39" fmla="*/ 33867 h 309034"/>
              <a:gd name="connsiteX40" fmla="*/ 414878 w 719678"/>
              <a:gd name="connsiteY40" fmla="*/ 33867 h 309034"/>
              <a:gd name="connsiteX41" fmla="*/ 397944 w 719678"/>
              <a:gd name="connsiteY41" fmla="*/ 29634 h 309034"/>
              <a:gd name="connsiteX42" fmla="*/ 325978 w 719678"/>
              <a:gd name="connsiteY42" fmla="*/ 25400 h 309034"/>
              <a:gd name="connsiteX43" fmla="*/ 283644 w 719678"/>
              <a:gd name="connsiteY43" fmla="*/ 21167 h 309034"/>
              <a:gd name="connsiteX44" fmla="*/ 156644 w 719678"/>
              <a:gd name="connsiteY44" fmla="*/ 21167 h 309034"/>
              <a:gd name="connsiteX45" fmla="*/ 122778 w 719678"/>
              <a:gd name="connsiteY45" fmla="*/ 21167 h 30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78" h="309034">
                <a:moveTo>
                  <a:pt x="122778" y="21167"/>
                </a:moveTo>
                <a:cubicBezTo>
                  <a:pt x="110784" y="21873"/>
                  <a:pt x="97399" y="24188"/>
                  <a:pt x="84678" y="25400"/>
                </a:cubicBezTo>
                <a:cubicBezTo>
                  <a:pt x="23729" y="31205"/>
                  <a:pt x="51853" y="25141"/>
                  <a:pt x="16944" y="33867"/>
                </a:cubicBezTo>
                <a:cubicBezTo>
                  <a:pt x="12711" y="38100"/>
                  <a:pt x="7565" y="41586"/>
                  <a:pt x="4244" y="46567"/>
                </a:cubicBezTo>
                <a:cubicBezTo>
                  <a:pt x="-3463" y="58128"/>
                  <a:pt x="1069" y="67735"/>
                  <a:pt x="4244" y="80434"/>
                </a:cubicBezTo>
                <a:cubicBezTo>
                  <a:pt x="5326" y="84763"/>
                  <a:pt x="5690" y="89650"/>
                  <a:pt x="8478" y="93134"/>
                </a:cubicBezTo>
                <a:cubicBezTo>
                  <a:pt x="11656" y="97107"/>
                  <a:pt x="16945" y="98778"/>
                  <a:pt x="21178" y="101600"/>
                </a:cubicBezTo>
                <a:cubicBezTo>
                  <a:pt x="22589" y="111478"/>
                  <a:pt x="23626" y="121417"/>
                  <a:pt x="25411" y="131234"/>
                </a:cubicBezTo>
                <a:cubicBezTo>
                  <a:pt x="27970" y="145312"/>
                  <a:pt x="33692" y="160309"/>
                  <a:pt x="38111" y="173567"/>
                </a:cubicBezTo>
                <a:lnTo>
                  <a:pt x="42344" y="186267"/>
                </a:lnTo>
                <a:lnTo>
                  <a:pt x="46578" y="198967"/>
                </a:lnTo>
                <a:cubicBezTo>
                  <a:pt x="47977" y="207363"/>
                  <a:pt x="52568" y="243057"/>
                  <a:pt x="59278" y="249767"/>
                </a:cubicBezTo>
                <a:cubicBezTo>
                  <a:pt x="63511" y="254000"/>
                  <a:pt x="66997" y="259146"/>
                  <a:pt x="71978" y="262467"/>
                </a:cubicBezTo>
                <a:cubicBezTo>
                  <a:pt x="75691" y="264942"/>
                  <a:pt x="80445" y="265289"/>
                  <a:pt x="84678" y="266700"/>
                </a:cubicBezTo>
                <a:cubicBezTo>
                  <a:pt x="93145" y="272345"/>
                  <a:pt x="102883" y="276439"/>
                  <a:pt x="110078" y="283634"/>
                </a:cubicBezTo>
                <a:lnTo>
                  <a:pt x="135478" y="309034"/>
                </a:lnTo>
                <a:cubicBezTo>
                  <a:pt x="144064" y="306887"/>
                  <a:pt x="156614" y="304209"/>
                  <a:pt x="165111" y="300567"/>
                </a:cubicBezTo>
                <a:cubicBezTo>
                  <a:pt x="201729" y="284874"/>
                  <a:pt x="164960" y="297794"/>
                  <a:pt x="194744" y="287867"/>
                </a:cubicBezTo>
                <a:cubicBezTo>
                  <a:pt x="198977" y="285045"/>
                  <a:pt x="202795" y="281466"/>
                  <a:pt x="207444" y="279400"/>
                </a:cubicBezTo>
                <a:cubicBezTo>
                  <a:pt x="215599" y="275775"/>
                  <a:pt x="232844" y="270934"/>
                  <a:pt x="232844" y="270934"/>
                </a:cubicBezTo>
                <a:cubicBezTo>
                  <a:pt x="263889" y="272345"/>
                  <a:pt x="294901" y="275167"/>
                  <a:pt x="325978" y="275167"/>
                </a:cubicBezTo>
                <a:cubicBezTo>
                  <a:pt x="330440" y="275167"/>
                  <a:pt x="334268" y="271613"/>
                  <a:pt x="338678" y="270934"/>
                </a:cubicBezTo>
                <a:cubicBezTo>
                  <a:pt x="352694" y="268778"/>
                  <a:pt x="366856" y="267558"/>
                  <a:pt x="381011" y="266700"/>
                </a:cubicBezTo>
                <a:cubicBezTo>
                  <a:pt x="413438" y="264735"/>
                  <a:pt x="445922" y="263878"/>
                  <a:pt x="478378" y="262467"/>
                </a:cubicBezTo>
                <a:cubicBezTo>
                  <a:pt x="525087" y="253125"/>
                  <a:pt x="507059" y="258550"/>
                  <a:pt x="533411" y="249767"/>
                </a:cubicBezTo>
                <a:cubicBezTo>
                  <a:pt x="561633" y="251178"/>
                  <a:pt x="589820" y="254000"/>
                  <a:pt x="618078" y="254000"/>
                </a:cubicBezTo>
                <a:cubicBezTo>
                  <a:pt x="628458" y="254000"/>
                  <a:pt x="649222" y="248331"/>
                  <a:pt x="660411" y="245534"/>
                </a:cubicBezTo>
                <a:lnTo>
                  <a:pt x="698511" y="220134"/>
                </a:lnTo>
                <a:lnTo>
                  <a:pt x="711211" y="211667"/>
                </a:lnTo>
                <a:cubicBezTo>
                  <a:pt x="713206" y="205681"/>
                  <a:pt x="719678" y="187345"/>
                  <a:pt x="719678" y="182034"/>
                </a:cubicBezTo>
                <a:cubicBezTo>
                  <a:pt x="719678" y="160515"/>
                  <a:pt x="714915" y="153991"/>
                  <a:pt x="711211" y="135467"/>
                </a:cubicBezTo>
                <a:cubicBezTo>
                  <a:pt x="709528" y="127050"/>
                  <a:pt x="708513" y="118512"/>
                  <a:pt x="706978" y="110067"/>
                </a:cubicBezTo>
                <a:cubicBezTo>
                  <a:pt x="705691" y="102988"/>
                  <a:pt x="704155" y="95956"/>
                  <a:pt x="702744" y="88900"/>
                </a:cubicBezTo>
                <a:cubicBezTo>
                  <a:pt x="701937" y="78404"/>
                  <a:pt x="703415" y="39441"/>
                  <a:pt x="694278" y="21167"/>
                </a:cubicBezTo>
                <a:cubicBezTo>
                  <a:pt x="692003" y="16616"/>
                  <a:pt x="689409" y="12065"/>
                  <a:pt x="685811" y="8467"/>
                </a:cubicBezTo>
                <a:cubicBezTo>
                  <a:pt x="682213" y="4869"/>
                  <a:pt x="677344" y="2822"/>
                  <a:pt x="673111" y="0"/>
                </a:cubicBezTo>
                <a:cubicBezTo>
                  <a:pt x="636053" y="9266"/>
                  <a:pt x="669176" y="1988"/>
                  <a:pt x="601144" y="8467"/>
                </a:cubicBezTo>
                <a:cubicBezTo>
                  <a:pt x="584716" y="10031"/>
                  <a:pt x="554561" y="14517"/>
                  <a:pt x="537644" y="16934"/>
                </a:cubicBezTo>
                <a:cubicBezTo>
                  <a:pt x="499096" y="29782"/>
                  <a:pt x="559991" y="10069"/>
                  <a:pt x="503778" y="25400"/>
                </a:cubicBezTo>
                <a:cubicBezTo>
                  <a:pt x="495168" y="27748"/>
                  <a:pt x="478378" y="33867"/>
                  <a:pt x="478378" y="33867"/>
                </a:cubicBezTo>
                <a:cubicBezTo>
                  <a:pt x="403891" y="23227"/>
                  <a:pt x="496943" y="33867"/>
                  <a:pt x="414878" y="33867"/>
                </a:cubicBezTo>
                <a:cubicBezTo>
                  <a:pt x="409060" y="33867"/>
                  <a:pt x="403736" y="30186"/>
                  <a:pt x="397944" y="29634"/>
                </a:cubicBezTo>
                <a:cubicBezTo>
                  <a:pt x="374022" y="27356"/>
                  <a:pt x="349942" y="27175"/>
                  <a:pt x="325978" y="25400"/>
                </a:cubicBezTo>
                <a:cubicBezTo>
                  <a:pt x="311835" y="24352"/>
                  <a:pt x="297755" y="22578"/>
                  <a:pt x="283644" y="21167"/>
                </a:cubicBezTo>
                <a:cubicBezTo>
                  <a:pt x="219280" y="26118"/>
                  <a:pt x="227871" y="27950"/>
                  <a:pt x="156644" y="21167"/>
                </a:cubicBezTo>
                <a:cubicBezTo>
                  <a:pt x="141003" y="19677"/>
                  <a:pt x="134772" y="20461"/>
                  <a:pt x="122778"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ADC644A-1409-B045-BDA9-A76947B992AA}"/>
              </a:ext>
            </a:extLst>
          </p:cNvPr>
          <p:cNvSpPr txBox="1"/>
          <p:nvPr/>
        </p:nvSpPr>
        <p:spPr>
          <a:xfrm rot="21290783">
            <a:off x="6441028" y="1935993"/>
            <a:ext cx="961162" cy="276999"/>
          </a:xfrm>
          <a:prstGeom prst="rect">
            <a:avLst/>
          </a:prstGeom>
          <a:noFill/>
        </p:spPr>
        <p:txBody>
          <a:bodyPr wrap="square" rtlCol="0">
            <a:spAutoFit/>
          </a:bodyPr>
          <a:lstStyle/>
          <a:p>
            <a:r>
              <a:rPr lang="en-US" sz="1200" dirty="0"/>
              <a:t>SEGURIDAD</a:t>
            </a:r>
          </a:p>
        </p:txBody>
      </p:sp>
      <p:sp>
        <p:nvSpPr>
          <p:cNvPr id="50" name="Footer Placeholder 3">
            <a:extLst>
              <a:ext uri="{FF2B5EF4-FFF2-40B4-BE49-F238E27FC236}">
                <a16:creationId xmlns:a16="http://schemas.microsoft.com/office/drawing/2014/main" id="{279B5EC7-C937-C94D-9671-DB38CBE9FB4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17849" y="926425"/>
            <a:ext cx="1452282" cy="1246094"/>
          </a:xfrm>
          <a:prstGeom prst="rect">
            <a:avLst/>
          </a:prstGeom>
        </p:spPr>
      </p:pic>
    </p:spTree>
    <p:extLst>
      <p:ext uri="{BB962C8B-B14F-4D97-AF65-F5344CB8AC3E}">
        <p14:creationId xmlns:p14="http://schemas.microsoft.com/office/powerpoint/2010/main" val="3049184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200" y="4618199"/>
            <a:ext cx="11592231" cy="77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52990" r="14523" b="35943"/>
          <a:stretch>
            <a:fillRect/>
          </a:stretch>
        </p:blipFill>
        <p:spPr>
          <a:xfrm>
            <a:off x="1335223" y="516026"/>
            <a:ext cx="3637355" cy="40426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52990" t="64155" r="14523"/>
          <a:stretch>
            <a:fillRect/>
          </a:stretch>
        </p:blipFill>
        <p:spPr>
          <a:xfrm>
            <a:off x="3610724" y="989606"/>
            <a:ext cx="5738629" cy="3569112"/>
          </a:xfrm>
          <a:prstGeom prst="rect">
            <a:avLst/>
          </a:prstGeom>
        </p:spPr>
      </p:pic>
      <p:sp>
        <p:nvSpPr>
          <p:cNvPr id="2" name="TextBox 1"/>
          <p:cNvSpPr txBox="1"/>
          <p:nvPr/>
        </p:nvSpPr>
        <p:spPr>
          <a:xfrm>
            <a:off x="8714420" y="2075707"/>
            <a:ext cx="3335011"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Igualdad</a:t>
            </a:r>
          </a:p>
        </p:txBody>
      </p:sp>
      <p:sp>
        <p:nvSpPr>
          <p:cNvPr id="10" name="TextBox 9"/>
          <p:cNvSpPr txBox="1"/>
          <p:nvPr/>
        </p:nvSpPr>
        <p:spPr>
          <a:xfrm>
            <a:off x="873193" y="5361396"/>
            <a:ext cx="10864645" cy="1432560"/>
          </a:xfrm>
          <a:prstGeom prst="rect">
            <a:avLst/>
          </a:prstGeom>
          <a:noFill/>
        </p:spPr>
        <p:txBody>
          <a:bodyPr wrap="square" rtlCol="0">
            <a:spAutoFit/>
          </a:bodyPr>
          <a:lstStyle/>
          <a:p>
            <a:pPr algn="ctr"/>
            <a:r>
              <a:rPr lang="es-MX" sz="4400" b="1" i="0" strike="noStrike" cap="none" spc="0" baseline="0" dirty="0">
                <a:solidFill>
                  <a:srgbClr val="000000"/>
                </a:solidFill>
                <a:effectLst/>
                <a:latin typeface="Tahoma"/>
                <a:ea typeface="Tahoma"/>
                <a:cs typeface="Tahoma"/>
              </a:rPr>
              <a:t>Toman decisiones juntos/as/es y </a:t>
            </a:r>
            <a:br>
              <a:rPr sz="4400" dirty="0"/>
            </a:br>
            <a:r>
              <a:rPr lang="es-MX" sz="4400" b="1" i="0" strike="noStrike" cap="none" spc="0" baseline="0" dirty="0">
                <a:solidFill>
                  <a:srgbClr val="000000"/>
                </a:solidFill>
                <a:effectLst/>
                <a:latin typeface="Tahoma"/>
                <a:ea typeface="Tahoma"/>
                <a:cs typeface="Tahoma"/>
              </a:rPr>
              <a:t>nadie es jefe/a.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a:extLst>
              <a:ext uri="{FF2B5EF4-FFF2-40B4-BE49-F238E27FC236}">
                <a16:creationId xmlns:a16="http://schemas.microsoft.com/office/drawing/2014/main" id="{98A1FC0F-11F3-CF43-915F-5C72992F4CB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4" name="Freeform 13">
            <a:extLst>
              <a:ext uri="{FF2B5EF4-FFF2-40B4-BE49-F238E27FC236}">
                <a16:creationId xmlns:a16="http://schemas.microsoft.com/office/drawing/2014/main" id="{91C2B1DD-8A75-3449-A008-98FDA4333A1B}"/>
              </a:ext>
            </a:extLst>
          </p:cNvPr>
          <p:cNvSpPr/>
          <p:nvPr/>
        </p:nvSpPr>
        <p:spPr>
          <a:xfrm>
            <a:off x="5198533" y="1836337"/>
            <a:ext cx="2307167" cy="1618063"/>
          </a:xfrm>
          <a:custGeom>
            <a:avLst/>
            <a:gdLst>
              <a:gd name="connsiteX0" fmla="*/ 790831 w 799379"/>
              <a:gd name="connsiteY0" fmla="*/ 121380 h 542166"/>
              <a:gd name="connsiteX1" fmla="*/ 766554 w 799379"/>
              <a:gd name="connsiteY1" fmla="*/ 149702 h 542166"/>
              <a:gd name="connsiteX2" fmla="*/ 758462 w 799379"/>
              <a:gd name="connsiteY2" fmla="*/ 161840 h 542166"/>
              <a:gd name="connsiteX3" fmla="*/ 746324 w 799379"/>
              <a:gd name="connsiteY3" fmla="*/ 165886 h 542166"/>
              <a:gd name="connsiteX4" fmla="*/ 734186 w 799379"/>
              <a:gd name="connsiteY4" fmla="*/ 173978 h 542166"/>
              <a:gd name="connsiteX5" fmla="*/ 709910 w 799379"/>
              <a:gd name="connsiteY5" fmla="*/ 182070 h 542166"/>
              <a:gd name="connsiteX6" fmla="*/ 681588 w 799379"/>
              <a:gd name="connsiteY6" fmla="*/ 198254 h 542166"/>
              <a:gd name="connsiteX7" fmla="*/ 669450 w 799379"/>
              <a:gd name="connsiteY7" fmla="*/ 206346 h 542166"/>
              <a:gd name="connsiteX8" fmla="*/ 657312 w 799379"/>
              <a:gd name="connsiteY8" fmla="*/ 210392 h 542166"/>
              <a:gd name="connsiteX9" fmla="*/ 633036 w 799379"/>
              <a:gd name="connsiteY9" fmla="*/ 226576 h 542166"/>
              <a:gd name="connsiteX10" fmla="*/ 624944 w 799379"/>
              <a:gd name="connsiteY10" fmla="*/ 234669 h 542166"/>
              <a:gd name="connsiteX11" fmla="*/ 600668 w 799379"/>
              <a:gd name="connsiteY11" fmla="*/ 250853 h 542166"/>
              <a:gd name="connsiteX12" fmla="*/ 576392 w 799379"/>
              <a:gd name="connsiteY12" fmla="*/ 287267 h 542166"/>
              <a:gd name="connsiteX13" fmla="*/ 568300 w 799379"/>
              <a:gd name="connsiteY13" fmla="*/ 299405 h 542166"/>
              <a:gd name="connsiteX14" fmla="*/ 560208 w 799379"/>
              <a:gd name="connsiteY14" fmla="*/ 327727 h 542166"/>
              <a:gd name="connsiteX15" fmla="*/ 552116 w 799379"/>
              <a:gd name="connsiteY15" fmla="*/ 339865 h 542166"/>
              <a:gd name="connsiteX16" fmla="*/ 527839 w 799379"/>
              <a:gd name="connsiteY16" fmla="*/ 356049 h 542166"/>
              <a:gd name="connsiteX17" fmla="*/ 515701 w 799379"/>
              <a:gd name="connsiteY17" fmla="*/ 364141 h 542166"/>
              <a:gd name="connsiteX18" fmla="*/ 495471 w 799379"/>
              <a:gd name="connsiteY18" fmla="*/ 384371 h 542166"/>
              <a:gd name="connsiteX19" fmla="*/ 475241 w 799379"/>
              <a:gd name="connsiteY19" fmla="*/ 404601 h 542166"/>
              <a:gd name="connsiteX20" fmla="*/ 455011 w 799379"/>
              <a:gd name="connsiteY20" fmla="*/ 424831 h 542166"/>
              <a:gd name="connsiteX21" fmla="*/ 446919 w 799379"/>
              <a:gd name="connsiteY21" fmla="*/ 436969 h 542166"/>
              <a:gd name="connsiteX22" fmla="*/ 426689 w 799379"/>
              <a:gd name="connsiteY22" fmla="*/ 457200 h 542166"/>
              <a:gd name="connsiteX23" fmla="*/ 418597 w 799379"/>
              <a:gd name="connsiteY23" fmla="*/ 469338 h 542166"/>
              <a:gd name="connsiteX24" fmla="*/ 398367 w 799379"/>
              <a:gd name="connsiteY24" fmla="*/ 473384 h 542166"/>
              <a:gd name="connsiteX25" fmla="*/ 374091 w 799379"/>
              <a:gd name="connsiteY25" fmla="*/ 481476 h 542166"/>
              <a:gd name="connsiteX26" fmla="*/ 361953 w 799379"/>
              <a:gd name="connsiteY26" fmla="*/ 485522 h 542166"/>
              <a:gd name="connsiteX27" fmla="*/ 325539 w 799379"/>
              <a:gd name="connsiteY27" fmla="*/ 493614 h 542166"/>
              <a:gd name="connsiteX28" fmla="*/ 305308 w 799379"/>
              <a:gd name="connsiteY28" fmla="*/ 509798 h 542166"/>
              <a:gd name="connsiteX29" fmla="*/ 281032 w 799379"/>
              <a:gd name="connsiteY29" fmla="*/ 517890 h 542166"/>
              <a:gd name="connsiteX30" fmla="*/ 248664 w 799379"/>
              <a:gd name="connsiteY30" fmla="*/ 530028 h 542166"/>
              <a:gd name="connsiteX31" fmla="*/ 159652 w 799379"/>
              <a:gd name="connsiteY31" fmla="*/ 542166 h 542166"/>
              <a:gd name="connsiteX32" fmla="*/ 58501 w 799379"/>
              <a:gd name="connsiteY32" fmla="*/ 538120 h 542166"/>
              <a:gd name="connsiteX33" fmla="*/ 30179 w 799379"/>
              <a:gd name="connsiteY33" fmla="*/ 509798 h 542166"/>
              <a:gd name="connsiteX34" fmla="*/ 22087 w 799379"/>
              <a:gd name="connsiteY34" fmla="*/ 485522 h 542166"/>
              <a:gd name="connsiteX35" fmla="*/ 13995 w 799379"/>
              <a:gd name="connsiteY35" fmla="*/ 457200 h 542166"/>
              <a:gd name="connsiteX36" fmla="*/ 9949 w 799379"/>
              <a:gd name="connsiteY36" fmla="*/ 432923 h 542166"/>
              <a:gd name="connsiteX37" fmla="*/ 5903 w 799379"/>
              <a:gd name="connsiteY37" fmla="*/ 412693 h 542166"/>
              <a:gd name="connsiteX38" fmla="*/ 5903 w 799379"/>
              <a:gd name="connsiteY38" fmla="*/ 178024 h 542166"/>
              <a:gd name="connsiteX39" fmla="*/ 9949 w 799379"/>
              <a:gd name="connsiteY39" fmla="*/ 129472 h 542166"/>
              <a:gd name="connsiteX40" fmla="*/ 18041 w 799379"/>
              <a:gd name="connsiteY40" fmla="*/ 93058 h 542166"/>
              <a:gd name="connsiteX41" fmla="*/ 30179 w 799379"/>
              <a:gd name="connsiteY41" fmla="*/ 80920 h 542166"/>
              <a:gd name="connsiteX42" fmla="*/ 66593 w 799379"/>
              <a:gd name="connsiteY42" fmla="*/ 60690 h 542166"/>
              <a:gd name="connsiteX43" fmla="*/ 90869 w 799379"/>
              <a:gd name="connsiteY43" fmla="*/ 44506 h 542166"/>
              <a:gd name="connsiteX44" fmla="*/ 127284 w 799379"/>
              <a:gd name="connsiteY44" fmla="*/ 32368 h 542166"/>
              <a:gd name="connsiteX45" fmla="*/ 139422 w 799379"/>
              <a:gd name="connsiteY45" fmla="*/ 28322 h 542166"/>
              <a:gd name="connsiteX46" fmla="*/ 151560 w 799379"/>
              <a:gd name="connsiteY46" fmla="*/ 24276 h 542166"/>
              <a:gd name="connsiteX47" fmla="*/ 179882 w 799379"/>
              <a:gd name="connsiteY47" fmla="*/ 20230 h 542166"/>
              <a:gd name="connsiteX48" fmla="*/ 272940 w 799379"/>
              <a:gd name="connsiteY48" fmla="*/ 12138 h 542166"/>
              <a:gd name="connsiteX49" fmla="*/ 321492 w 799379"/>
              <a:gd name="connsiteY49" fmla="*/ 8092 h 542166"/>
              <a:gd name="connsiteX50" fmla="*/ 370045 w 799379"/>
              <a:gd name="connsiteY50" fmla="*/ 0 h 542166"/>
              <a:gd name="connsiteX51" fmla="*/ 665404 w 799379"/>
              <a:gd name="connsiteY51" fmla="*/ 4046 h 542166"/>
              <a:gd name="connsiteX52" fmla="*/ 693726 w 799379"/>
              <a:gd name="connsiteY52" fmla="*/ 12138 h 542166"/>
              <a:gd name="connsiteX53" fmla="*/ 713956 w 799379"/>
              <a:gd name="connsiteY53" fmla="*/ 16184 h 542166"/>
              <a:gd name="connsiteX54" fmla="*/ 726094 w 799379"/>
              <a:gd name="connsiteY54" fmla="*/ 20230 h 542166"/>
              <a:gd name="connsiteX55" fmla="*/ 754416 w 799379"/>
              <a:gd name="connsiteY55" fmla="*/ 28322 h 542166"/>
              <a:gd name="connsiteX56" fmla="*/ 774646 w 799379"/>
              <a:gd name="connsiteY56" fmla="*/ 52598 h 542166"/>
              <a:gd name="connsiteX57" fmla="*/ 786785 w 799379"/>
              <a:gd name="connsiteY57" fmla="*/ 72828 h 542166"/>
              <a:gd name="connsiteX58" fmla="*/ 794877 w 799379"/>
              <a:gd name="connsiteY58" fmla="*/ 97104 h 542166"/>
              <a:gd name="connsiteX59" fmla="*/ 798923 w 799379"/>
              <a:gd name="connsiteY59" fmla="*/ 109242 h 542166"/>
              <a:gd name="connsiteX60" fmla="*/ 790831 w 799379"/>
              <a:gd name="connsiteY60" fmla="*/ 121380 h 54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9379" h="542166">
                <a:moveTo>
                  <a:pt x="790831" y="121380"/>
                </a:moveTo>
                <a:cubicBezTo>
                  <a:pt x="761081" y="170960"/>
                  <a:pt x="794578" y="121678"/>
                  <a:pt x="766554" y="149702"/>
                </a:cubicBezTo>
                <a:cubicBezTo>
                  <a:pt x="763116" y="153140"/>
                  <a:pt x="762259" y="158802"/>
                  <a:pt x="758462" y="161840"/>
                </a:cubicBezTo>
                <a:cubicBezTo>
                  <a:pt x="755132" y="164504"/>
                  <a:pt x="750139" y="163979"/>
                  <a:pt x="746324" y="165886"/>
                </a:cubicBezTo>
                <a:cubicBezTo>
                  <a:pt x="741975" y="168061"/>
                  <a:pt x="738630" y="172003"/>
                  <a:pt x="734186" y="173978"/>
                </a:cubicBezTo>
                <a:cubicBezTo>
                  <a:pt x="726391" y="177442"/>
                  <a:pt x="717007" y="177339"/>
                  <a:pt x="709910" y="182070"/>
                </a:cubicBezTo>
                <a:cubicBezTo>
                  <a:pt x="680338" y="201785"/>
                  <a:pt x="717521" y="177721"/>
                  <a:pt x="681588" y="198254"/>
                </a:cubicBezTo>
                <a:cubicBezTo>
                  <a:pt x="677366" y="200667"/>
                  <a:pt x="673799" y="204171"/>
                  <a:pt x="669450" y="206346"/>
                </a:cubicBezTo>
                <a:cubicBezTo>
                  <a:pt x="665635" y="208253"/>
                  <a:pt x="661040" y="208321"/>
                  <a:pt x="657312" y="210392"/>
                </a:cubicBezTo>
                <a:cubicBezTo>
                  <a:pt x="648810" y="215115"/>
                  <a:pt x="639912" y="219699"/>
                  <a:pt x="633036" y="226576"/>
                </a:cubicBezTo>
                <a:cubicBezTo>
                  <a:pt x="630339" y="229274"/>
                  <a:pt x="627996" y="232380"/>
                  <a:pt x="624944" y="234669"/>
                </a:cubicBezTo>
                <a:cubicBezTo>
                  <a:pt x="617164" y="240504"/>
                  <a:pt x="600668" y="250853"/>
                  <a:pt x="600668" y="250853"/>
                </a:cubicBezTo>
                <a:lnTo>
                  <a:pt x="576392" y="287267"/>
                </a:lnTo>
                <a:lnTo>
                  <a:pt x="568300" y="299405"/>
                </a:lnTo>
                <a:cubicBezTo>
                  <a:pt x="567004" y="304590"/>
                  <a:pt x="563110" y="321923"/>
                  <a:pt x="560208" y="327727"/>
                </a:cubicBezTo>
                <a:cubicBezTo>
                  <a:pt x="558033" y="332076"/>
                  <a:pt x="555776" y="336663"/>
                  <a:pt x="552116" y="339865"/>
                </a:cubicBezTo>
                <a:cubicBezTo>
                  <a:pt x="544797" y="346269"/>
                  <a:pt x="535931" y="350654"/>
                  <a:pt x="527839" y="356049"/>
                </a:cubicBezTo>
                <a:lnTo>
                  <a:pt x="515701" y="364141"/>
                </a:lnTo>
                <a:cubicBezTo>
                  <a:pt x="494122" y="396509"/>
                  <a:pt x="522444" y="357398"/>
                  <a:pt x="495471" y="384371"/>
                </a:cubicBezTo>
                <a:cubicBezTo>
                  <a:pt x="468498" y="411344"/>
                  <a:pt x="507609" y="383022"/>
                  <a:pt x="475241" y="404601"/>
                </a:cubicBezTo>
                <a:cubicBezTo>
                  <a:pt x="453662" y="436969"/>
                  <a:pt x="481984" y="397858"/>
                  <a:pt x="455011" y="424831"/>
                </a:cubicBezTo>
                <a:cubicBezTo>
                  <a:pt x="451573" y="428269"/>
                  <a:pt x="450121" y="433309"/>
                  <a:pt x="446919" y="436969"/>
                </a:cubicBezTo>
                <a:cubicBezTo>
                  <a:pt x="440639" y="444146"/>
                  <a:pt x="431979" y="449265"/>
                  <a:pt x="426689" y="457200"/>
                </a:cubicBezTo>
                <a:cubicBezTo>
                  <a:pt x="423992" y="461246"/>
                  <a:pt x="422819" y="466925"/>
                  <a:pt x="418597" y="469338"/>
                </a:cubicBezTo>
                <a:cubicBezTo>
                  <a:pt x="412626" y="472750"/>
                  <a:pt x="405002" y="471575"/>
                  <a:pt x="398367" y="473384"/>
                </a:cubicBezTo>
                <a:cubicBezTo>
                  <a:pt x="390138" y="475628"/>
                  <a:pt x="382183" y="478779"/>
                  <a:pt x="374091" y="481476"/>
                </a:cubicBezTo>
                <a:cubicBezTo>
                  <a:pt x="370045" y="482825"/>
                  <a:pt x="366160" y="484821"/>
                  <a:pt x="361953" y="485522"/>
                </a:cubicBezTo>
                <a:cubicBezTo>
                  <a:pt x="333470" y="490269"/>
                  <a:pt x="345460" y="486974"/>
                  <a:pt x="325539" y="493614"/>
                </a:cubicBezTo>
                <a:cubicBezTo>
                  <a:pt x="318813" y="500339"/>
                  <a:pt x="314494" y="505715"/>
                  <a:pt x="305308" y="509798"/>
                </a:cubicBezTo>
                <a:cubicBezTo>
                  <a:pt x="297513" y="513262"/>
                  <a:pt x="288129" y="513159"/>
                  <a:pt x="281032" y="517890"/>
                </a:cubicBezTo>
                <a:cubicBezTo>
                  <a:pt x="261924" y="530628"/>
                  <a:pt x="275427" y="523852"/>
                  <a:pt x="248664" y="530028"/>
                </a:cubicBezTo>
                <a:cubicBezTo>
                  <a:pt x="191809" y="543148"/>
                  <a:pt x="237811" y="536583"/>
                  <a:pt x="159652" y="542166"/>
                </a:cubicBezTo>
                <a:cubicBezTo>
                  <a:pt x="125935" y="540817"/>
                  <a:pt x="92159" y="540524"/>
                  <a:pt x="58501" y="538120"/>
                </a:cubicBezTo>
                <a:cubicBezTo>
                  <a:pt x="43214" y="537028"/>
                  <a:pt x="34871" y="523873"/>
                  <a:pt x="30179" y="509798"/>
                </a:cubicBezTo>
                <a:lnTo>
                  <a:pt x="22087" y="485522"/>
                </a:lnTo>
                <a:cubicBezTo>
                  <a:pt x="18231" y="473954"/>
                  <a:pt x="16535" y="469900"/>
                  <a:pt x="13995" y="457200"/>
                </a:cubicBezTo>
                <a:cubicBezTo>
                  <a:pt x="12386" y="449155"/>
                  <a:pt x="11417" y="440995"/>
                  <a:pt x="9949" y="432923"/>
                </a:cubicBezTo>
                <a:cubicBezTo>
                  <a:pt x="8719" y="426157"/>
                  <a:pt x="7252" y="419436"/>
                  <a:pt x="5903" y="412693"/>
                </a:cubicBezTo>
                <a:cubicBezTo>
                  <a:pt x="-3440" y="309918"/>
                  <a:pt x="-345" y="362343"/>
                  <a:pt x="5903" y="178024"/>
                </a:cubicBezTo>
                <a:cubicBezTo>
                  <a:pt x="6453" y="161793"/>
                  <a:pt x="8156" y="145613"/>
                  <a:pt x="9949" y="129472"/>
                </a:cubicBezTo>
                <a:cubicBezTo>
                  <a:pt x="10243" y="126828"/>
                  <a:pt x="13716" y="99546"/>
                  <a:pt x="18041" y="93058"/>
                </a:cubicBezTo>
                <a:cubicBezTo>
                  <a:pt x="21215" y="88297"/>
                  <a:pt x="25662" y="84433"/>
                  <a:pt x="30179" y="80920"/>
                </a:cubicBezTo>
                <a:cubicBezTo>
                  <a:pt x="92809" y="32207"/>
                  <a:pt x="29965" y="81039"/>
                  <a:pt x="66593" y="60690"/>
                </a:cubicBezTo>
                <a:cubicBezTo>
                  <a:pt x="75095" y="55967"/>
                  <a:pt x="81643" y="47581"/>
                  <a:pt x="90869" y="44506"/>
                </a:cubicBezTo>
                <a:lnTo>
                  <a:pt x="127284" y="32368"/>
                </a:lnTo>
                <a:lnTo>
                  <a:pt x="139422" y="28322"/>
                </a:lnTo>
                <a:cubicBezTo>
                  <a:pt x="143468" y="26973"/>
                  <a:pt x="147338" y="24879"/>
                  <a:pt x="151560" y="24276"/>
                </a:cubicBezTo>
                <a:cubicBezTo>
                  <a:pt x="161001" y="22927"/>
                  <a:pt x="170393" y="21179"/>
                  <a:pt x="179882" y="20230"/>
                </a:cubicBezTo>
                <a:cubicBezTo>
                  <a:pt x="210864" y="17132"/>
                  <a:pt x="241917" y="14797"/>
                  <a:pt x="272940" y="12138"/>
                </a:cubicBezTo>
                <a:lnTo>
                  <a:pt x="321492" y="8092"/>
                </a:lnTo>
                <a:cubicBezTo>
                  <a:pt x="340484" y="1762"/>
                  <a:pt x="342944" y="0"/>
                  <a:pt x="370045" y="0"/>
                </a:cubicBezTo>
                <a:cubicBezTo>
                  <a:pt x="468507" y="0"/>
                  <a:pt x="566951" y="2697"/>
                  <a:pt x="665404" y="4046"/>
                </a:cubicBezTo>
                <a:cubicBezTo>
                  <a:pt x="678921" y="8552"/>
                  <a:pt x="678485" y="8751"/>
                  <a:pt x="693726" y="12138"/>
                </a:cubicBezTo>
                <a:cubicBezTo>
                  <a:pt x="700439" y="13630"/>
                  <a:pt x="707284" y="14516"/>
                  <a:pt x="713956" y="16184"/>
                </a:cubicBezTo>
                <a:cubicBezTo>
                  <a:pt x="718094" y="17218"/>
                  <a:pt x="721993" y="19058"/>
                  <a:pt x="726094" y="20230"/>
                </a:cubicBezTo>
                <a:cubicBezTo>
                  <a:pt x="761657" y="30391"/>
                  <a:pt x="725313" y="18621"/>
                  <a:pt x="754416" y="28322"/>
                </a:cubicBezTo>
                <a:cubicBezTo>
                  <a:pt x="763364" y="37270"/>
                  <a:pt x="769013" y="41332"/>
                  <a:pt x="774646" y="52598"/>
                </a:cubicBezTo>
                <a:cubicBezTo>
                  <a:pt x="785150" y="73606"/>
                  <a:pt x="770979" y="57023"/>
                  <a:pt x="786785" y="72828"/>
                </a:cubicBezTo>
                <a:lnTo>
                  <a:pt x="794877" y="97104"/>
                </a:lnTo>
                <a:cubicBezTo>
                  <a:pt x="796226" y="101150"/>
                  <a:pt x="800830" y="105427"/>
                  <a:pt x="798923" y="109242"/>
                </a:cubicBezTo>
                <a:lnTo>
                  <a:pt x="790831" y="121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BC009CE-3FC7-974C-99AD-90A8B412F18C}"/>
              </a:ext>
            </a:extLst>
          </p:cNvPr>
          <p:cNvSpPr/>
          <p:nvPr/>
        </p:nvSpPr>
        <p:spPr>
          <a:xfrm rot="385254">
            <a:off x="6596607" y="2064052"/>
            <a:ext cx="1596604" cy="1891205"/>
          </a:xfrm>
          <a:custGeom>
            <a:avLst/>
            <a:gdLst>
              <a:gd name="connsiteX0" fmla="*/ 113593 w 510103"/>
              <a:gd name="connsiteY0" fmla="*/ 250853 h 481476"/>
              <a:gd name="connsiteX1" fmla="*/ 133823 w 510103"/>
              <a:gd name="connsiteY1" fmla="*/ 242761 h 481476"/>
              <a:gd name="connsiteX2" fmla="*/ 129777 w 510103"/>
              <a:gd name="connsiteY2" fmla="*/ 230623 h 481476"/>
              <a:gd name="connsiteX3" fmla="*/ 141915 w 510103"/>
              <a:gd name="connsiteY3" fmla="*/ 218485 h 481476"/>
              <a:gd name="connsiteX4" fmla="*/ 166191 w 510103"/>
              <a:gd name="connsiteY4" fmla="*/ 202301 h 481476"/>
              <a:gd name="connsiteX5" fmla="*/ 186422 w 510103"/>
              <a:gd name="connsiteY5" fmla="*/ 186117 h 481476"/>
              <a:gd name="connsiteX6" fmla="*/ 206652 w 510103"/>
              <a:gd name="connsiteY6" fmla="*/ 173978 h 481476"/>
              <a:gd name="connsiteX7" fmla="*/ 218790 w 510103"/>
              <a:gd name="connsiteY7" fmla="*/ 161840 h 481476"/>
              <a:gd name="connsiteX8" fmla="*/ 230928 w 510103"/>
              <a:gd name="connsiteY8" fmla="*/ 137564 h 481476"/>
              <a:gd name="connsiteX9" fmla="*/ 243066 w 510103"/>
              <a:gd name="connsiteY9" fmla="*/ 129472 h 481476"/>
              <a:gd name="connsiteX10" fmla="*/ 251158 w 510103"/>
              <a:gd name="connsiteY10" fmla="*/ 117334 h 481476"/>
              <a:gd name="connsiteX11" fmla="*/ 271388 w 510103"/>
              <a:gd name="connsiteY11" fmla="*/ 80920 h 481476"/>
              <a:gd name="connsiteX12" fmla="*/ 295664 w 510103"/>
              <a:gd name="connsiteY12" fmla="*/ 60690 h 481476"/>
              <a:gd name="connsiteX13" fmla="*/ 303756 w 510103"/>
              <a:gd name="connsiteY13" fmla="*/ 48552 h 481476"/>
              <a:gd name="connsiteX14" fmla="*/ 332078 w 510103"/>
              <a:gd name="connsiteY14" fmla="*/ 32368 h 481476"/>
              <a:gd name="connsiteX15" fmla="*/ 344216 w 510103"/>
              <a:gd name="connsiteY15" fmla="*/ 20230 h 481476"/>
              <a:gd name="connsiteX16" fmla="*/ 380630 w 510103"/>
              <a:gd name="connsiteY16" fmla="*/ 0 h 481476"/>
              <a:gd name="connsiteX17" fmla="*/ 396814 w 510103"/>
              <a:gd name="connsiteY17" fmla="*/ 8092 h 481476"/>
              <a:gd name="connsiteX18" fmla="*/ 408952 w 510103"/>
              <a:gd name="connsiteY18" fmla="*/ 12138 h 481476"/>
              <a:gd name="connsiteX19" fmla="*/ 429183 w 510103"/>
              <a:gd name="connsiteY19" fmla="*/ 48552 h 481476"/>
              <a:gd name="connsiteX20" fmla="*/ 453459 w 510103"/>
              <a:gd name="connsiteY20" fmla="*/ 84966 h 481476"/>
              <a:gd name="connsiteX21" fmla="*/ 461551 w 510103"/>
              <a:gd name="connsiteY21" fmla="*/ 97104 h 481476"/>
              <a:gd name="connsiteX22" fmla="*/ 477735 w 510103"/>
              <a:gd name="connsiteY22" fmla="*/ 133518 h 481476"/>
              <a:gd name="connsiteX23" fmla="*/ 481781 w 510103"/>
              <a:gd name="connsiteY23" fmla="*/ 145656 h 481476"/>
              <a:gd name="connsiteX24" fmla="*/ 497965 w 510103"/>
              <a:gd name="connsiteY24" fmla="*/ 182071 h 481476"/>
              <a:gd name="connsiteX25" fmla="*/ 502011 w 510103"/>
              <a:gd name="connsiteY25" fmla="*/ 194209 h 481476"/>
              <a:gd name="connsiteX26" fmla="*/ 506057 w 510103"/>
              <a:gd name="connsiteY26" fmla="*/ 206347 h 481476"/>
              <a:gd name="connsiteX27" fmla="*/ 510103 w 510103"/>
              <a:gd name="connsiteY27" fmla="*/ 250853 h 481476"/>
              <a:gd name="connsiteX28" fmla="*/ 497965 w 510103"/>
              <a:gd name="connsiteY28" fmla="*/ 295359 h 481476"/>
              <a:gd name="connsiteX29" fmla="*/ 493919 w 510103"/>
              <a:gd name="connsiteY29" fmla="*/ 307497 h 481476"/>
              <a:gd name="connsiteX30" fmla="*/ 473689 w 510103"/>
              <a:gd name="connsiteY30" fmla="*/ 343911 h 481476"/>
              <a:gd name="connsiteX31" fmla="*/ 461551 w 510103"/>
              <a:gd name="connsiteY31" fmla="*/ 384371 h 481476"/>
              <a:gd name="connsiteX32" fmla="*/ 453459 w 510103"/>
              <a:gd name="connsiteY32" fmla="*/ 396509 h 481476"/>
              <a:gd name="connsiteX33" fmla="*/ 441321 w 510103"/>
              <a:gd name="connsiteY33" fmla="*/ 400555 h 481476"/>
              <a:gd name="connsiteX34" fmla="*/ 408952 w 510103"/>
              <a:gd name="connsiteY34" fmla="*/ 424832 h 481476"/>
              <a:gd name="connsiteX35" fmla="*/ 396814 w 510103"/>
              <a:gd name="connsiteY35" fmla="*/ 432924 h 481476"/>
              <a:gd name="connsiteX36" fmla="*/ 364446 w 510103"/>
              <a:gd name="connsiteY36" fmla="*/ 441016 h 481476"/>
              <a:gd name="connsiteX37" fmla="*/ 352308 w 510103"/>
              <a:gd name="connsiteY37" fmla="*/ 445062 h 481476"/>
              <a:gd name="connsiteX38" fmla="*/ 319940 w 510103"/>
              <a:gd name="connsiteY38" fmla="*/ 453154 h 481476"/>
              <a:gd name="connsiteX39" fmla="*/ 295664 w 510103"/>
              <a:gd name="connsiteY39" fmla="*/ 461246 h 481476"/>
              <a:gd name="connsiteX40" fmla="*/ 283526 w 510103"/>
              <a:gd name="connsiteY40" fmla="*/ 465292 h 481476"/>
              <a:gd name="connsiteX41" fmla="*/ 263296 w 510103"/>
              <a:gd name="connsiteY41" fmla="*/ 469338 h 481476"/>
              <a:gd name="connsiteX42" fmla="*/ 234974 w 510103"/>
              <a:gd name="connsiteY42" fmla="*/ 477430 h 481476"/>
              <a:gd name="connsiteX43" fmla="*/ 206652 w 510103"/>
              <a:gd name="connsiteY43" fmla="*/ 481476 h 481476"/>
              <a:gd name="connsiteX44" fmla="*/ 121685 w 510103"/>
              <a:gd name="connsiteY44" fmla="*/ 477430 h 481476"/>
              <a:gd name="connsiteX45" fmla="*/ 109547 w 510103"/>
              <a:gd name="connsiteY45" fmla="*/ 473384 h 481476"/>
              <a:gd name="connsiteX46" fmla="*/ 93363 w 510103"/>
              <a:gd name="connsiteY46" fmla="*/ 469338 h 481476"/>
              <a:gd name="connsiteX47" fmla="*/ 60995 w 510103"/>
              <a:gd name="connsiteY47" fmla="*/ 465292 h 481476"/>
              <a:gd name="connsiteX48" fmla="*/ 36719 w 510103"/>
              <a:gd name="connsiteY48" fmla="*/ 457200 h 481476"/>
              <a:gd name="connsiteX49" fmla="*/ 12443 w 510103"/>
              <a:gd name="connsiteY49" fmla="*/ 441016 h 481476"/>
              <a:gd name="connsiteX50" fmla="*/ 8397 w 510103"/>
              <a:gd name="connsiteY50" fmla="*/ 428878 h 481476"/>
              <a:gd name="connsiteX51" fmla="*/ 305 w 510103"/>
              <a:gd name="connsiteY51" fmla="*/ 416740 h 481476"/>
              <a:gd name="connsiteX52" fmla="*/ 8397 w 510103"/>
              <a:gd name="connsiteY52" fmla="*/ 335819 h 481476"/>
              <a:gd name="connsiteX53" fmla="*/ 16489 w 510103"/>
              <a:gd name="connsiteY53" fmla="*/ 323681 h 481476"/>
              <a:gd name="connsiteX54" fmla="*/ 20535 w 510103"/>
              <a:gd name="connsiteY54" fmla="*/ 311543 h 481476"/>
              <a:gd name="connsiteX55" fmla="*/ 32673 w 510103"/>
              <a:gd name="connsiteY55" fmla="*/ 307497 h 481476"/>
              <a:gd name="connsiteX56" fmla="*/ 56949 w 510103"/>
              <a:gd name="connsiteY56" fmla="*/ 291313 h 481476"/>
              <a:gd name="connsiteX57" fmla="*/ 93363 w 510103"/>
              <a:gd name="connsiteY57" fmla="*/ 262991 h 481476"/>
              <a:gd name="connsiteX58" fmla="*/ 113593 w 510103"/>
              <a:gd name="connsiteY58" fmla="*/ 250853 h 4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10103" h="481476">
                <a:moveTo>
                  <a:pt x="113593" y="250853"/>
                </a:moveTo>
                <a:cubicBezTo>
                  <a:pt x="120336" y="248156"/>
                  <a:pt x="129286" y="248432"/>
                  <a:pt x="133823" y="242761"/>
                </a:cubicBezTo>
                <a:cubicBezTo>
                  <a:pt x="136487" y="239431"/>
                  <a:pt x="128428" y="234669"/>
                  <a:pt x="129777" y="230623"/>
                </a:cubicBezTo>
                <a:cubicBezTo>
                  <a:pt x="131586" y="225195"/>
                  <a:pt x="137398" y="221998"/>
                  <a:pt x="141915" y="218485"/>
                </a:cubicBezTo>
                <a:cubicBezTo>
                  <a:pt x="149592" y="212514"/>
                  <a:pt x="166191" y="202301"/>
                  <a:pt x="166191" y="202301"/>
                </a:cubicBezTo>
                <a:cubicBezTo>
                  <a:pt x="182309" y="178124"/>
                  <a:pt x="164705" y="199148"/>
                  <a:pt x="186422" y="186117"/>
                </a:cubicBezTo>
                <a:cubicBezTo>
                  <a:pt x="214194" y="169453"/>
                  <a:pt x="172265" y="185440"/>
                  <a:pt x="206652" y="173978"/>
                </a:cubicBezTo>
                <a:cubicBezTo>
                  <a:pt x="210698" y="169932"/>
                  <a:pt x="215616" y="166601"/>
                  <a:pt x="218790" y="161840"/>
                </a:cubicBezTo>
                <a:cubicBezTo>
                  <a:pt x="231953" y="142096"/>
                  <a:pt x="211829" y="156663"/>
                  <a:pt x="230928" y="137564"/>
                </a:cubicBezTo>
                <a:cubicBezTo>
                  <a:pt x="234366" y="134126"/>
                  <a:pt x="239020" y="132169"/>
                  <a:pt x="243066" y="129472"/>
                </a:cubicBezTo>
                <a:cubicBezTo>
                  <a:pt x="245763" y="125426"/>
                  <a:pt x="248983" y="121683"/>
                  <a:pt x="251158" y="117334"/>
                </a:cubicBezTo>
                <a:cubicBezTo>
                  <a:pt x="258536" y="102577"/>
                  <a:pt x="252252" y="93677"/>
                  <a:pt x="271388" y="80920"/>
                </a:cubicBezTo>
                <a:cubicBezTo>
                  <a:pt x="283323" y="72963"/>
                  <a:pt x="285929" y="72372"/>
                  <a:pt x="295664" y="60690"/>
                </a:cubicBezTo>
                <a:cubicBezTo>
                  <a:pt x="298777" y="56954"/>
                  <a:pt x="300318" y="51990"/>
                  <a:pt x="303756" y="48552"/>
                </a:cubicBezTo>
                <a:cubicBezTo>
                  <a:pt x="313312" y="38996"/>
                  <a:pt x="320971" y="40301"/>
                  <a:pt x="332078" y="32368"/>
                </a:cubicBezTo>
                <a:cubicBezTo>
                  <a:pt x="336734" y="29042"/>
                  <a:pt x="339699" y="23743"/>
                  <a:pt x="344216" y="20230"/>
                </a:cubicBezTo>
                <a:cubicBezTo>
                  <a:pt x="365084" y="3999"/>
                  <a:pt x="362316" y="6105"/>
                  <a:pt x="380630" y="0"/>
                </a:cubicBezTo>
                <a:cubicBezTo>
                  <a:pt x="386025" y="2697"/>
                  <a:pt x="391270" y="5716"/>
                  <a:pt x="396814" y="8092"/>
                </a:cubicBezTo>
                <a:cubicBezTo>
                  <a:pt x="400734" y="9772"/>
                  <a:pt x="405936" y="9122"/>
                  <a:pt x="408952" y="12138"/>
                </a:cubicBezTo>
                <a:cubicBezTo>
                  <a:pt x="440269" y="43454"/>
                  <a:pt x="416463" y="25656"/>
                  <a:pt x="429183" y="48552"/>
                </a:cubicBezTo>
                <a:lnTo>
                  <a:pt x="453459" y="84966"/>
                </a:lnTo>
                <a:cubicBezTo>
                  <a:pt x="456156" y="89012"/>
                  <a:pt x="460013" y="92491"/>
                  <a:pt x="461551" y="97104"/>
                </a:cubicBezTo>
                <a:cubicBezTo>
                  <a:pt x="482428" y="159734"/>
                  <a:pt x="458500" y="95048"/>
                  <a:pt x="477735" y="133518"/>
                </a:cubicBezTo>
                <a:cubicBezTo>
                  <a:pt x="479642" y="137333"/>
                  <a:pt x="479874" y="141841"/>
                  <a:pt x="481781" y="145656"/>
                </a:cubicBezTo>
                <a:cubicBezTo>
                  <a:pt x="501016" y="184126"/>
                  <a:pt x="477088" y="119439"/>
                  <a:pt x="497965" y="182071"/>
                </a:cubicBezTo>
                <a:lnTo>
                  <a:pt x="502011" y="194209"/>
                </a:lnTo>
                <a:lnTo>
                  <a:pt x="506057" y="206347"/>
                </a:lnTo>
                <a:cubicBezTo>
                  <a:pt x="507406" y="221182"/>
                  <a:pt x="510103" y="235956"/>
                  <a:pt x="510103" y="250853"/>
                </a:cubicBezTo>
                <a:cubicBezTo>
                  <a:pt x="510103" y="262291"/>
                  <a:pt x="501138" y="285839"/>
                  <a:pt x="497965" y="295359"/>
                </a:cubicBezTo>
                <a:cubicBezTo>
                  <a:pt x="496616" y="299405"/>
                  <a:pt x="496285" y="303948"/>
                  <a:pt x="493919" y="307497"/>
                </a:cubicBezTo>
                <a:cubicBezTo>
                  <a:pt x="479429" y="329232"/>
                  <a:pt x="479030" y="325217"/>
                  <a:pt x="473689" y="343911"/>
                </a:cubicBezTo>
                <a:cubicBezTo>
                  <a:pt x="470862" y="353806"/>
                  <a:pt x="466359" y="377160"/>
                  <a:pt x="461551" y="384371"/>
                </a:cubicBezTo>
                <a:cubicBezTo>
                  <a:pt x="458854" y="388417"/>
                  <a:pt x="457256" y="393471"/>
                  <a:pt x="453459" y="396509"/>
                </a:cubicBezTo>
                <a:cubicBezTo>
                  <a:pt x="450129" y="399173"/>
                  <a:pt x="445367" y="399206"/>
                  <a:pt x="441321" y="400555"/>
                </a:cubicBezTo>
                <a:cubicBezTo>
                  <a:pt x="426352" y="415526"/>
                  <a:pt x="436404" y="406531"/>
                  <a:pt x="408952" y="424832"/>
                </a:cubicBezTo>
                <a:cubicBezTo>
                  <a:pt x="404906" y="427529"/>
                  <a:pt x="401531" y="431745"/>
                  <a:pt x="396814" y="432924"/>
                </a:cubicBezTo>
                <a:cubicBezTo>
                  <a:pt x="386025" y="435621"/>
                  <a:pt x="374997" y="437499"/>
                  <a:pt x="364446" y="441016"/>
                </a:cubicBezTo>
                <a:cubicBezTo>
                  <a:pt x="360400" y="442365"/>
                  <a:pt x="356423" y="443940"/>
                  <a:pt x="352308" y="445062"/>
                </a:cubicBezTo>
                <a:cubicBezTo>
                  <a:pt x="341578" y="447988"/>
                  <a:pt x="330491" y="449637"/>
                  <a:pt x="319940" y="453154"/>
                </a:cubicBezTo>
                <a:lnTo>
                  <a:pt x="295664" y="461246"/>
                </a:lnTo>
                <a:cubicBezTo>
                  <a:pt x="291618" y="462595"/>
                  <a:pt x="287708" y="464456"/>
                  <a:pt x="283526" y="465292"/>
                </a:cubicBezTo>
                <a:cubicBezTo>
                  <a:pt x="276783" y="466641"/>
                  <a:pt x="269968" y="467670"/>
                  <a:pt x="263296" y="469338"/>
                </a:cubicBezTo>
                <a:cubicBezTo>
                  <a:pt x="240186" y="475116"/>
                  <a:pt x="262724" y="472385"/>
                  <a:pt x="234974" y="477430"/>
                </a:cubicBezTo>
                <a:cubicBezTo>
                  <a:pt x="225591" y="479136"/>
                  <a:pt x="216093" y="480127"/>
                  <a:pt x="206652" y="481476"/>
                </a:cubicBezTo>
                <a:cubicBezTo>
                  <a:pt x="178330" y="480127"/>
                  <a:pt x="149941" y="479785"/>
                  <a:pt x="121685" y="477430"/>
                </a:cubicBezTo>
                <a:cubicBezTo>
                  <a:pt x="117435" y="477076"/>
                  <a:pt x="113648" y="474556"/>
                  <a:pt x="109547" y="473384"/>
                </a:cubicBezTo>
                <a:cubicBezTo>
                  <a:pt x="104200" y="471856"/>
                  <a:pt x="98848" y="470252"/>
                  <a:pt x="93363" y="469338"/>
                </a:cubicBezTo>
                <a:cubicBezTo>
                  <a:pt x="82638" y="467550"/>
                  <a:pt x="71784" y="466641"/>
                  <a:pt x="60995" y="465292"/>
                </a:cubicBezTo>
                <a:cubicBezTo>
                  <a:pt x="52903" y="462595"/>
                  <a:pt x="42750" y="463231"/>
                  <a:pt x="36719" y="457200"/>
                </a:cubicBezTo>
                <a:cubicBezTo>
                  <a:pt x="21565" y="442046"/>
                  <a:pt x="30009" y="446871"/>
                  <a:pt x="12443" y="441016"/>
                </a:cubicBezTo>
                <a:cubicBezTo>
                  <a:pt x="11094" y="436970"/>
                  <a:pt x="10304" y="432693"/>
                  <a:pt x="8397" y="428878"/>
                </a:cubicBezTo>
                <a:cubicBezTo>
                  <a:pt x="6222" y="424529"/>
                  <a:pt x="548" y="421597"/>
                  <a:pt x="305" y="416740"/>
                </a:cubicBezTo>
                <a:cubicBezTo>
                  <a:pt x="144" y="413516"/>
                  <a:pt x="-2084" y="356781"/>
                  <a:pt x="8397" y="335819"/>
                </a:cubicBezTo>
                <a:cubicBezTo>
                  <a:pt x="10572" y="331470"/>
                  <a:pt x="14314" y="328030"/>
                  <a:pt x="16489" y="323681"/>
                </a:cubicBezTo>
                <a:cubicBezTo>
                  <a:pt x="18396" y="319866"/>
                  <a:pt x="17519" y="314559"/>
                  <a:pt x="20535" y="311543"/>
                </a:cubicBezTo>
                <a:cubicBezTo>
                  <a:pt x="23551" y="308527"/>
                  <a:pt x="28945" y="309568"/>
                  <a:pt x="32673" y="307497"/>
                </a:cubicBezTo>
                <a:cubicBezTo>
                  <a:pt x="41175" y="302774"/>
                  <a:pt x="50072" y="298190"/>
                  <a:pt x="56949" y="291313"/>
                </a:cubicBezTo>
                <a:cubicBezTo>
                  <a:pt x="64575" y="283687"/>
                  <a:pt x="83684" y="262991"/>
                  <a:pt x="93363" y="262991"/>
                </a:cubicBezTo>
                <a:lnTo>
                  <a:pt x="113593" y="2508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994D4AC-96F7-445F-9133-08E8D7FFF8C2}"/>
              </a:ext>
            </a:extLst>
          </p:cNvPr>
          <p:cNvSpPr txBox="1"/>
          <p:nvPr/>
        </p:nvSpPr>
        <p:spPr>
          <a:xfrm>
            <a:off x="5393046" y="2114375"/>
            <a:ext cx="2655322" cy="1107996"/>
          </a:xfrm>
          <a:prstGeom prst="rect">
            <a:avLst/>
          </a:prstGeom>
          <a:solidFill>
            <a:schemeClr val="bg1"/>
          </a:solidFill>
        </p:spPr>
        <p:txBody>
          <a:bodyPr wrap="square" rtlCol="0">
            <a:spAutoFit/>
          </a:bodyPr>
          <a:lstStyle/>
          <a:p>
            <a:r>
              <a:rPr lang="en-US" sz="6600" b="1" dirty="0"/>
              <a:t>JEFE/A</a:t>
            </a:r>
          </a:p>
        </p:txBody>
      </p:sp>
    </p:spTree>
    <p:extLst>
      <p:ext uri="{BB962C8B-B14F-4D97-AF65-F5344CB8AC3E}">
        <p14:creationId xmlns:p14="http://schemas.microsoft.com/office/powerpoint/2010/main" val="1153008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8864" y="5264220"/>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228727" y="3832824"/>
            <a:ext cx="11592231" cy="779929"/>
          </a:xfrm>
          <a:prstGeom prst="rect">
            <a:avLst/>
          </a:prstGeom>
        </p:spPr>
      </p:pic>
      <p:sp>
        <p:nvSpPr>
          <p:cNvPr id="2" name="TextBox 1"/>
          <p:cNvSpPr txBox="1"/>
          <p:nvPr/>
        </p:nvSpPr>
        <p:spPr>
          <a:xfrm>
            <a:off x="3961778" y="4484850"/>
            <a:ext cx="6843251"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¿Es esto igualdad?</a:t>
            </a:r>
          </a:p>
        </p:txBody>
      </p:sp>
      <p:sp>
        <p:nvSpPr>
          <p:cNvPr id="14" name="TextBox 13"/>
          <p:cNvSpPr txBox="1"/>
          <p:nvPr/>
        </p:nvSpPr>
        <p:spPr>
          <a:xfrm>
            <a:off x="6704123" y="1617666"/>
            <a:ext cx="4888992" cy="173736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siempre elige lo que hacen en las citas.</a:t>
            </a:r>
          </a:p>
        </p:txBody>
      </p:sp>
      <p:pic>
        <p:nvPicPr>
          <p:cNvPr id="4098" name="Picture 2" descr="aad896f0-2249-4da7-9199-5922c5952c4d@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0087" y="853291"/>
            <a:ext cx="6178122" cy="348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4E70D861-370E-4CFA-B2C5-B0AB8C169AED" descr="4E70D861-370E-4CFA-B2C5-B0AB8C169AED"/>
          <p:cNvPicPr>
            <a:picLocks noChangeAspect="1" noChangeArrowheads="1"/>
          </p:cNvPicPr>
          <p:nvPr/>
        </p:nvPicPr>
        <p:blipFill>
          <a:blip r:embed="rId7">
            <a:extLst>
              <a:ext uri="{28A0092B-C50C-407E-A947-70E740481C1C}">
                <a14:useLocalDpi xmlns:a14="http://schemas.microsoft.com/office/drawing/2010/main" val="0"/>
              </a:ext>
            </a:extLst>
          </a:blip>
          <a:srcRect b="17237"/>
          <a:stretch>
            <a:fillRect/>
          </a:stretch>
        </p:blipFill>
        <p:spPr bwMode="auto">
          <a:xfrm>
            <a:off x="2118703" y="564245"/>
            <a:ext cx="7422408" cy="346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l="70337" b="59608"/>
          <a:stretch>
            <a:fillRect/>
          </a:stretch>
        </p:blipFill>
        <p:spPr>
          <a:xfrm rot="6414434">
            <a:off x="2970795" y="296518"/>
            <a:ext cx="1962689" cy="1506508"/>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l="70337" b="59608"/>
          <a:stretch>
            <a:fillRect/>
          </a:stretch>
        </p:blipFill>
        <p:spPr>
          <a:xfrm rot="6414434">
            <a:off x="5577950" y="168098"/>
            <a:ext cx="1962689" cy="1506508"/>
          </a:xfrm>
          <a:prstGeom prst="rect">
            <a:avLst/>
          </a:prstGeom>
        </p:spPr>
      </p:pic>
      <p:sp>
        <p:nvSpPr>
          <p:cNvPr id="15" name="TextBox 14"/>
          <p:cNvSpPr txBox="1"/>
          <p:nvPr/>
        </p:nvSpPr>
        <p:spPr>
          <a:xfrm>
            <a:off x="3574303" y="380851"/>
            <a:ext cx="1079589" cy="944880"/>
          </a:xfrm>
          <a:prstGeom prst="rect">
            <a:avLst/>
          </a:prstGeom>
          <a:noFill/>
        </p:spPr>
        <p:txBody>
          <a:bodyPr wrap="square" rtlCol="0">
            <a:spAutoFit/>
          </a:bodyPr>
          <a:lstStyle/>
          <a:p>
            <a:pPr algn="ctr"/>
            <a:r>
              <a:rPr lang="es-MX" sz="1400" b="0" i="0" strike="noStrike" cap="none" spc="0" baseline="0" dirty="0">
                <a:solidFill>
                  <a:srgbClr val="000000"/>
                </a:solidFill>
                <a:effectLst/>
                <a:latin typeface="Tahoma"/>
                <a:ea typeface="Tahoma"/>
                <a:cs typeface="Tahoma"/>
              </a:rPr>
              <a:t>Yo escogeré lo que haremos. </a:t>
            </a:r>
          </a:p>
        </p:txBody>
      </p:sp>
      <p:sp>
        <p:nvSpPr>
          <p:cNvPr id="20" name="TextBox 19"/>
          <p:cNvSpPr txBox="1"/>
          <p:nvPr/>
        </p:nvSpPr>
        <p:spPr>
          <a:xfrm>
            <a:off x="6188607" y="620135"/>
            <a:ext cx="1079589" cy="369332"/>
          </a:xfrm>
          <a:prstGeom prst="rect">
            <a:avLst/>
          </a:prstGeom>
          <a:noFill/>
        </p:spPr>
        <p:txBody>
          <a:bodyPr wrap="square" rtlCol="0">
            <a:spAutoFit/>
          </a:bodyPr>
          <a:lstStyle/>
          <a:p>
            <a:r>
              <a:rPr lang="es-MX" b="0" i="0" strike="noStrike" cap="none" spc="0" baseline="0">
                <a:solidFill>
                  <a:srgbClr val="000000"/>
                </a:solidFill>
                <a:effectLst/>
                <a:latin typeface="Tahoma"/>
                <a:ea typeface="Tahoma"/>
                <a:cs typeface="Tahoma"/>
              </a:rPr>
              <a:t>Um…..</a:t>
            </a:r>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Footer Placeholder 3">
            <a:extLst>
              <a:ext uri="{FF2B5EF4-FFF2-40B4-BE49-F238E27FC236}">
                <a16:creationId xmlns:a16="http://schemas.microsoft.com/office/drawing/2014/main" id="{53EC338F-708F-5143-A199-F8E34D9A8B0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9735772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99286" y="5219617"/>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339213" y="3821786"/>
            <a:ext cx="11592231" cy="779929"/>
          </a:xfrm>
          <a:prstGeom prst="rect">
            <a:avLst/>
          </a:prstGeom>
        </p:spPr>
      </p:pic>
      <p:sp>
        <p:nvSpPr>
          <p:cNvPr id="15" name="TextBox 14"/>
          <p:cNvSpPr txBox="1"/>
          <p:nvPr/>
        </p:nvSpPr>
        <p:spPr>
          <a:xfrm>
            <a:off x="3704422" y="4431697"/>
            <a:ext cx="6843251"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¿Es esto igualdad?</a:t>
            </a:r>
          </a:p>
        </p:txBody>
      </p:sp>
      <p:sp>
        <p:nvSpPr>
          <p:cNvPr id="16" name="TextBox 15"/>
          <p:cNvSpPr txBox="1"/>
          <p:nvPr/>
        </p:nvSpPr>
        <p:spPr>
          <a:xfrm>
            <a:off x="5672712" y="1384837"/>
            <a:ext cx="5928531" cy="173736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Usted y su pareja lavan la losa por turnos después de cenar.</a:t>
            </a:r>
          </a:p>
        </p:txBody>
      </p:sp>
      <p:pic>
        <p:nvPicPr>
          <p:cNvPr id="5122" name="Picture 2" descr="19530121-f02b-46d2-8319-12e8c307570a@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08647" y="114300"/>
            <a:ext cx="6927627" cy="39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9" name="Footer Placeholder 3">
            <a:extLst>
              <a:ext uri="{FF2B5EF4-FFF2-40B4-BE49-F238E27FC236}">
                <a16:creationId xmlns:a16="http://schemas.microsoft.com/office/drawing/2014/main" id="{157BFC8C-374E-4348-A15D-0D7EE88DE5C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6818317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611069-4BA5-CF46-8A89-187AFBED7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 y="0"/>
            <a:ext cx="12169608" cy="6858000"/>
          </a:xfrm>
          <a:prstGeom prst="rect">
            <a:avLst/>
          </a:prstGeom>
        </p:spPr>
      </p:pic>
      <p:sp>
        <p:nvSpPr>
          <p:cNvPr id="9" name="Footer Placeholder 3">
            <a:extLst>
              <a:ext uri="{FF2B5EF4-FFF2-40B4-BE49-F238E27FC236}">
                <a16:creationId xmlns:a16="http://schemas.microsoft.com/office/drawing/2014/main" id="{3FC1B8E4-A26F-F84C-8B45-98DC59257FD4}"/>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0" name="Picture 9">
            <a:extLst>
              <a:ext uri="{FF2B5EF4-FFF2-40B4-BE49-F238E27FC236}">
                <a16:creationId xmlns:a16="http://schemas.microsoft.com/office/drawing/2014/main" id="{50BA062C-15A2-CE4B-A07C-F135CAF459F5}"/>
              </a:ext>
            </a:extLst>
          </p:cNvPr>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TextBox 10">
            <a:extLst>
              <a:ext uri="{FF2B5EF4-FFF2-40B4-BE49-F238E27FC236}">
                <a16:creationId xmlns:a16="http://schemas.microsoft.com/office/drawing/2014/main" id="{5EEF6103-3252-6C40-9CC6-412AD10270AE}"/>
              </a:ext>
            </a:extLst>
          </p:cNvPr>
          <p:cNvSpPr txBox="1"/>
          <p:nvPr/>
        </p:nvSpPr>
        <p:spPr>
          <a:xfrm>
            <a:off x="2348078" y="263084"/>
            <a:ext cx="749584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F58EEC5-6EA2-0048-A522-867BBAF6C617}"/>
              </a:ext>
            </a:extLst>
          </p:cNvPr>
          <p:cNvGrpSpPr/>
          <p:nvPr/>
        </p:nvGrpSpPr>
        <p:grpSpPr>
          <a:xfrm>
            <a:off x="0" y="0"/>
            <a:ext cx="13297927" cy="6764798"/>
            <a:chOff x="-72004" y="-427861"/>
            <a:chExt cx="13297927" cy="7127166"/>
          </a:xfrm>
        </p:grpSpPr>
        <p:pic>
          <p:nvPicPr>
            <p:cNvPr id="23" name="Picture 22">
              <a:extLst>
                <a:ext uri="{FF2B5EF4-FFF2-40B4-BE49-F238E27FC236}">
                  <a16:creationId xmlns:a16="http://schemas.microsoft.com/office/drawing/2014/main" id="{D247295D-C493-DF4C-9366-57EA06750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4" y="-427861"/>
              <a:ext cx="12166314" cy="6858000"/>
            </a:xfrm>
            <a:prstGeom prst="rect">
              <a:avLst/>
            </a:prstGeom>
          </p:spPr>
        </p:pic>
        <p:sp>
          <p:nvSpPr>
            <p:cNvPr id="39" name="TextBox 38">
              <a:extLst>
                <a:ext uri="{FF2B5EF4-FFF2-40B4-BE49-F238E27FC236}">
                  <a16:creationId xmlns:a16="http://schemas.microsoft.com/office/drawing/2014/main" id="{28824A58-0CC9-DC4D-892E-6F208F620A5D}"/>
                </a:ext>
              </a:extLst>
            </p:cNvPr>
            <p:cNvSpPr txBox="1"/>
            <p:nvPr/>
          </p:nvSpPr>
          <p:spPr>
            <a:xfrm>
              <a:off x="8856375" y="1343090"/>
              <a:ext cx="4369548" cy="48639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Seguridad y respeto</a:t>
              </a:r>
            </a:p>
          </p:txBody>
        </p:sp>
        <p:sp>
          <p:nvSpPr>
            <p:cNvPr id="40" name="TextBox 39">
              <a:extLst>
                <a:ext uri="{FF2B5EF4-FFF2-40B4-BE49-F238E27FC236}">
                  <a16:creationId xmlns:a16="http://schemas.microsoft.com/office/drawing/2014/main" id="{892DFB25-3A4E-8B40-AADC-348238AD32A3}"/>
                </a:ext>
              </a:extLst>
            </p:cNvPr>
            <p:cNvSpPr txBox="1"/>
            <p:nvPr/>
          </p:nvSpPr>
          <p:spPr>
            <a:xfrm>
              <a:off x="3549879" y="2333044"/>
              <a:ext cx="5639956"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Igualdad</a:t>
              </a:r>
            </a:p>
          </p:txBody>
        </p:sp>
        <p:sp>
          <p:nvSpPr>
            <p:cNvPr id="41" name="TextBox 40">
              <a:extLst>
                <a:ext uri="{FF2B5EF4-FFF2-40B4-BE49-F238E27FC236}">
                  <a16:creationId xmlns:a16="http://schemas.microsoft.com/office/drawing/2014/main" id="{CC8DF873-A528-4E46-A036-75A71D756BD5}"/>
                </a:ext>
              </a:extLst>
            </p:cNvPr>
            <p:cNvSpPr txBox="1"/>
            <p:nvPr/>
          </p:nvSpPr>
          <p:spPr>
            <a:xfrm>
              <a:off x="4926073" y="4636605"/>
              <a:ext cx="3847067"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sp>
          <p:nvSpPr>
            <p:cNvPr id="42" name="TextBox 41">
              <a:extLst>
                <a:ext uri="{FF2B5EF4-FFF2-40B4-BE49-F238E27FC236}">
                  <a16:creationId xmlns:a16="http://schemas.microsoft.com/office/drawing/2014/main" id="{2BD45C4C-F4BA-9645-AB3B-3002E7021058}"/>
                </a:ext>
              </a:extLst>
            </p:cNvPr>
            <p:cNvSpPr txBox="1"/>
            <p:nvPr/>
          </p:nvSpPr>
          <p:spPr>
            <a:xfrm>
              <a:off x="8113775" y="4639000"/>
              <a:ext cx="3268327" cy="995494"/>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Recetas para una relación sana</a:t>
              </a:r>
            </a:p>
          </p:txBody>
        </p:sp>
        <p:pic>
          <p:nvPicPr>
            <p:cNvPr id="43" name="Picture 42">
              <a:extLst>
                <a:ext uri="{FF2B5EF4-FFF2-40B4-BE49-F238E27FC236}">
                  <a16:creationId xmlns:a16="http://schemas.microsoft.com/office/drawing/2014/main" id="{909525B5-895B-CE45-8AD4-91FDF8F037CB}"/>
                </a:ext>
              </a:extLst>
            </p:cNvPr>
            <p:cNvPicPr>
              <a:picLocks noChangeAspect="1"/>
            </p:cNvPicPr>
            <p:nvPr/>
          </p:nvPicPr>
          <p:blipFill>
            <a:blip r:embed="rId4">
              <a:extLst>
                <a:ext uri="{28A0092B-C50C-407E-A947-70E740481C1C}">
                  <a14:useLocalDpi xmlns:a14="http://schemas.microsoft.com/office/drawing/2010/main" val="0"/>
                </a:ext>
              </a:extLst>
            </a:blip>
            <a:srcRect l="52990" r="14523" b="35943"/>
            <a:stretch>
              <a:fillRect/>
            </a:stretch>
          </p:blipFill>
          <p:spPr>
            <a:xfrm>
              <a:off x="2438713" y="1965512"/>
              <a:ext cx="1091118" cy="1212709"/>
            </a:xfrm>
            <a:prstGeom prst="rect">
              <a:avLst/>
            </a:prstGeom>
          </p:spPr>
        </p:pic>
        <p:pic>
          <p:nvPicPr>
            <p:cNvPr id="44" name="Picture 43">
              <a:extLst>
                <a:ext uri="{FF2B5EF4-FFF2-40B4-BE49-F238E27FC236}">
                  <a16:creationId xmlns:a16="http://schemas.microsoft.com/office/drawing/2014/main" id="{50E25A5D-4B40-F342-A874-D29D13B38D05}"/>
                </a:ext>
              </a:extLst>
            </p:cNvPr>
            <p:cNvPicPr>
              <a:picLocks noChangeAspect="1"/>
            </p:cNvPicPr>
            <p:nvPr/>
          </p:nvPicPr>
          <p:blipFill>
            <a:blip r:embed="rId5">
              <a:extLst>
                <a:ext uri="{28A0092B-C50C-407E-A947-70E740481C1C}">
                  <a14:useLocalDpi xmlns:a14="http://schemas.microsoft.com/office/drawing/2010/main" val="0"/>
                </a:ext>
              </a:extLst>
            </a:blip>
            <a:srcRect l="864" r="65557" b="66780"/>
            <a:stretch>
              <a:fillRect/>
            </a:stretch>
          </p:blipFill>
          <p:spPr>
            <a:xfrm>
              <a:off x="2524304" y="4135578"/>
              <a:ext cx="2454021" cy="1368519"/>
            </a:xfrm>
            <a:prstGeom prst="rect">
              <a:avLst/>
            </a:prstGeom>
          </p:spPr>
        </p:pic>
        <p:pic>
          <p:nvPicPr>
            <p:cNvPr id="45" name="Picture 44">
              <a:extLst>
                <a:ext uri="{FF2B5EF4-FFF2-40B4-BE49-F238E27FC236}">
                  <a16:creationId xmlns:a16="http://schemas.microsoft.com/office/drawing/2014/main" id="{58822722-DEEE-734B-BE33-D7715D8EF5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115" y="752252"/>
              <a:ext cx="3952750" cy="2228116"/>
            </a:xfrm>
            <a:prstGeom prst="rect">
              <a:avLst/>
            </a:prstGeom>
          </p:spPr>
        </p:pic>
        <p:pic>
          <p:nvPicPr>
            <p:cNvPr id="46" name="Picture 45">
              <a:extLst>
                <a:ext uri="{FF2B5EF4-FFF2-40B4-BE49-F238E27FC236}">
                  <a16:creationId xmlns:a16="http://schemas.microsoft.com/office/drawing/2014/main" id="{D97AEEE2-55A3-FC41-A821-AD97DA02B5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153" y="4973072"/>
              <a:ext cx="3062393" cy="1726233"/>
            </a:xfrm>
            <a:prstGeom prst="rect">
              <a:avLst/>
            </a:prstGeom>
          </p:spPr>
        </p:pic>
        <p:grpSp>
          <p:nvGrpSpPr>
            <p:cNvPr id="47" name="Group 46">
              <a:extLst>
                <a:ext uri="{FF2B5EF4-FFF2-40B4-BE49-F238E27FC236}">
                  <a16:creationId xmlns:a16="http://schemas.microsoft.com/office/drawing/2014/main" id="{F1276B87-1AA8-F146-9412-1CFC00BDAC6C}"/>
                </a:ext>
              </a:extLst>
            </p:cNvPr>
            <p:cNvGrpSpPr/>
            <p:nvPr/>
          </p:nvGrpSpPr>
          <p:grpSpPr>
            <a:xfrm>
              <a:off x="2480571" y="3265178"/>
              <a:ext cx="4018508" cy="1045564"/>
              <a:chOff x="3651826" y="1764765"/>
              <a:chExt cx="5123768" cy="1291572"/>
            </a:xfrm>
          </p:grpSpPr>
          <p:sp>
            <p:nvSpPr>
              <p:cNvPr id="48" name="TextBox 47">
                <a:extLst>
                  <a:ext uri="{FF2B5EF4-FFF2-40B4-BE49-F238E27FC236}">
                    <a16:creationId xmlns:a16="http://schemas.microsoft.com/office/drawing/2014/main" id="{7EFA032D-B573-A24D-A6FE-F671CE54E3B8}"/>
                  </a:ext>
                </a:extLst>
              </p:cNvPr>
              <p:cNvSpPr txBox="1"/>
              <p:nvPr/>
            </p:nvSpPr>
            <p:spPr>
              <a:xfrm>
                <a:off x="5465191" y="1764765"/>
                <a:ext cx="3310403" cy="124172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49" name="Picture 48">
                <a:extLst>
                  <a:ext uri="{FF2B5EF4-FFF2-40B4-BE49-F238E27FC236}">
                    <a16:creationId xmlns:a16="http://schemas.microsoft.com/office/drawing/2014/main" id="{BA8B3023-0699-7443-A7FE-221A0B096812}"/>
                  </a:ext>
                </a:extLst>
              </p:cNvPr>
              <p:cNvPicPr>
                <a:picLocks noChangeAspect="1"/>
              </p:cNvPicPr>
              <p:nvPr/>
            </p:nvPicPr>
            <p:blipFill>
              <a:blip r:embed="rId8"/>
              <a:stretch>
                <a:fillRect/>
              </a:stretch>
            </p:blipFill>
            <p:spPr>
              <a:xfrm>
                <a:off x="3651826" y="1786409"/>
                <a:ext cx="1813365" cy="1269928"/>
              </a:xfrm>
              <a:prstGeom prst="rect">
                <a:avLst/>
              </a:prstGeom>
            </p:spPr>
          </p:pic>
        </p:grpSp>
      </p:grpSp>
      <p:pic>
        <p:nvPicPr>
          <p:cNvPr id="50" name="Picture 49">
            <a:extLst>
              <a:ext uri="{FF2B5EF4-FFF2-40B4-BE49-F238E27FC236}">
                <a16:creationId xmlns:a16="http://schemas.microsoft.com/office/drawing/2014/main" id="{4E8BCF2B-2E92-8D4C-95FB-42F10A40DF18}"/>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51" name="TextBox 50">
            <a:extLst>
              <a:ext uri="{FF2B5EF4-FFF2-40B4-BE49-F238E27FC236}">
                <a16:creationId xmlns:a16="http://schemas.microsoft.com/office/drawing/2014/main" id="{EE6A5AA0-92F6-EC44-86F3-D7A5888BC677}"/>
              </a:ext>
            </a:extLst>
          </p:cNvPr>
          <p:cNvSpPr txBox="1"/>
          <p:nvPr/>
        </p:nvSpPr>
        <p:spPr>
          <a:xfrm>
            <a:off x="1949756" y="107200"/>
            <a:ext cx="566459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52" name="Freeform 51">
            <a:extLst>
              <a:ext uri="{FF2B5EF4-FFF2-40B4-BE49-F238E27FC236}">
                <a16:creationId xmlns:a16="http://schemas.microsoft.com/office/drawing/2014/main" id="{359416DA-59EE-3240-9E65-D47B7BEF6750}"/>
              </a:ext>
            </a:extLst>
          </p:cNvPr>
          <p:cNvSpPr/>
          <p:nvPr/>
        </p:nvSpPr>
        <p:spPr>
          <a:xfrm>
            <a:off x="6531178" y="1983200"/>
            <a:ext cx="719678" cy="309034"/>
          </a:xfrm>
          <a:custGeom>
            <a:avLst/>
            <a:gdLst>
              <a:gd name="connsiteX0" fmla="*/ 122778 w 719678"/>
              <a:gd name="connsiteY0" fmla="*/ 21167 h 309034"/>
              <a:gd name="connsiteX1" fmla="*/ 84678 w 719678"/>
              <a:gd name="connsiteY1" fmla="*/ 25400 h 309034"/>
              <a:gd name="connsiteX2" fmla="*/ 16944 w 719678"/>
              <a:gd name="connsiteY2" fmla="*/ 33867 h 309034"/>
              <a:gd name="connsiteX3" fmla="*/ 4244 w 719678"/>
              <a:gd name="connsiteY3" fmla="*/ 46567 h 309034"/>
              <a:gd name="connsiteX4" fmla="*/ 4244 w 719678"/>
              <a:gd name="connsiteY4" fmla="*/ 80434 h 309034"/>
              <a:gd name="connsiteX5" fmla="*/ 8478 w 719678"/>
              <a:gd name="connsiteY5" fmla="*/ 93134 h 309034"/>
              <a:gd name="connsiteX6" fmla="*/ 21178 w 719678"/>
              <a:gd name="connsiteY6" fmla="*/ 101600 h 309034"/>
              <a:gd name="connsiteX7" fmla="*/ 25411 w 719678"/>
              <a:gd name="connsiteY7" fmla="*/ 131234 h 309034"/>
              <a:gd name="connsiteX8" fmla="*/ 38111 w 719678"/>
              <a:gd name="connsiteY8" fmla="*/ 173567 h 309034"/>
              <a:gd name="connsiteX9" fmla="*/ 42344 w 719678"/>
              <a:gd name="connsiteY9" fmla="*/ 186267 h 309034"/>
              <a:gd name="connsiteX10" fmla="*/ 46578 w 719678"/>
              <a:gd name="connsiteY10" fmla="*/ 198967 h 309034"/>
              <a:gd name="connsiteX11" fmla="*/ 59278 w 719678"/>
              <a:gd name="connsiteY11" fmla="*/ 249767 h 309034"/>
              <a:gd name="connsiteX12" fmla="*/ 71978 w 719678"/>
              <a:gd name="connsiteY12" fmla="*/ 262467 h 309034"/>
              <a:gd name="connsiteX13" fmla="*/ 84678 w 719678"/>
              <a:gd name="connsiteY13" fmla="*/ 266700 h 309034"/>
              <a:gd name="connsiteX14" fmla="*/ 110078 w 719678"/>
              <a:gd name="connsiteY14" fmla="*/ 283634 h 309034"/>
              <a:gd name="connsiteX15" fmla="*/ 135478 w 719678"/>
              <a:gd name="connsiteY15" fmla="*/ 309034 h 309034"/>
              <a:gd name="connsiteX16" fmla="*/ 165111 w 719678"/>
              <a:gd name="connsiteY16" fmla="*/ 300567 h 309034"/>
              <a:gd name="connsiteX17" fmla="*/ 194744 w 719678"/>
              <a:gd name="connsiteY17" fmla="*/ 287867 h 309034"/>
              <a:gd name="connsiteX18" fmla="*/ 207444 w 719678"/>
              <a:gd name="connsiteY18" fmla="*/ 279400 h 309034"/>
              <a:gd name="connsiteX19" fmla="*/ 232844 w 719678"/>
              <a:gd name="connsiteY19" fmla="*/ 270934 h 309034"/>
              <a:gd name="connsiteX20" fmla="*/ 325978 w 719678"/>
              <a:gd name="connsiteY20" fmla="*/ 275167 h 309034"/>
              <a:gd name="connsiteX21" fmla="*/ 338678 w 719678"/>
              <a:gd name="connsiteY21" fmla="*/ 270934 h 309034"/>
              <a:gd name="connsiteX22" fmla="*/ 381011 w 719678"/>
              <a:gd name="connsiteY22" fmla="*/ 266700 h 309034"/>
              <a:gd name="connsiteX23" fmla="*/ 478378 w 719678"/>
              <a:gd name="connsiteY23" fmla="*/ 262467 h 309034"/>
              <a:gd name="connsiteX24" fmla="*/ 533411 w 719678"/>
              <a:gd name="connsiteY24" fmla="*/ 249767 h 309034"/>
              <a:gd name="connsiteX25" fmla="*/ 618078 w 719678"/>
              <a:gd name="connsiteY25" fmla="*/ 254000 h 309034"/>
              <a:gd name="connsiteX26" fmla="*/ 660411 w 719678"/>
              <a:gd name="connsiteY26" fmla="*/ 245534 h 309034"/>
              <a:gd name="connsiteX27" fmla="*/ 698511 w 719678"/>
              <a:gd name="connsiteY27" fmla="*/ 220134 h 309034"/>
              <a:gd name="connsiteX28" fmla="*/ 711211 w 719678"/>
              <a:gd name="connsiteY28" fmla="*/ 211667 h 309034"/>
              <a:gd name="connsiteX29" fmla="*/ 719678 w 719678"/>
              <a:gd name="connsiteY29" fmla="*/ 182034 h 309034"/>
              <a:gd name="connsiteX30" fmla="*/ 711211 w 719678"/>
              <a:gd name="connsiteY30" fmla="*/ 135467 h 309034"/>
              <a:gd name="connsiteX31" fmla="*/ 706978 w 719678"/>
              <a:gd name="connsiteY31" fmla="*/ 110067 h 309034"/>
              <a:gd name="connsiteX32" fmla="*/ 702744 w 719678"/>
              <a:gd name="connsiteY32" fmla="*/ 88900 h 309034"/>
              <a:gd name="connsiteX33" fmla="*/ 694278 w 719678"/>
              <a:gd name="connsiteY33" fmla="*/ 21167 h 309034"/>
              <a:gd name="connsiteX34" fmla="*/ 685811 w 719678"/>
              <a:gd name="connsiteY34" fmla="*/ 8467 h 309034"/>
              <a:gd name="connsiteX35" fmla="*/ 673111 w 719678"/>
              <a:gd name="connsiteY35" fmla="*/ 0 h 309034"/>
              <a:gd name="connsiteX36" fmla="*/ 601144 w 719678"/>
              <a:gd name="connsiteY36" fmla="*/ 8467 h 309034"/>
              <a:gd name="connsiteX37" fmla="*/ 537644 w 719678"/>
              <a:gd name="connsiteY37" fmla="*/ 16934 h 309034"/>
              <a:gd name="connsiteX38" fmla="*/ 503778 w 719678"/>
              <a:gd name="connsiteY38" fmla="*/ 25400 h 309034"/>
              <a:gd name="connsiteX39" fmla="*/ 478378 w 719678"/>
              <a:gd name="connsiteY39" fmla="*/ 33867 h 309034"/>
              <a:gd name="connsiteX40" fmla="*/ 414878 w 719678"/>
              <a:gd name="connsiteY40" fmla="*/ 33867 h 309034"/>
              <a:gd name="connsiteX41" fmla="*/ 397944 w 719678"/>
              <a:gd name="connsiteY41" fmla="*/ 29634 h 309034"/>
              <a:gd name="connsiteX42" fmla="*/ 325978 w 719678"/>
              <a:gd name="connsiteY42" fmla="*/ 25400 h 309034"/>
              <a:gd name="connsiteX43" fmla="*/ 283644 w 719678"/>
              <a:gd name="connsiteY43" fmla="*/ 21167 h 309034"/>
              <a:gd name="connsiteX44" fmla="*/ 156644 w 719678"/>
              <a:gd name="connsiteY44" fmla="*/ 21167 h 309034"/>
              <a:gd name="connsiteX45" fmla="*/ 122778 w 719678"/>
              <a:gd name="connsiteY45" fmla="*/ 21167 h 30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78" h="309034">
                <a:moveTo>
                  <a:pt x="122778" y="21167"/>
                </a:moveTo>
                <a:cubicBezTo>
                  <a:pt x="110784" y="21873"/>
                  <a:pt x="97399" y="24188"/>
                  <a:pt x="84678" y="25400"/>
                </a:cubicBezTo>
                <a:cubicBezTo>
                  <a:pt x="23729" y="31205"/>
                  <a:pt x="51853" y="25141"/>
                  <a:pt x="16944" y="33867"/>
                </a:cubicBezTo>
                <a:cubicBezTo>
                  <a:pt x="12711" y="38100"/>
                  <a:pt x="7565" y="41586"/>
                  <a:pt x="4244" y="46567"/>
                </a:cubicBezTo>
                <a:cubicBezTo>
                  <a:pt x="-3463" y="58128"/>
                  <a:pt x="1069" y="67735"/>
                  <a:pt x="4244" y="80434"/>
                </a:cubicBezTo>
                <a:cubicBezTo>
                  <a:pt x="5326" y="84763"/>
                  <a:pt x="5690" y="89650"/>
                  <a:pt x="8478" y="93134"/>
                </a:cubicBezTo>
                <a:cubicBezTo>
                  <a:pt x="11656" y="97107"/>
                  <a:pt x="16945" y="98778"/>
                  <a:pt x="21178" y="101600"/>
                </a:cubicBezTo>
                <a:cubicBezTo>
                  <a:pt x="22589" y="111478"/>
                  <a:pt x="23626" y="121417"/>
                  <a:pt x="25411" y="131234"/>
                </a:cubicBezTo>
                <a:cubicBezTo>
                  <a:pt x="27970" y="145312"/>
                  <a:pt x="33692" y="160309"/>
                  <a:pt x="38111" y="173567"/>
                </a:cubicBezTo>
                <a:lnTo>
                  <a:pt x="42344" y="186267"/>
                </a:lnTo>
                <a:lnTo>
                  <a:pt x="46578" y="198967"/>
                </a:lnTo>
                <a:cubicBezTo>
                  <a:pt x="47977" y="207363"/>
                  <a:pt x="52568" y="243057"/>
                  <a:pt x="59278" y="249767"/>
                </a:cubicBezTo>
                <a:cubicBezTo>
                  <a:pt x="63511" y="254000"/>
                  <a:pt x="66997" y="259146"/>
                  <a:pt x="71978" y="262467"/>
                </a:cubicBezTo>
                <a:cubicBezTo>
                  <a:pt x="75691" y="264942"/>
                  <a:pt x="80445" y="265289"/>
                  <a:pt x="84678" y="266700"/>
                </a:cubicBezTo>
                <a:cubicBezTo>
                  <a:pt x="93145" y="272345"/>
                  <a:pt x="102883" y="276439"/>
                  <a:pt x="110078" y="283634"/>
                </a:cubicBezTo>
                <a:lnTo>
                  <a:pt x="135478" y="309034"/>
                </a:lnTo>
                <a:cubicBezTo>
                  <a:pt x="144064" y="306887"/>
                  <a:pt x="156614" y="304209"/>
                  <a:pt x="165111" y="300567"/>
                </a:cubicBezTo>
                <a:cubicBezTo>
                  <a:pt x="201729" y="284874"/>
                  <a:pt x="164960" y="297794"/>
                  <a:pt x="194744" y="287867"/>
                </a:cubicBezTo>
                <a:cubicBezTo>
                  <a:pt x="198977" y="285045"/>
                  <a:pt x="202795" y="281466"/>
                  <a:pt x="207444" y="279400"/>
                </a:cubicBezTo>
                <a:cubicBezTo>
                  <a:pt x="215599" y="275775"/>
                  <a:pt x="232844" y="270934"/>
                  <a:pt x="232844" y="270934"/>
                </a:cubicBezTo>
                <a:cubicBezTo>
                  <a:pt x="263889" y="272345"/>
                  <a:pt x="294901" y="275167"/>
                  <a:pt x="325978" y="275167"/>
                </a:cubicBezTo>
                <a:cubicBezTo>
                  <a:pt x="330440" y="275167"/>
                  <a:pt x="334268" y="271613"/>
                  <a:pt x="338678" y="270934"/>
                </a:cubicBezTo>
                <a:cubicBezTo>
                  <a:pt x="352694" y="268778"/>
                  <a:pt x="366856" y="267558"/>
                  <a:pt x="381011" y="266700"/>
                </a:cubicBezTo>
                <a:cubicBezTo>
                  <a:pt x="413438" y="264735"/>
                  <a:pt x="445922" y="263878"/>
                  <a:pt x="478378" y="262467"/>
                </a:cubicBezTo>
                <a:cubicBezTo>
                  <a:pt x="525087" y="253125"/>
                  <a:pt x="507059" y="258550"/>
                  <a:pt x="533411" y="249767"/>
                </a:cubicBezTo>
                <a:cubicBezTo>
                  <a:pt x="561633" y="251178"/>
                  <a:pt x="589820" y="254000"/>
                  <a:pt x="618078" y="254000"/>
                </a:cubicBezTo>
                <a:cubicBezTo>
                  <a:pt x="628458" y="254000"/>
                  <a:pt x="649222" y="248331"/>
                  <a:pt x="660411" y="245534"/>
                </a:cubicBezTo>
                <a:lnTo>
                  <a:pt x="698511" y="220134"/>
                </a:lnTo>
                <a:lnTo>
                  <a:pt x="711211" y="211667"/>
                </a:lnTo>
                <a:cubicBezTo>
                  <a:pt x="713206" y="205681"/>
                  <a:pt x="719678" y="187345"/>
                  <a:pt x="719678" y="182034"/>
                </a:cubicBezTo>
                <a:cubicBezTo>
                  <a:pt x="719678" y="160515"/>
                  <a:pt x="714915" y="153991"/>
                  <a:pt x="711211" y="135467"/>
                </a:cubicBezTo>
                <a:cubicBezTo>
                  <a:pt x="709528" y="127050"/>
                  <a:pt x="708513" y="118512"/>
                  <a:pt x="706978" y="110067"/>
                </a:cubicBezTo>
                <a:cubicBezTo>
                  <a:pt x="705691" y="102988"/>
                  <a:pt x="704155" y="95956"/>
                  <a:pt x="702744" y="88900"/>
                </a:cubicBezTo>
                <a:cubicBezTo>
                  <a:pt x="701937" y="78404"/>
                  <a:pt x="703415" y="39441"/>
                  <a:pt x="694278" y="21167"/>
                </a:cubicBezTo>
                <a:cubicBezTo>
                  <a:pt x="692003" y="16616"/>
                  <a:pt x="689409" y="12065"/>
                  <a:pt x="685811" y="8467"/>
                </a:cubicBezTo>
                <a:cubicBezTo>
                  <a:pt x="682213" y="4869"/>
                  <a:pt x="677344" y="2822"/>
                  <a:pt x="673111" y="0"/>
                </a:cubicBezTo>
                <a:cubicBezTo>
                  <a:pt x="636053" y="9266"/>
                  <a:pt x="669176" y="1988"/>
                  <a:pt x="601144" y="8467"/>
                </a:cubicBezTo>
                <a:cubicBezTo>
                  <a:pt x="584716" y="10031"/>
                  <a:pt x="554561" y="14517"/>
                  <a:pt x="537644" y="16934"/>
                </a:cubicBezTo>
                <a:cubicBezTo>
                  <a:pt x="499096" y="29782"/>
                  <a:pt x="559991" y="10069"/>
                  <a:pt x="503778" y="25400"/>
                </a:cubicBezTo>
                <a:cubicBezTo>
                  <a:pt x="495168" y="27748"/>
                  <a:pt x="478378" y="33867"/>
                  <a:pt x="478378" y="33867"/>
                </a:cubicBezTo>
                <a:cubicBezTo>
                  <a:pt x="403891" y="23227"/>
                  <a:pt x="496943" y="33867"/>
                  <a:pt x="414878" y="33867"/>
                </a:cubicBezTo>
                <a:cubicBezTo>
                  <a:pt x="409060" y="33867"/>
                  <a:pt x="403736" y="30186"/>
                  <a:pt x="397944" y="29634"/>
                </a:cubicBezTo>
                <a:cubicBezTo>
                  <a:pt x="374022" y="27356"/>
                  <a:pt x="349942" y="27175"/>
                  <a:pt x="325978" y="25400"/>
                </a:cubicBezTo>
                <a:cubicBezTo>
                  <a:pt x="311835" y="24352"/>
                  <a:pt x="297755" y="22578"/>
                  <a:pt x="283644" y="21167"/>
                </a:cubicBezTo>
                <a:cubicBezTo>
                  <a:pt x="219280" y="26118"/>
                  <a:pt x="227871" y="27950"/>
                  <a:pt x="156644" y="21167"/>
                </a:cubicBezTo>
                <a:cubicBezTo>
                  <a:pt x="141003" y="19677"/>
                  <a:pt x="134772" y="20461"/>
                  <a:pt x="122778"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4BCDC40-5332-604C-9149-786AA455FD82}"/>
              </a:ext>
            </a:extLst>
          </p:cNvPr>
          <p:cNvSpPr txBox="1"/>
          <p:nvPr/>
        </p:nvSpPr>
        <p:spPr>
          <a:xfrm rot="21290783">
            <a:off x="6441028" y="1935993"/>
            <a:ext cx="961162" cy="276999"/>
          </a:xfrm>
          <a:prstGeom prst="rect">
            <a:avLst/>
          </a:prstGeom>
          <a:noFill/>
        </p:spPr>
        <p:txBody>
          <a:bodyPr wrap="square" rtlCol="0">
            <a:spAutoFit/>
          </a:bodyPr>
          <a:lstStyle/>
          <a:p>
            <a:r>
              <a:rPr lang="en-US" sz="1200" dirty="0"/>
              <a:t>SEGURIDAD</a:t>
            </a:r>
          </a:p>
        </p:txBody>
      </p:sp>
      <p:sp>
        <p:nvSpPr>
          <p:cNvPr id="54" name="Footer Placeholder 3">
            <a:extLst>
              <a:ext uri="{FF2B5EF4-FFF2-40B4-BE49-F238E27FC236}">
                <a16:creationId xmlns:a16="http://schemas.microsoft.com/office/drawing/2014/main" id="{6A9A2D86-80CC-9345-8692-BD6E42D6CA9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69735" y="906451"/>
            <a:ext cx="1452282" cy="1246094"/>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33512" y="1904353"/>
            <a:ext cx="1452282" cy="1246094"/>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62999" y="2941179"/>
            <a:ext cx="1452282" cy="1246094"/>
          </a:xfrm>
          <a:prstGeom prst="rect">
            <a:avLst/>
          </a:prstGeom>
        </p:spPr>
      </p:pic>
    </p:spTree>
    <p:extLst>
      <p:ext uri="{BB962C8B-B14F-4D97-AF65-F5344CB8AC3E}">
        <p14:creationId xmlns:p14="http://schemas.microsoft.com/office/powerpoint/2010/main" val="8092426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A48233-A55D-AD4A-83E0-C0865C5A6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0" name="Picture 9">
            <a:extLst>
              <a:ext uri="{FF2B5EF4-FFF2-40B4-BE49-F238E27FC236}">
                <a16:creationId xmlns:a16="http://schemas.microsoft.com/office/drawing/2014/main" id="{C4A547CF-840A-2842-9F68-D2E3778191DF}"/>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2" name="Picture 11">
            <a:extLst>
              <a:ext uri="{FF2B5EF4-FFF2-40B4-BE49-F238E27FC236}">
                <a16:creationId xmlns:a16="http://schemas.microsoft.com/office/drawing/2014/main" id="{CE171471-0DAE-274E-96AE-7FEBA76E34D5}"/>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19" name="Picture 18">
            <a:extLst>
              <a:ext uri="{FF2B5EF4-FFF2-40B4-BE49-F238E27FC236}">
                <a16:creationId xmlns:a16="http://schemas.microsoft.com/office/drawing/2014/main" id="{7012BABE-BB48-F340-B289-C7E93C3D63B7}"/>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0" name="Picture 19">
            <a:extLst>
              <a:ext uri="{FF2B5EF4-FFF2-40B4-BE49-F238E27FC236}">
                <a16:creationId xmlns:a16="http://schemas.microsoft.com/office/drawing/2014/main" id="{E2B0FF1B-B40E-764B-BE64-38A1B626313F}"/>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21" name="Picture 20">
            <a:extLst>
              <a:ext uri="{FF2B5EF4-FFF2-40B4-BE49-F238E27FC236}">
                <a16:creationId xmlns:a16="http://schemas.microsoft.com/office/drawing/2014/main" id="{E68F6E3C-1565-D441-9B80-3DF62760A6B7}"/>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2" name="Picture 2" descr="cdae504c-eb7a-44ef-9a85-7acc950b7752@namprd16">
            <a:extLst>
              <a:ext uri="{FF2B5EF4-FFF2-40B4-BE49-F238E27FC236}">
                <a16:creationId xmlns:a16="http://schemas.microsoft.com/office/drawing/2014/main" id="{9162C053-A1E1-0142-B533-4471A76EA4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C166A78C-E165-B449-A480-60CAB57C13FB}"/>
              </a:ext>
            </a:extLst>
          </p:cNvPr>
          <p:cNvGrpSpPr/>
          <p:nvPr/>
        </p:nvGrpSpPr>
        <p:grpSpPr>
          <a:xfrm>
            <a:off x="2143124" y="12080"/>
            <a:ext cx="8389686" cy="954107"/>
            <a:chOff x="2143124" y="12080"/>
            <a:chExt cx="8389686" cy="954107"/>
          </a:xfrm>
        </p:grpSpPr>
        <p:sp>
          <p:nvSpPr>
            <p:cNvPr id="24" name="Rectangle 23">
              <a:extLst>
                <a:ext uri="{FF2B5EF4-FFF2-40B4-BE49-F238E27FC236}">
                  <a16:creationId xmlns:a16="http://schemas.microsoft.com/office/drawing/2014/main" id="{505C111E-61FC-7941-AD1D-57F334118391}"/>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F3C5865-A841-1A43-A66B-978919C83926}"/>
                </a:ext>
              </a:extLst>
            </p:cNvPr>
            <p:cNvGrpSpPr/>
            <p:nvPr/>
          </p:nvGrpSpPr>
          <p:grpSpPr>
            <a:xfrm>
              <a:off x="2143124" y="12080"/>
              <a:ext cx="8389686" cy="954107"/>
              <a:chOff x="2143134" y="12080"/>
              <a:chExt cx="8121743" cy="954107"/>
            </a:xfrm>
          </p:grpSpPr>
          <p:sp>
            <p:nvSpPr>
              <p:cNvPr id="26" name="Rectangle 25">
                <a:extLst>
                  <a:ext uri="{FF2B5EF4-FFF2-40B4-BE49-F238E27FC236}">
                    <a16:creationId xmlns:a16="http://schemas.microsoft.com/office/drawing/2014/main" id="{5C467C70-5E7F-5F4D-BD18-805EAE724CCD}"/>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CDC10C2-5FAE-4846-9A37-8F4F0F794C0C}"/>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8" name="Picture 2" descr="4f9d871a-7f42-41a6-9d44-2b32673f4a0e@namprd16">
            <a:extLst>
              <a:ext uri="{FF2B5EF4-FFF2-40B4-BE49-F238E27FC236}">
                <a16:creationId xmlns:a16="http://schemas.microsoft.com/office/drawing/2014/main" id="{67647E9E-C9D3-E54C-99A6-3C6DDD0673C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446440BF-2A0E-514B-9A05-FC5C2F7D724A}"/>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0" name="Picture 29">
            <a:extLst>
              <a:ext uri="{FF2B5EF4-FFF2-40B4-BE49-F238E27FC236}">
                <a16:creationId xmlns:a16="http://schemas.microsoft.com/office/drawing/2014/main" id="{270685FD-1E87-9743-9229-ADE3AE3C27D2}"/>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1" name="Picture 30">
            <a:extLst>
              <a:ext uri="{FF2B5EF4-FFF2-40B4-BE49-F238E27FC236}">
                <a16:creationId xmlns:a16="http://schemas.microsoft.com/office/drawing/2014/main" id="{84B022F3-6D0B-604D-AA22-E207E63F0E3E}"/>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2" name="Footer Placeholder 3">
            <a:extLst>
              <a:ext uri="{FF2B5EF4-FFF2-40B4-BE49-F238E27FC236}">
                <a16:creationId xmlns:a16="http://schemas.microsoft.com/office/drawing/2014/main" id="{D57BC534-24DE-2345-92FA-5A571AECF19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11279" y="4314955"/>
            <a:ext cx="11592231" cy="77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864" r="65557" b="66780"/>
          <a:stretch>
            <a:fillRect/>
          </a:stretch>
        </p:blipFill>
        <p:spPr>
          <a:xfrm>
            <a:off x="983516" y="1003300"/>
            <a:ext cx="6205447" cy="34605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864" t="33088" r="65557"/>
          <a:stretch>
            <a:fillRect/>
          </a:stretch>
        </p:blipFill>
        <p:spPr>
          <a:xfrm>
            <a:off x="6390914" y="1534703"/>
            <a:ext cx="4739158" cy="5323297"/>
          </a:xfrm>
          <a:prstGeom prst="rect">
            <a:avLst/>
          </a:prstGeom>
        </p:spPr>
      </p:pic>
      <p:sp>
        <p:nvSpPr>
          <p:cNvPr id="2" name="TextBox 1"/>
          <p:cNvSpPr txBox="1"/>
          <p:nvPr/>
        </p:nvSpPr>
        <p:spPr>
          <a:xfrm>
            <a:off x="3544737" y="172103"/>
            <a:ext cx="7034980"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Comunicación</a:t>
            </a:r>
          </a:p>
        </p:txBody>
      </p:sp>
      <p:sp>
        <p:nvSpPr>
          <p:cNvPr id="3" name="TextBox 2"/>
          <p:cNvSpPr txBox="1"/>
          <p:nvPr/>
        </p:nvSpPr>
        <p:spPr>
          <a:xfrm>
            <a:off x="503152" y="4910554"/>
            <a:ext cx="11208484" cy="1754326"/>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Comparte lo que siente, lo que quiere y lo que necesita, y las dos personas se escuchan la una a la otra.</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9A977452-0DB4-FB4A-B89E-BE0C34FDA31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9886003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50714" y="5254216"/>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206797" y="3851283"/>
            <a:ext cx="11592231" cy="779929"/>
          </a:xfrm>
          <a:prstGeom prst="rect">
            <a:avLst/>
          </a:prstGeom>
        </p:spPr>
      </p:pic>
      <p:sp>
        <p:nvSpPr>
          <p:cNvPr id="2" name="TextBox 1"/>
          <p:cNvSpPr txBox="1"/>
          <p:nvPr/>
        </p:nvSpPr>
        <p:spPr>
          <a:xfrm>
            <a:off x="1388533" y="4444699"/>
            <a:ext cx="9144277" cy="707886"/>
          </a:xfrm>
          <a:prstGeom prst="rect">
            <a:avLst/>
          </a:prstGeom>
          <a:noFill/>
        </p:spPr>
        <p:txBody>
          <a:bodyPr wrap="square" rtlCol="0">
            <a:spAutoFit/>
          </a:bodyPr>
          <a:lstStyle/>
          <a:p>
            <a:r>
              <a:rPr lang="es-MX" sz="4000" b="1" i="0" strike="noStrike" cap="none" spc="0" baseline="0" dirty="0">
                <a:solidFill>
                  <a:srgbClr val="000000"/>
                </a:solidFill>
                <a:effectLst/>
                <a:latin typeface="Tahoma"/>
                <a:ea typeface="Tahoma"/>
                <a:cs typeface="Tahoma"/>
              </a:rPr>
              <a:t>¿Es esta una buena comunicación?</a:t>
            </a:r>
          </a:p>
        </p:txBody>
      </p:sp>
      <p:sp>
        <p:nvSpPr>
          <p:cNvPr id="14" name="TextBox 13"/>
          <p:cNvSpPr txBox="1"/>
          <p:nvPr/>
        </p:nvSpPr>
        <p:spPr>
          <a:xfrm>
            <a:off x="7445301" y="707061"/>
            <a:ext cx="4058834" cy="283464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siempre juega juegos de video cuando intenta hablarle.</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457" y="227544"/>
            <a:ext cx="7120439" cy="401370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7" name="Footer Placeholder 3">
            <a:extLst>
              <a:ext uri="{FF2B5EF4-FFF2-40B4-BE49-F238E27FC236}">
                <a16:creationId xmlns:a16="http://schemas.microsoft.com/office/drawing/2014/main" id="{318AC4F6-772F-0A4B-AD69-2247E0AAD66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6442422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85824" y="5178267"/>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339213" y="3821786"/>
            <a:ext cx="11592231" cy="779929"/>
          </a:xfrm>
          <a:prstGeom prst="rect">
            <a:avLst/>
          </a:prstGeom>
        </p:spPr>
      </p:pic>
      <p:sp>
        <p:nvSpPr>
          <p:cNvPr id="16" name="TextBox 15"/>
          <p:cNvSpPr txBox="1"/>
          <p:nvPr/>
        </p:nvSpPr>
        <p:spPr>
          <a:xfrm>
            <a:off x="5677893" y="1371281"/>
            <a:ext cx="6253552" cy="228600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usa Declaraciones “yo” para decirle cuando está molesta.</a:t>
            </a:r>
          </a:p>
        </p:txBody>
      </p:sp>
      <p:sp>
        <p:nvSpPr>
          <p:cNvPr id="17" name="TextBox 16"/>
          <p:cNvSpPr txBox="1"/>
          <p:nvPr/>
        </p:nvSpPr>
        <p:spPr>
          <a:xfrm>
            <a:off x="1399822" y="4451631"/>
            <a:ext cx="9132988" cy="707886"/>
          </a:xfrm>
          <a:prstGeom prst="rect">
            <a:avLst/>
          </a:prstGeom>
          <a:noFill/>
        </p:spPr>
        <p:txBody>
          <a:bodyPr wrap="square" rtlCol="0">
            <a:spAutoFit/>
          </a:bodyPr>
          <a:lstStyle/>
          <a:p>
            <a:r>
              <a:rPr lang="es-MX" sz="4000" b="1" i="0" strike="noStrike" cap="none" spc="0" baseline="0" dirty="0">
                <a:solidFill>
                  <a:srgbClr val="000000"/>
                </a:solidFill>
                <a:effectLst/>
                <a:latin typeface="Tahoma"/>
                <a:ea typeface="Tahoma"/>
                <a:cs typeface="Tahoma"/>
              </a:rPr>
              <a:t>¿Es esta una buena comunicación?</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73" y="304712"/>
            <a:ext cx="6704447" cy="377921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l="15954" t="58928" r="41684" b="-679"/>
          <a:stretch>
            <a:fillRect/>
          </a:stretch>
        </p:blipFill>
        <p:spPr>
          <a:xfrm>
            <a:off x="3804436" y="97631"/>
            <a:ext cx="3316186" cy="2131113"/>
          </a:xfrm>
          <a:prstGeom prst="rect">
            <a:avLst/>
          </a:prstGeom>
        </p:spPr>
      </p:pic>
      <p:sp>
        <p:nvSpPr>
          <p:cNvPr id="3" name="TextBox 2"/>
          <p:cNvSpPr txBox="1"/>
          <p:nvPr/>
        </p:nvSpPr>
        <p:spPr>
          <a:xfrm>
            <a:off x="3866429" y="587348"/>
            <a:ext cx="3084576" cy="64008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Estoy molesto. ¿Podemos hablar sobre ello?</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a:extLst>
              <a:ext uri="{FF2B5EF4-FFF2-40B4-BE49-F238E27FC236}">
                <a16:creationId xmlns:a16="http://schemas.microsoft.com/office/drawing/2014/main" id="{10A7E8F9-A2EA-D843-8769-6CFE707BAF1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4577344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3" y="264919"/>
            <a:ext cx="6908174" cy="38940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52990" r="14523"/>
          <a:stretch>
            <a:fillRect/>
          </a:stretch>
        </p:blipFill>
        <p:spPr>
          <a:xfrm>
            <a:off x="6531680" y="-33854"/>
            <a:ext cx="2078353" cy="36060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864" r="65557"/>
          <a:stretch>
            <a:fillRect/>
          </a:stretch>
        </p:blipFill>
        <p:spPr>
          <a:xfrm>
            <a:off x="9273214" y="1209423"/>
            <a:ext cx="2503377" cy="420242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r="75027" b="50786"/>
          <a:stretch>
            <a:fillRect/>
          </a:stretch>
        </p:blipFill>
        <p:spPr>
          <a:xfrm>
            <a:off x="4170447" y="3432301"/>
            <a:ext cx="3281763" cy="3645544"/>
          </a:xfrm>
          <a:prstGeom prst="rect">
            <a:avLst/>
          </a:prstGeom>
        </p:spPr>
      </p:pic>
      <p:sp>
        <p:nvSpPr>
          <p:cNvPr id="12" name="TextBox 11"/>
          <p:cNvSpPr txBox="1"/>
          <p:nvPr/>
        </p:nvSpPr>
        <p:spPr>
          <a:xfrm>
            <a:off x="6874013" y="3712961"/>
            <a:ext cx="1609172"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3" name="TextBox 12"/>
          <p:cNvSpPr txBox="1"/>
          <p:nvPr/>
        </p:nvSpPr>
        <p:spPr>
          <a:xfrm>
            <a:off x="1478845" y="3310632"/>
            <a:ext cx="1823846"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Seguridad</a:t>
            </a:r>
          </a:p>
        </p:txBody>
      </p:sp>
      <p:sp>
        <p:nvSpPr>
          <p:cNvPr id="14" name="TextBox 13"/>
          <p:cNvSpPr txBox="1"/>
          <p:nvPr/>
        </p:nvSpPr>
        <p:spPr>
          <a:xfrm>
            <a:off x="4301067" y="3170692"/>
            <a:ext cx="1731149"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Respeto</a:t>
            </a:r>
          </a:p>
        </p:txBody>
      </p:sp>
      <p:sp>
        <p:nvSpPr>
          <p:cNvPr id="15" name="TextBox 14"/>
          <p:cNvSpPr txBox="1"/>
          <p:nvPr/>
        </p:nvSpPr>
        <p:spPr>
          <a:xfrm>
            <a:off x="9328026" y="4158971"/>
            <a:ext cx="2731200"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4CBA5FA6-46E2-1643-A9FB-D755F166113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9" name="Freeform 18">
            <a:extLst>
              <a:ext uri="{FF2B5EF4-FFF2-40B4-BE49-F238E27FC236}">
                <a16:creationId xmlns:a16="http://schemas.microsoft.com/office/drawing/2014/main" id="{252ADE77-1695-E54F-8CFE-DEB127743DB4}"/>
              </a:ext>
            </a:extLst>
          </p:cNvPr>
          <p:cNvSpPr/>
          <p:nvPr/>
        </p:nvSpPr>
        <p:spPr>
          <a:xfrm>
            <a:off x="1623060" y="1855635"/>
            <a:ext cx="1440180" cy="510376"/>
          </a:xfrm>
          <a:custGeom>
            <a:avLst/>
            <a:gdLst>
              <a:gd name="connsiteX0" fmla="*/ 122778 w 719678"/>
              <a:gd name="connsiteY0" fmla="*/ 21167 h 309034"/>
              <a:gd name="connsiteX1" fmla="*/ 84678 w 719678"/>
              <a:gd name="connsiteY1" fmla="*/ 25400 h 309034"/>
              <a:gd name="connsiteX2" fmla="*/ 16944 w 719678"/>
              <a:gd name="connsiteY2" fmla="*/ 33867 h 309034"/>
              <a:gd name="connsiteX3" fmla="*/ 4244 w 719678"/>
              <a:gd name="connsiteY3" fmla="*/ 46567 h 309034"/>
              <a:gd name="connsiteX4" fmla="*/ 4244 w 719678"/>
              <a:gd name="connsiteY4" fmla="*/ 80434 h 309034"/>
              <a:gd name="connsiteX5" fmla="*/ 8478 w 719678"/>
              <a:gd name="connsiteY5" fmla="*/ 93134 h 309034"/>
              <a:gd name="connsiteX6" fmla="*/ 21178 w 719678"/>
              <a:gd name="connsiteY6" fmla="*/ 101600 h 309034"/>
              <a:gd name="connsiteX7" fmla="*/ 25411 w 719678"/>
              <a:gd name="connsiteY7" fmla="*/ 131234 h 309034"/>
              <a:gd name="connsiteX8" fmla="*/ 38111 w 719678"/>
              <a:gd name="connsiteY8" fmla="*/ 173567 h 309034"/>
              <a:gd name="connsiteX9" fmla="*/ 42344 w 719678"/>
              <a:gd name="connsiteY9" fmla="*/ 186267 h 309034"/>
              <a:gd name="connsiteX10" fmla="*/ 46578 w 719678"/>
              <a:gd name="connsiteY10" fmla="*/ 198967 h 309034"/>
              <a:gd name="connsiteX11" fmla="*/ 59278 w 719678"/>
              <a:gd name="connsiteY11" fmla="*/ 249767 h 309034"/>
              <a:gd name="connsiteX12" fmla="*/ 71978 w 719678"/>
              <a:gd name="connsiteY12" fmla="*/ 262467 h 309034"/>
              <a:gd name="connsiteX13" fmla="*/ 84678 w 719678"/>
              <a:gd name="connsiteY13" fmla="*/ 266700 h 309034"/>
              <a:gd name="connsiteX14" fmla="*/ 110078 w 719678"/>
              <a:gd name="connsiteY14" fmla="*/ 283634 h 309034"/>
              <a:gd name="connsiteX15" fmla="*/ 135478 w 719678"/>
              <a:gd name="connsiteY15" fmla="*/ 309034 h 309034"/>
              <a:gd name="connsiteX16" fmla="*/ 165111 w 719678"/>
              <a:gd name="connsiteY16" fmla="*/ 300567 h 309034"/>
              <a:gd name="connsiteX17" fmla="*/ 194744 w 719678"/>
              <a:gd name="connsiteY17" fmla="*/ 287867 h 309034"/>
              <a:gd name="connsiteX18" fmla="*/ 207444 w 719678"/>
              <a:gd name="connsiteY18" fmla="*/ 279400 h 309034"/>
              <a:gd name="connsiteX19" fmla="*/ 232844 w 719678"/>
              <a:gd name="connsiteY19" fmla="*/ 270934 h 309034"/>
              <a:gd name="connsiteX20" fmla="*/ 325978 w 719678"/>
              <a:gd name="connsiteY20" fmla="*/ 275167 h 309034"/>
              <a:gd name="connsiteX21" fmla="*/ 338678 w 719678"/>
              <a:gd name="connsiteY21" fmla="*/ 270934 h 309034"/>
              <a:gd name="connsiteX22" fmla="*/ 381011 w 719678"/>
              <a:gd name="connsiteY22" fmla="*/ 266700 h 309034"/>
              <a:gd name="connsiteX23" fmla="*/ 478378 w 719678"/>
              <a:gd name="connsiteY23" fmla="*/ 262467 h 309034"/>
              <a:gd name="connsiteX24" fmla="*/ 533411 w 719678"/>
              <a:gd name="connsiteY24" fmla="*/ 249767 h 309034"/>
              <a:gd name="connsiteX25" fmla="*/ 618078 w 719678"/>
              <a:gd name="connsiteY25" fmla="*/ 254000 h 309034"/>
              <a:gd name="connsiteX26" fmla="*/ 660411 w 719678"/>
              <a:gd name="connsiteY26" fmla="*/ 245534 h 309034"/>
              <a:gd name="connsiteX27" fmla="*/ 698511 w 719678"/>
              <a:gd name="connsiteY27" fmla="*/ 220134 h 309034"/>
              <a:gd name="connsiteX28" fmla="*/ 711211 w 719678"/>
              <a:gd name="connsiteY28" fmla="*/ 211667 h 309034"/>
              <a:gd name="connsiteX29" fmla="*/ 719678 w 719678"/>
              <a:gd name="connsiteY29" fmla="*/ 182034 h 309034"/>
              <a:gd name="connsiteX30" fmla="*/ 711211 w 719678"/>
              <a:gd name="connsiteY30" fmla="*/ 135467 h 309034"/>
              <a:gd name="connsiteX31" fmla="*/ 706978 w 719678"/>
              <a:gd name="connsiteY31" fmla="*/ 110067 h 309034"/>
              <a:gd name="connsiteX32" fmla="*/ 702744 w 719678"/>
              <a:gd name="connsiteY32" fmla="*/ 88900 h 309034"/>
              <a:gd name="connsiteX33" fmla="*/ 694278 w 719678"/>
              <a:gd name="connsiteY33" fmla="*/ 21167 h 309034"/>
              <a:gd name="connsiteX34" fmla="*/ 685811 w 719678"/>
              <a:gd name="connsiteY34" fmla="*/ 8467 h 309034"/>
              <a:gd name="connsiteX35" fmla="*/ 673111 w 719678"/>
              <a:gd name="connsiteY35" fmla="*/ 0 h 309034"/>
              <a:gd name="connsiteX36" fmla="*/ 601144 w 719678"/>
              <a:gd name="connsiteY36" fmla="*/ 8467 h 309034"/>
              <a:gd name="connsiteX37" fmla="*/ 537644 w 719678"/>
              <a:gd name="connsiteY37" fmla="*/ 16934 h 309034"/>
              <a:gd name="connsiteX38" fmla="*/ 503778 w 719678"/>
              <a:gd name="connsiteY38" fmla="*/ 25400 h 309034"/>
              <a:gd name="connsiteX39" fmla="*/ 478378 w 719678"/>
              <a:gd name="connsiteY39" fmla="*/ 33867 h 309034"/>
              <a:gd name="connsiteX40" fmla="*/ 414878 w 719678"/>
              <a:gd name="connsiteY40" fmla="*/ 33867 h 309034"/>
              <a:gd name="connsiteX41" fmla="*/ 397944 w 719678"/>
              <a:gd name="connsiteY41" fmla="*/ 29634 h 309034"/>
              <a:gd name="connsiteX42" fmla="*/ 325978 w 719678"/>
              <a:gd name="connsiteY42" fmla="*/ 25400 h 309034"/>
              <a:gd name="connsiteX43" fmla="*/ 283644 w 719678"/>
              <a:gd name="connsiteY43" fmla="*/ 21167 h 309034"/>
              <a:gd name="connsiteX44" fmla="*/ 156644 w 719678"/>
              <a:gd name="connsiteY44" fmla="*/ 21167 h 309034"/>
              <a:gd name="connsiteX45" fmla="*/ 122778 w 719678"/>
              <a:gd name="connsiteY45" fmla="*/ 21167 h 30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78" h="309034">
                <a:moveTo>
                  <a:pt x="122778" y="21167"/>
                </a:moveTo>
                <a:cubicBezTo>
                  <a:pt x="110784" y="21873"/>
                  <a:pt x="97399" y="24188"/>
                  <a:pt x="84678" y="25400"/>
                </a:cubicBezTo>
                <a:cubicBezTo>
                  <a:pt x="23729" y="31205"/>
                  <a:pt x="51853" y="25141"/>
                  <a:pt x="16944" y="33867"/>
                </a:cubicBezTo>
                <a:cubicBezTo>
                  <a:pt x="12711" y="38100"/>
                  <a:pt x="7565" y="41586"/>
                  <a:pt x="4244" y="46567"/>
                </a:cubicBezTo>
                <a:cubicBezTo>
                  <a:pt x="-3463" y="58128"/>
                  <a:pt x="1069" y="67735"/>
                  <a:pt x="4244" y="80434"/>
                </a:cubicBezTo>
                <a:cubicBezTo>
                  <a:pt x="5326" y="84763"/>
                  <a:pt x="5690" y="89650"/>
                  <a:pt x="8478" y="93134"/>
                </a:cubicBezTo>
                <a:cubicBezTo>
                  <a:pt x="11656" y="97107"/>
                  <a:pt x="16945" y="98778"/>
                  <a:pt x="21178" y="101600"/>
                </a:cubicBezTo>
                <a:cubicBezTo>
                  <a:pt x="22589" y="111478"/>
                  <a:pt x="23626" y="121417"/>
                  <a:pt x="25411" y="131234"/>
                </a:cubicBezTo>
                <a:cubicBezTo>
                  <a:pt x="27970" y="145312"/>
                  <a:pt x="33692" y="160309"/>
                  <a:pt x="38111" y="173567"/>
                </a:cubicBezTo>
                <a:lnTo>
                  <a:pt x="42344" y="186267"/>
                </a:lnTo>
                <a:lnTo>
                  <a:pt x="46578" y="198967"/>
                </a:lnTo>
                <a:cubicBezTo>
                  <a:pt x="47977" y="207363"/>
                  <a:pt x="52568" y="243057"/>
                  <a:pt x="59278" y="249767"/>
                </a:cubicBezTo>
                <a:cubicBezTo>
                  <a:pt x="63511" y="254000"/>
                  <a:pt x="66997" y="259146"/>
                  <a:pt x="71978" y="262467"/>
                </a:cubicBezTo>
                <a:cubicBezTo>
                  <a:pt x="75691" y="264942"/>
                  <a:pt x="80445" y="265289"/>
                  <a:pt x="84678" y="266700"/>
                </a:cubicBezTo>
                <a:cubicBezTo>
                  <a:pt x="93145" y="272345"/>
                  <a:pt x="102883" y="276439"/>
                  <a:pt x="110078" y="283634"/>
                </a:cubicBezTo>
                <a:lnTo>
                  <a:pt x="135478" y="309034"/>
                </a:lnTo>
                <a:cubicBezTo>
                  <a:pt x="144064" y="306887"/>
                  <a:pt x="156614" y="304209"/>
                  <a:pt x="165111" y="300567"/>
                </a:cubicBezTo>
                <a:cubicBezTo>
                  <a:pt x="201729" y="284874"/>
                  <a:pt x="164960" y="297794"/>
                  <a:pt x="194744" y="287867"/>
                </a:cubicBezTo>
                <a:cubicBezTo>
                  <a:pt x="198977" y="285045"/>
                  <a:pt x="202795" y="281466"/>
                  <a:pt x="207444" y="279400"/>
                </a:cubicBezTo>
                <a:cubicBezTo>
                  <a:pt x="215599" y="275775"/>
                  <a:pt x="232844" y="270934"/>
                  <a:pt x="232844" y="270934"/>
                </a:cubicBezTo>
                <a:cubicBezTo>
                  <a:pt x="263889" y="272345"/>
                  <a:pt x="294901" y="275167"/>
                  <a:pt x="325978" y="275167"/>
                </a:cubicBezTo>
                <a:cubicBezTo>
                  <a:pt x="330440" y="275167"/>
                  <a:pt x="334268" y="271613"/>
                  <a:pt x="338678" y="270934"/>
                </a:cubicBezTo>
                <a:cubicBezTo>
                  <a:pt x="352694" y="268778"/>
                  <a:pt x="366856" y="267558"/>
                  <a:pt x="381011" y="266700"/>
                </a:cubicBezTo>
                <a:cubicBezTo>
                  <a:pt x="413438" y="264735"/>
                  <a:pt x="445922" y="263878"/>
                  <a:pt x="478378" y="262467"/>
                </a:cubicBezTo>
                <a:cubicBezTo>
                  <a:pt x="525087" y="253125"/>
                  <a:pt x="507059" y="258550"/>
                  <a:pt x="533411" y="249767"/>
                </a:cubicBezTo>
                <a:cubicBezTo>
                  <a:pt x="561633" y="251178"/>
                  <a:pt x="589820" y="254000"/>
                  <a:pt x="618078" y="254000"/>
                </a:cubicBezTo>
                <a:cubicBezTo>
                  <a:pt x="628458" y="254000"/>
                  <a:pt x="649222" y="248331"/>
                  <a:pt x="660411" y="245534"/>
                </a:cubicBezTo>
                <a:lnTo>
                  <a:pt x="698511" y="220134"/>
                </a:lnTo>
                <a:lnTo>
                  <a:pt x="711211" y="211667"/>
                </a:lnTo>
                <a:cubicBezTo>
                  <a:pt x="713206" y="205681"/>
                  <a:pt x="719678" y="187345"/>
                  <a:pt x="719678" y="182034"/>
                </a:cubicBezTo>
                <a:cubicBezTo>
                  <a:pt x="719678" y="160515"/>
                  <a:pt x="714915" y="153991"/>
                  <a:pt x="711211" y="135467"/>
                </a:cubicBezTo>
                <a:cubicBezTo>
                  <a:pt x="709528" y="127050"/>
                  <a:pt x="708513" y="118512"/>
                  <a:pt x="706978" y="110067"/>
                </a:cubicBezTo>
                <a:cubicBezTo>
                  <a:pt x="705691" y="102988"/>
                  <a:pt x="704155" y="95956"/>
                  <a:pt x="702744" y="88900"/>
                </a:cubicBezTo>
                <a:cubicBezTo>
                  <a:pt x="701937" y="78404"/>
                  <a:pt x="703415" y="39441"/>
                  <a:pt x="694278" y="21167"/>
                </a:cubicBezTo>
                <a:cubicBezTo>
                  <a:pt x="692003" y="16616"/>
                  <a:pt x="689409" y="12065"/>
                  <a:pt x="685811" y="8467"/>
                </a:cubicBezTo>
                <a:cubicBezTo>
                  <a:pt x="682213" y="4869"/>
                  <a:pt x="677344" y="2822"/>
                  <a:pt x="673111" y="0"/>
                </a:cubicBezTo>
                <a:cubicBezTo>
                  <a:pt x="636053" y="9266"/>
                  <a:pt x="669176" y="1988"/>
                  <a:pt x="601144" y="8467"/>
                </a:cubicBezTo>
                <a:cubicBezTo>
                  <a:pt x="584716" y="10031"/>
                  <a:pt x="554561" y="14517"/>
                  <a:pt x="537644" y="16934"/>
                </a:cubicBezTo>
                <a:cubicBezTo>
                  <a:pt x="499096" y="29782"/>
                  <a:pt x="559991" y="10069"/>
                  <a:pt x="503778" y="25400"/>
                </a:cubicBezTo>
                <a:cubicBezTo>
                  <a:pt x="495168" y="27748"/>
                  <a:pt x="478378" y="33867"/>
                  <a:pt x="478378" y="33867"/>
                </a:cubicBezTo>
                <a:cubicBezTo>
                  <a:pt x="403891" y="23227"/>
                  <a:pt x="496943" y="33867"/>
                  <a:pt x="414878" y="33867"/>
                </a:cubicBezTo>
                <a:cubicBezTo>
                  <a:pt x="409060" y="33867"/>
                  <a:pt x="403736" y="30186"/>
                  <a:pt x="397944" y="29634"/>
                </a:cubicBezTo>
                <a:cubicBezTo>
                  <a:pt x="374022" y="27356"/>
                  <a:pt x="349942" y="27175"/>
                  <a:pt x="325978" y="25400"/>
                </a:cubicBezTo>
                <a:cubicBezTo>
                  <a:pt x="311835" y="24352"/>
                  <a:pt x="297755" y="22578"/>
                  <a:pt x="283644" y="21167"/>
                </a:cubicBezTo>
                <a:cubicBezTo>
                  <a:pt x="219280" y="26118"/>
                  <a:pt x="227871" y="27950"/>
                  <a:pt x="156644" y="21167"/>
                </a:cubicBezTo>
                <a:cubicBezTo>
                  <a:pt x="141003" y="19677"/>
                  <a:pt x="134772" y="20461"/>
                  <a:pt x="122778"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8E6B38C-2E80-8448-975D-459A62B690C2}"/>
              </a:ext>
            </a:extLst>
          </p:cNvPr>
          <p:cNvSpPr txBox="1"/>
          <p:nvPr/>
        </p:nvSpPr>
        <p:spPr>
          <a:xfrm rot="21290783">
            <a:off x="1725071" y="1858310"/>
            <a:ext cx="1788989" cy="400110"/>
          </a:xfrm>
          <a:prstGeom prst="rect">
            <a:avLst/>
          </a:prstGeom>
          <a:noFill/>
        </p:spPr>
        <p:txBody>
          <a:bodyPr wrap="square" rtlCol="0">
            <a:spAutoFit/>
          </a:bodyPr>
          <a:lstStyle/>
          <a:p>
            <a:r>
              <a:rPr lang="en-US" sz="2000" dirty="0"/>
              <a:t>SEGURIDAD</a:t>
            </a:r>
          </a:p>
        </p:txBody>
      </p:sp>
      <p:sp>
        <p:nvSpPr>
          <p:cNvPr id="3" name="Freeform 2">
            <a:extLst>
              <a:ext uri="{FF2B5EF4-FFF2-40B4-BE49-F238E27FC236}">
                <a16:creationId xmlns:a16="http://schemas.microsoft.com/office/drawing/2014/main" id="{40FC87D5-B893-E34D-8B64-8E1320AEDD64}"/>
              </a:ext>
            </a:extLst>
          </p:cNvPr>
          <p:cNvSpPr/>
          <p:nvPr/>
        </p:nvSpPr>
        <p:spPr>
          <a:xfrm>
            <a:off x="7106996" y="2629912"/>
            <a:ext cx="799379" cy="542166"/>
          </a:xfrm>
          <a:custGeom>
            <a:avLst/>
            <a:gdLst>
              <a:gd name="connsiteX0" fmla="*/ 790831 w 799379"/>
              <a:gd name="connsiteY0" fmla="*/ 121380 h 542166"/>
              <a:gd name="connsiteX1" fmla="*/ 766554 w 799379"/>
              <a:gd name="connsiteY1" fmla="*/ 149702 h 542166"/>
              <a:gd name="connsiteX2" fmla="*/ 758462 w 799379"/>
              <a:gd name="connsiteY2" fmla="*/ 161840 h 542166"/>
              <a:gd name="connsiteX3" fmla="*/ 746324 w 799379"/>
              <a:gd name="connsiteY3" fmla="*/ 165886 h 542166"/>
              <a:gd name="connsiteX4" fmla="*/ 734186 w 799379"/>
              <a:gd name="connsiteY4" fmla="*/ 173978 h 542166"/>
              <a:gd name="connsiteX5" fmla="*/ 709910 w 799379"/>
              <a:gd name="connsiteY5" fmla="*/ 182070 h 542166"/>
              <a:gd name="connsiteX6" fmla="*/ 681588 w 799379"/>
              <a:gd name="connsiteY6" fmla="*/ 198254 h 542166"/>
              <a:gd name="connsiteX7" fmla="*/ 669450 w 799379"/>
              <a:gd name="connsiteY7" fmla="*/ 206346 h 542166"/>
              <a:gd name="connsiteX8" fmla="*/ 657312 w 799379"/>
              <a:gd name="connsiteY8" fmla="*/ 210392 h 542166"/>
              <a:gd name="connsiteX9" fmla="*/ 633036 w 799379"/>
              <a:gd name="connsiteY9" fmla="*/ 226576 h 542166"/>
              <a:gd name="connsiteX10" fmla="*/ 624944 w 799379"/>
              <a:gd name="connsiteY10" fmla="*/ 234669 h 542166"/>
              <a:gd name="connsiteX11" fmla="*/ 600668 w 799379"/>
              <a:gd name="connsiteY11" fmla="*/ 250853 h 542166"/>
              <a:gd name="connsiteX12" fmla="*/ 576392 w 799379"/>
              <a:gd name="connsiteY12" fmla="*/ 287267 h 542166"/>
              <a:gd name="connsiteX13" fmla="*/ 568300 w 799379"/>
              <a:gd name="connsiteY13" fmla="*/ 299405 h 542166"/>
              <a:gd name="connsiteX14" fmla="*/ 560208 w 799379"/>
              <a:gd name="connsiteY14" fmla="*/ 327727 h 542166"/>
              <a:gd name="connsiteX15" fmla="*/ 552116 w 799379"/>
              <a:gd name="connsiteY15" fmla="*/ 339865 h 542166"/>
              <a:gd name="connsiteX16" fmla="*/ 527839 w 799379"/>
              <a:gd name="connsiteY16" fmla="*/ 356049 h 542166"/>
              <a:gd name="connsiteX17" fmla="*/ 515701 w 799379"/>
              <a:gd name="connsiteY17" fmla="*/ 364141 h 542166"/>
              <a:gd name="connsiteX18" fmla="*/ 495471 w 799379"/>
              <a:gd name="connsiteY18" fmla="*/ 384371 h 542166"/>
              <a:gd name="connsiteX19" fmla="*/ 475241 w 799379"/>
              <a:gd name="connsiteY19" fmla="*/ 404601 h 542166"/>
              <a:gd name="connsiteX20" fmla="*/ 455011 w 799379"/>
              <a:gd name="connsiteY20" fmla="*/ 424831 h 542166"/>
              <a:gd name="connsiteX21" fmla="*/ 446919 w 799379"/>
              <a:gd name="connsiteY21" fmla="*/ 436969 h 542166"/>
              <a:gd name="connsiteX22" fmla="*/ 426689 w 799379"/>
              <a:gd name="connsiteY22" fmla="*/ 457200 h 542166"/>
              <a:gd name="connsiteX23" fmla="*/ 418597 w 799379"/>
              <a:gd name="connsiteY23" fmla="*/ 469338 h 542166"/>
              <a:gd name="connsiteX24" fmla="*/ 398367 w 799379"/>
              <a:gd name="connsiteY24" fmla="*/ 473384 h 542166"/>
              <a:gd name="connsiteX25" fmla="*/ 374091 w 799379"/>
              <a:gd name="connsiteY25" fmla="*/ 481476 h 542166"/>
              <a:gd name="connsiteX26" fmla="*/ 361953 w 799379"/>
              <a:gd name="connsiteY26" fmla="*/ 485522 h 542166"/>
              <a:gd name="connsiteX27" fmla="*/ 325539 w 799379"/>
              <a:gd name="connsiteY27" fmla="*/ 493614 h 542166"/>
              <a:gd name="connsiteX28" fmla="*/ 305308 w 799379"/>
              <a:gd name="connsiteY28" fmla="*/ 509798 h 542166"/>
              <a:gd name="connsiteX29" fmla="*/ 281032 w 799379"/>
              <a:gd name="connsiteY29" fmla="*/ 517890 h 542166"/>
              <a:gd name="connsiteX30" fmla="*/ 248664 w 799379"/>
              <a:gd name="connsiteY30" fmla="*/ 530028 h 542166"/>
              <a:gd name="connsiteX31" fmla="*/ 159652 w 799379"/>
              <a:gd name="connsiteY31" fmla="*/ 542166 h 542166"/>
              <a:gd name="connsiteX32" fmla="*/ 58501 w 799379"/>
              <a:gd name="connsiteY32" fmla="*/ 538120 h 542166"/>
              <a:gd name="connsiteX33" fmla="*/ 30179 w 799379"/>
              <a:gd name="connsiteY33" fmla="*/ 509798 h 542166"/>
              <a:gd name="connsiteX34" fmla="*/ 22087 w 799379"/>
              <a:gd name="connsiteY34" fmla="*/ 485522 h 542166"/>
              <a:gd name="connsiteX35" fmla="*/ 13995 w 799379"/>
              <a:gd name="connsiteY35" fmla="*/ 457200 h 542166"/>
              <a:gd name="connsiteX36" fmla="*/ 9949 w 799379"/>
              <a:gd name="connsiteY36" fmla="*/ 432923 h 542166"/>
              <a:gd name="connsiteX37" fmla="*/ 5903 w 799379"/>
              <a:gd name="connsiteY37" fmla="*/ 412693 h 542166"/>
              <a:gd name="connsiteX38" fmla="*/ 5903 w 799379"/>
              <a:gd name="connsiteY38" fmla="*/ 178024 h 542166"/>
              <a:gd name="connsiteX39" fmla="*/ 9949 w 799379"/>
              <a:gd name="connsiteY39" fmla="*/ 129472 h 542166"/>
              <a:gd name="connsiteX40" fmla="*/ 18041 w 799379"/>
              <a:gd name="connsiteY40" fmla="*/ 93058 h 542166"/>
              <a:gd name="connsiteX41" fmla="*/ 30179 w 799379"/>
              <a:gd name="connsiteY41" fmla="*/ 80920 h 542166"/>
              <a:gd name="connsiteX42" fmla="*/ 66593 w 799379"/>
              <a:gd name="connsiteY42" fmla="*/ 60690 h 542166"/>
              <a:gd name="connsiteX43" fmla="*/ 90869 w 799379"/>
              <a:gd name="connsiteY43" fmla="*/ 44506 h 542166"/>
              <a:gd name="connsiteX44" fmla="*/ 127284 w 799379"/>
              <a:gd name="connsiteY44" fmla="*/ 32368 h 542166"/>
              <a:gd name="connsiteX45" fmla="*/ 139422 w 799379"/>
              <a:gd name="connsiteY45" fmla="*/ 28322 h 542166"/>
              <a:gd name="connsiteX46" fmla="*/ 151560 w 799379"/>
              <a:gd name="connsiteY46" fmla="*/ 24276 h 542166"/>
              <a:gd name="connsiteX47" fmla="*/ 179882 w 799379"/>
              <a:gd name="connsiteY47" fmla="*/ 20230 h 542166"/>
              <a:gd name="connsiteX48" fmla="*/ 272940 w 799379"/>
              <a:gd name="connsiteY48" fmla="*/ 12138 h 542166"/>
              <a:gd name="connsiteX49" fmla="*/ 321492 w 799379"/>
              <a:gd name="connsiteY49" fmla="*/ 8092 h 542166"/>
              <a:gd name="connsiteX50" fmla="*/ 370045 w 799379"/>
              <a:gd name="connsiteY50" fmla="*/ 0 h 542166"/>
              <a:gd name="connsiteX51" fmla="*/ 665404 w 799379"/>
              <a:gd name="connsiteY51" fmla="*/ 4046 h 542166"/>
              <a:gd name="connsiteX52" fmla="*/ 693726 w 799379"/>
              <a:gd name="connsiteY52" fmla="*/ 12138 h 542166"/>
              <a:gd name="connsiteX53" fmla="*/ 713956 w 799379"/>
              <a:gd name="connsiteY53" fmla="*/ 16184 h 542166"/>
              <a:gd name="connsiteX54" fmla="*/ 726094 w 799379"/>
              <a:gd name="connsiteY54" fmla="*/ 20230 h 542166"/>
              <a:gd name="connsiteX55" fmla="*/ 754416 w 799379"/>
              <a:gd name="connsiteY55" fmla="*/ 28322 h 542166"/>
              <a:gd name="connsiteX56" fmla="*/ 774646 w 799379"/>
              <a:gd name="connsiteY56" fmla="*/ 52598 h 542166"/>
              <a:gd name="connsiteX57" fmla="*/ 786785 w 799379"/>
              <a:gd name="connsiteY57" fmla="*/ 72828 h 542166"/>
              <a:gd name="connsiteX58" fmla="*/ 794877 w 799379"/>
              <a:gd name="connsiteY58" fmla="*/ 97104 h 542166"/>
              <a:gd name="connsiteX59" fmla="*/ 798923 w 799379"/>
              <a:gd name="connsiteY59" fmla="*/ 109242 h 542166"/>
              <a:gd name="connsiteX60" fmla="*/ 790831 w 799379"/>
              <a:gd name="connsiteY60" fmla="*/ 121380 h 54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9379" h="542166">
                <a:moveTo>
                  <a:pt x="790831" y="121380"/>
                </a:moveTo>
                <a:cubicBezTo>
                  <a:pt x="761081" y="170960"/>
                  <a:pt x="794578" y="121678"/>
                  <a:pt x="766554" y="149702"/>
                </a:cubicBezTo>
                <a:cubicBezTo>
                  <a:pt x="763116" y="153140"/>
                  <a:pt x="762259" y="158802"/>
                  <a:pt x="758462" y="161840"/>
                </a:cubicBezTo>
                <a:cubicBezTo>
                  <a:pt x="755132" y="164504"/>
                  <a:pt x="750139" y="163979"/>
                  <a:pt x="746324" y="165886"/>
                </a:cubicBezTo>
                <a:cubicBezTo>
                  <a:pt x="741975" y="168061"/>
                  <a:pt x="738630" y="172003"/>
                  <a:pt x="734186" y="173978"/>
                </a:cubicBezTo>
                <a:cubicBezTo>
                  <a:pt x="726391" y="177442"/>
                  <a:pt x="717007" y="177339"/>
                  <a:pt x="709910" y="182070"/>
                </a:cubicBezTo>
                <a:cubicBezTo>
                  <a:pt x="680338" y="201785"/>
                  <a:pt x="717521" y="177721"/>
                  <a:pt x="681588" y="198254"/>
                </a:cubicBezTo>
                <a:cubicBezTo>
                  <a:pt x="677366" y="200667"/>
                  <a:pt x="673799" y="204171"/>
                  <a:pt x="669450" y="206346"/>
                </a:cubicBezTo>
                <a:cubicBezTo>
                  <a:pt x="665635" y="208253"/>
                  <a:pt x="661040" y="208321"/>
                  <a:pt x="657312" y="210392"/>
                </a:cubicBezTo>
                <a:cubicBezTo>
                  <a:pt x="648810" y="215115"/>
                  <a:pt x="639912" y="219699"/>
                  <a:pt x="633036" y="226576"/>
                </a:cubicBezTo>
                <a:cubicBezTo>
                  <a:pt x="630339" y="229274"/>
                  <a:pt x="627996" y="232380"/>
                  <a:pt x="624944" y="234669"/>
                </a:cubicBezTo>
                <a:cubicBezTo>
                  <a:pt x="617164" y="240504"/>
                  <a:pt x="600668" y="250853"/>
                  <a:pt x="600668" y="250853"/>
                </a:cubicBezTo>
                <a:lnTo>
                  <a:pt x="576392" y="287267"/>
                </a:lnTo>
                <a:lnTo>
                  <a:pt x="568300" y="299405"/>
                </a:lnTo>
                <a:cubicBezTo>
                  <a:pt x="567004" y="304590"/>
                  <a:pt x="563110" y="321923"/>
                  <a:pt x="560208" y="327727"/>
                </a:cubicBezTo>
                <a:cubicBezTo>
                  <a:pt x="558033" y="332076"/>
                  <a:pt x="555776" y="336663"/>
                  <a:pt x="552116" y="339865"/>
                </a:cubicBezTo>
                <a:cubicBezTo>
                  <a:pt x="544797" y="346269"/>
                  <a:pt x="535931" y="350654"/>
                  <a:pt x="527839" y="356049"/>
                </a:cubicBezTo>
                <a:lnTo>
                  <a:pt x="515701" y="364141"/>
                </a:lnTo>
                <a:cubicBezTo>
                  <a:pt x="494122" y="396509"/>
                  <a:pt x="522444" y="357398"/>
                  <a:pt x="495471" y="384371"/>
                </a:cubicBezTo>
                <a:cubicBezTo>
                  <a:pt x="468498" y="411344"/>
                  <a:pt x="507609" y="383022"/>
                  <a:pt x="475241" y="404601"/>
                </a:cubicBezTo>
                <a:cubicBezTo>
                  <a:pt x="453662" y="436969"/>
                  <a:pt x="481984" y="397858"/>
                  <a:pt x="455011" y="424831"/>
                </a:cubicBezTo>
                <a:cubicBezTo>
                  <a:pt x="451573" y="428269"/>
                  <a:pt x="450121" y="433309"/>
                  <a:pt x="446919" y="436969"/>
                </a:cubicBezTo>
                <a:cubicBezTo>
                  <a:pt x="440639" y="444146"/>
                  <a:pt x="431979" y="449265"/>
                  <a:pt x="426689" y="457200"/>
                </a:cubicBezTo>
                <a:cubicBezTo>
                  <a:pt x="423992" y="461246"/>
                  <a:pt x="422819" y="466925"/>
                  <a:pt x="418597" y="469338"/>
                </a:cubicBezTo>
                <a:cubicBezTo>
                  <a:pt x="412626" y="472750"/>
                  <a:pt x="405002" y="471575"/>
                  <a:pt x="398367" y="473384"/>
                </a:cubicBezTo>
                <a:cubicBezTo>
                  <a:pt x="390138" y="475628"/>
                  <a:pt x="382183" y="478779"/>
                  <a:pt x="374091" y="481476"/>
                </a:cubicBezTo>
                <a:cubicBezTo>
                  <a:pt x="370045" y="482825"/>
                  <a:pt x="366160" y="484821"/>
                  <a:pt x="361953" y="485522"/>
                </a:cubicBezTo>
                <a:cubicBezTo>
                  <a:pt x="333470" y="490269"/>
                  <a:pt x="345460" y="486974"/>
                  <a:pt x="325539" y="493614"/>
                </a:cubicBezTo>
                <a:cubicBezTo>
                  <a:pt x="318813" y="500339"/>
                  <a:pt x="314494" y="505715"/>
                  <a:pt x="305308" y="509798"/>
                </a:cubicBezTo>
                <a:cubicBezTo>
                  <a:pt x="297513" y="513262"/>
                  <a:pt x="288129" y="513159"/>
                  <a:pt x="281032" y="517890"/>
                </a:cubicBezTo>
                <a:cubicBezTo>
                  <a:pt x="261924" y="530628"/>
                  <a:pt x="275427" y="523852"/>
                  <a:pt x="248664" y="530028"/>
                </a:cubicBezTo>
                <a:cubicBezTo>
                  <a:pt x="191809" y="543148"/>
                  <a:pt x="237811" y="536583"/>
                  <a:pt x="159652" y="542166"/>
                </a:cubicBezTo>
                <a:cubicBezTo>
                  <a:pt x="125935" y="540817"/>
                  <a:pt x="92159" y="540524"/>
                  <a:pt x="58501" y="538120"/>
                </a:cubicBezTo>
                <a:cubicBezTo>
                  <a:pt x="43214" y="537028"/>
                  <a:pt x="34871" y="523873"/>
                  <a:pt x="30179" y="509798"/>
                </a:cubicBezTo>
                <a:lnTo>
                  <a:pt x="22087" y="485522"/>
                </a:lnTo>
                <a:cubicBezTo>
                  <a:pt x="18231" y="473954"/>
                  <a:pt x="16535" y="469900"/>
                  <a:pt x="13995" y="457200"/>
                </a:cubicBezTo>
                <a:cubicBezTo>
                  <a:pt x="12386" y="449155"/>
                  <a:pt x="11417" y="440995"/>
                  <a:pt x="9949" y="432923"/>
                </a:cubicBezTo>
                <a:cubicBezTo>
                  <a:pt x="8719" y="426157"/>
                  <a:pt x="7252" y="419436"/>
                  <a:pt x="5903" y="412693"/>
                </a:cubicBezTo>
                <a:cubicBezTo>
                  <a:pt x="-3440" y="309918"/>
                  <a:pt x="-345" y="362343"/>
                  <a:pt x="5903" y="178024"/>
                </a:cubicBezTo>
                <a:cubicBezTo>
                  <a:pt x="6453" y="161793"/>
                  <a:pt x="8156" y="145613"/>
                  <a:pt x="9949" y="129472"/>
                </a:cubicBezTo>
                <a:cubicBezTo>
                  <a:pt x="10243" y="126828"/>
                  <a:pt x="13716" y="99546"/>
                  <a:pt x="18041" y="93058"/>
                </a:cubicBezTo>
                <a:cubicBezTo>
                  <a:pt x="21215" y="88297"/>
                  <a:pt x="25662" y="84433"/>
                  <a:pt x="30179" y="80920"/>
                </a:cubicBezTo>
                <a:cubicBezTo>
                  <a:pt x="92809" y="32207"/>
                  <a:pt x="29965" y="81039"/>
                  <a:pt x="66593" y="60690"/>
                </a:cubicBezTo>
                <a:cubicBezTo>
                  <a:pt x="75095" y="55967"/>
                  <a:pt x="81643" y="47581"/>
                  <a:pt x="90869" y="44506"/>
                </a:cubicBezTo>
                <a:lnTo>
                  <a:pt x="127284" y="32368"/>
                </a:lnTo>
                <a:lnTo>
                  <a:pt x="139422" y="28322"/>
                </a:lnTo>
                <a:cubicBezTo>
                  <a:pt x="143468" y="26973"/>
                  <a:pt x="147338" y="24879"/>
                  <a:pt x="151560" y="24276"/>
                </a:cubicBezTo>
                <a:cubicBezTo>
                  <a:pt x="161001" y="22927"/>
                  <a:pt x="170393" y="21179"/>
                  <a:pt x="179882" y="20230"/>
                </a:cubicBezTo>
                <a:cubicBezTo>
                  <a:pt x="210864" y="17132"/>
                  <a:pt x="241917" y="14797"/>
                  <a:pt x="272940" y="12138"/>
                </a:cubicBezTo>
                <a:lnTo>
                  <a:pt x="321492" y="8092"/>
                </a:lnTo>
                <a:cubicBezTo>
                  <a:pt x="340484" y="1762"/>
                  <a:pt x="342944" y="0"/>
                  <a:pt x="370045" y="0"/>
                </a:cubicBezTo>
                <a:cubicBezTo>
                  <a:pt x="468507" y="0"/>
                  <a:pt x="566951" y="2697"/>
                  <a:pt x="665404" y="4046"/>
                </a:cubicBezTo>
                <a:cubicBezTo>
                  <a:pt x="678921" y="8552"/>
                  <a:pt x="678485" y="8751"/>
                  <a:pt x="693726" y="12138"/>
                </a:cubicBezTo>
                <a:cubicBezTo>
                  <a:pt x="700439" y="13630"/>
                  <a:pt x="707284" y="14516"/>
                  <a:pt x="713956" y="16184"/>
                </a:cubicBezTo>
                <a:cubicBezTo>
                  <a:pt x="718094" y="17218"/>
                  <a:pt x="721993" y="19058"/>
                  <a:pt x="726094" y="20230"/>
                </a:cubicBezTo>
                <a:cubicBezTo>
                  <a:pt x="761657" y="30391"/>
                  <a:pt x="725313" y="18621"/>
                  <a:pt x="754416" y="28322"/>
                </a:cubicBezTo>
                <a:cubicBezTo>
                  <a:pt x="763364" y="37270"/>
                  <a:pt x="769013" y="41332"/>
                  <a:pt x="774646" y="52598"/>
                </a:cubicBezTo>
                <a:cubicBezTo>
                  <a:pt x="785150" y="73606"/>
                  <a:pt x="770979" y="57023"/>
                  <a:pt x="786785" y="72828"/>
                </a:cubicBezTo>
                <a:lnTo>
                  <a:pt x="794877" y="97104"/>
                </a:lnTo>
                <a:cubicBezTo>
                  <a:pt x="796226" y="101150"/>
                  <a:pt x="800830" y="105427"/>
                  <a:pt x="798923" y="109242"/>
                </a:cubicBezTo>
                <a:lnTo>
                  <a:pt x="790831" y="121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EACF5A82-39B2-C440-95B4-AB1446FF2DB3}"/>
              </a:ext>
            </a:extLst>
          </p:cNvPr>
          <p:cNvSpPr/>
          <p:nvPr/>
        </p:nvSpPr>
        <p:spPr>
          <a:xfrm>
            <a:off x="7703313" y="2678464"/>
            <a:ext cx="510103" cy="481476"/>
          </a:xfrm>
          <a:custGeom>
            <a:avLst/>
            <a:gdLst>
              <a:gd name="connsiteX0" fmla="*/ 113593 w 510103"/>
              <a:gd name="connsiteY0" fmla="*/ 250853 h 481476"/>
              <a:gd name="connsiteX1" fmla="*/ 133823 w 510103"/>
              <a:gd name="connsiteY1" fmla="*/ 242761 h 481476"/>
              <a:gd name="connsiteX2" fmla="*/ 129777 w 510103"/>
              <a:gd name="connsiteY2" fmla="*/ 230623 h 481476"/>
              <a:gd name="connsiteX3" fmla="*/ 141915 w 510103"/>
              <a:gd name="connsiteY3" fmla="*/ 218485 h 481476"/>
              <a:gd name="connsiteX4" fmla="*/ 166191 w 510103"/>
              <a:gd name="connsiteY4" fmla="*/ 202301 h 481476"/>
              <a:gd name="connsiteX5" fmla="*/ 186422 w 510103"/>
              <a:gd name="connsiteY5" fmla="*/ 186117 h 481476"/>
              <a:gd name="connsiteX6" fmla="*/ 206652 w 510103"/>
              <a:gd name="connsiteY6" fmla="*/ 173978 h 481476"/>
              <a:gd name="connsiteX7" fmla="*/ 218790 w 510103"/>
              <a:gd name="connsiteY7" fmla="*/ 161840 h 481476"/>
              <a:gd name="connsiteX8" fmla="*/ 230928 w 510103"/>
              <a:gd name="connsiteY8" fmla="*/ 137564 h 481476"/>
              <a:gd name="connsiteX9" fmla="*/ 243066 w 510103"/>
              <a:gd name="connsiteY9" fmla="*/ 129472 h 481476"/>
              <a:gd name="connsiteX10" fmla="*/ 251158 w 510103"/>
              <a:gd name="connsiteY10" fmla="*/ 117334 h 481476"/>
              <a:gd name="connsiteX11" fmla="*/ 271388 w 510103"/>
              <a:gd name="connsiteY11" fmla="*/ 80920 h 481476"/>
              <a:gd name="connsiteX12" fmla="*/ 295664 w 510103"/>
              <a:gd name="connsiteY12" fmla="*/ 60690 h 481476"/>
              <a:gd name="connsiteX13" fmla="*/ 303756 w 510103"/>
              <a:gd name="connsiteY13" fmla="*/ 48552 h 481476"/>
              <a:gd name="connsiteX14" fmla="*/ 332078 w 510103"/>
              <a:gd name="connsiteY14" fmla="*/ 32368 h 481476"/>
              <a:gd name="connsiteX15" fmla="*/ 344216 w 510103"/>
              <a:gd name="connsiteY15" fmla="*/ 20230 h 481476"/>
              <a:gd name="connsiteX16" fmla="*/ 380630 w 510103"/>
              <a:gd name="connsiteY16" fmla="*/ 0 h 481476"/>
              <a:gd name="connsiteX17" fmla="*/ 396814 w 510103"/>
              <a:gd name="connsiteY17" fmla="*/ 8092 h 481476"/>
              <a:gd name="connsiteX18" fmla="*/ 408952 w 510103"/>
              <a:gd name="connsiteY18" fmla="*/ 12138 h 481476"/>
              <a:gd name="connsiteX19" fmla="*/ 429183 w 510103"/>
              <a:gd name="connsiteY19" fmla="*/ 48552 h 481476"/>
              <a:gd name="connsiteX20" fmla="*/ 453459 w 510103"/>
              <a:gd name="connsiteY20" fmla="*/ 84966 h 481476"/>
              <a:gd name="connsiteX21" fmla="*/ 461551 w 510103"/>
              <a:gd name="connsiteY21" fmla="*/ 97104 h 481476"/>
              <a:gd name="connsiteX22" fmla="*/ 477735 w 510103"/>
              <a:gd name="connsiteY22" fmla="*/ 133518 h 481476"/>
              <a:gd name="connsiteX23" fmla="*/ 481781 w 510103"/>
              <a:gd name="connsiteY23" fmla="*/ 145656 h 481476"/>
              <a:gd name="connsiteX24" fmla="*/ 497965 w 510103"/>
              <a:gd name="connsiteY24" fmla="*/ 182071 h 481476"/>
              <a:gd name="connsiteX25" fmla="*/ 502011 w 510103"/>
              <a:gd name="connsiteY25" fmla="*/ 194209 h 481476"/>
              <a:gd name="connsiteX26" fmla="*/ 506057 w 510103"/>
              <a:gd name="connsiteY26" fmla="*/ 206347 h 481476"/>
              <a:gd name="connsiteX27" fmla="*/ 510103 w 510103"/>
              <a:gd name="connsiteY27" fmla="*/ 250853 h 481476"/>
              <a:gd name="connsiteX28" fmla="*/ 497965 w 510103"/>
              <a:gd name="connsiteY28" fmla="*/ 295359 h 481476"/>
              <a:gd name="connsiteX29" fmla="*/ 493919 w 510103"/>
              <a:gd name="connsiteY29" fmla="*/ 307497 h 481476"/>
              <a:gd name="connsiteX30" fmla="*/ 473689 w 510103"/>
              <a:gd name="connsiteY30" fmla="*/ 343911 h 481476"/>
              <a:gd name="connsiteX31" fmla="*/ 461551 w 510103"/>
              <a:gd name="connsiteY31" fmla="*/ 384371 h 481476"/>
              <a:gd name="connsiteX32" fmla="*/ 453459 w 510103"/>
              <a:gd name="connsiteY32" fmla="*/ 396509 h 481476"/>
              <a:gd name="connsiteX33" fmla="*/ 441321 w 510103"/>
              <a:gd name="connsiteY33" fmla="*/ 400555 h 481476"/>
              <a:gd name="connsiteX34" fmla="*/ 408952 w 510103"/>
              <a:gd name="connsiteY34" fmla="*/ 424832 h 481476"/>
              <a:gd name="connsiteX35" fmla="*/ 396814 w 510103"/>
              <a:gd name="connsiteY35" fmla="*/ 432924 h 481476"/>
              <a:gd name="connsiteX36" fmla="*/ 364446 w 510103"/>
              <a:gd name="connsiteY36" fmla="*/ 441016 h 481476"/>
              <a:gd name="connsiteX37" fmla="*/ 352308 w 510103"/>
              <a:gd name="connsiteY37" fmla="*/ 445062 h 481476"/>
              <a:gd name="connsiteX38" fmla="*/ 319940 w 510103"/>
              <a:gd name="connsiteY38" fmla="*/ 453154 h 481476"/>
              <a:gd name="connsiteX39" fmla="*/ 295664 w 510103"/>
              <a:gd name="connsiteY39" fmla="*/ 461246 h 481476"/>
              <a:gd name="connsiteX40" fmla="*/ 283526 w 510103"/>
              <a:gd name="connsiteY40" fmla="*/ 465292 h 481476"/>
              <a:gd name="connsiteX41" fmla="*/ 263296 w 510103"/>
              <a:gd name="connsiteY41" fmla="*/ 469338 h 481476"/>
              <a:gd name="connsiteX42" fmla="*/ 234974 w 510103"/>
              <a:gd name="connsiteY42" fmla="*/ 477430 h 481476"/>
              <a:gd name="connsiteX43" fmla="*/ 206652 w 510103"/>
              <a:gd name="connsiteY43" fmla="*/ 481476 h 481476"/>
              <a:gd name="connsiteX44" fmla="*/ 121685 w 510103"/>
              <a:gd name="connsiteY44" fmla="*/ 477430 h 481476"/>
              <a:gd name="connsiteX45" fmla="*/ 109547 w 510103"/>
              <a:gd name="connsiteY45" fmla="*/ 473384 h 481476"/>
              <a:gd name="connsiteX46" fmla="*/ 93363 w 510103"/>
              <a:gd name="connsiteY46" fmla="*/ 469338 h 481476"/>
              <a:gd name="connsiteX47" fmla="*/ 60995 w 510103"/>
              <a:gd name="connsiteY47" fmla="*/ 465292 h 481476"/>
              <a:gd name="connsiteX48" fmla="*/ 36719 w 510103"/>
              <a:gd name="connsiteY48" fmla="*/ 457200 h 481476"/>
              <a:gd name="connsiteX49" fmla="*/ 12443 w 510103"/>
              <a:gd name="connsiteY49" fmla="*/ 441016 h 481476"/>
              <a:gd name="connsiteX50" fmla="*/ 8397 w 510103"/>
              <a:gd name="connsiteY50" fmla="*/ 428878 h 481476"/>
              <a:gd name="connsiteX51" fmla="*/ 305 w 510103"/>
              <a:gd name="connsiteY51" fmla="*/ 416740 h 481476"/>
              <a:gd name="connsiteX52" fmla="*/ 8397 w 510103"/>
              <a:gd name="connsiteY52" fmla="*/ 335819 h 481476"/>
              <a:gd name="connsiteX53" fmla="*/ 16489 w 510103"/>
              <a:gd name="connsiteY53" fmla="*/ 323681 h 481476"/>
              <a:gd name="connsiteX54" fmla="*/ 20535 w 510103"/>
              <a:gd name="connsiteY54" fmla="*/ 311543 h 481476"/>
              <a:gd name="connsiteX55" fmla="*/ 32673 w 510103"/>
              <a:gd name="connsiteY55" fmla="*/ 307497 h 481476"/>
              <a:gd name="connsiteX56" fmla="*/ 56949 w 510103"/>
              <a:gd name="connsiteY56" fmla="*/ 291313 h 481476"/>
              <a:gd name="connsiteX57" fmla="*/ 93363 w 510103"/>
              <a:gd name="connsiteY57" fmla="*/ 262991 h 481476"/>
              <a:gd name="connsiteX58" fmla="*/ 113593 w 510103"/>
              <a:gd name="connsiteY58" fmla="*/ 250853 h 4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10103" h="481476">
                <a:moveTo>
                  <a:pt x="113593" y="250853"/>
                </a:moveTo>
                <a:cubicBezTo>
                  <a:pt x="120336" y="248156"/>
                  <a:pt x="129286" y="248432"/>
                  <a:pt x="133823" y="242761"/>
                </a:cubicBezTo>
                <a:cubicBezTo>
                  <a:pt x="136487" y="239431"/>
                  <a:pt x="128428" y="234669"/>
                  <a:pt x="129777" y="230623"/>
                </a:cubicBezTo>
                <a:cubicBezTo>
                  <a:pt x="131586" y="225195"/>
                  <a:pt x="137398" y="221998"/>
                  <a:pt x="141915" y="218485"/>
                </a:cubicBezTo>
                <a:cubicBezTo>
                  <a:pt x="149592" y="212514"/>
                  <a:pt x="166191" y="202301"/>
                  <a:pt x="166191" y="202301"/>
                </a:cubicBezTo>
                <a:cubicBezTo>
                  <a:pt x="182309" y="178124"/>
                  <a:pt x="164705" y="199148"/>
                  <a:pt x="186422" y="186117"/>
                </a:cubicBezTo>
                <a:cubicBezTo>
                  <a:pt x="214194" y="169453"/>
                  <a:pt x="172265" y="185440"/>
                  <a:pt x="206652" y="173978"/>
                </a:cubicBezTo>
                <a:cubicBezTo>
                  <a:pt x="210698" y="169932"/>
                  <a:pt x="215616" y="166601"/>
                  <a:pt x="218790" y="161840"/>
                </a:cubicBezTo>
                <a:cubicBezTo>
                  <a:pt x="231953" y="142096"/>
                  <a:pt x="211829" y="156663"/>
                  <a:pt x="230928" y="137564"/>
                </a:cubicBezTo>
                <a:cubicBezTo>
                  <a:pt x="234366" y="134126"/>
                  <a:pt x="239020" y="132169"/>
                  <a:pt x="243066" y="129472"/>
                </a:cubicBezTo>
                <a:cubicBezTo>
                  <a:pt x="245763" y="125426"/>
                  <a:pt x="248983" y="121683"/>
                  <a:pt x="251158" y="117334"/>
                </a:cubicBezTo>
                <a:cubicBezTo>
                  <a:pt x="258536" y="102577"/>
                  <a:pt x="252252" y="93677"/>
                  <a:pt x="271388" y="80920"/>
                </a:cubicBezTo>
                <a:cubicBezTo>
                  <a:pt x="283323" y="72963"/>
                  <a:pt x="285929" y="72372"/>
                  <a:pt x="295664" y="60690"/>
                </a:cubicBezTo>
                <a:cubicBezTo>
                  <a:pt x="298777" y="56954"/>
                  <a:pt x="300318" y="51990"/>
                  <a:pt x="303756" y="48552"/>
                </a:cubicBezTo>
                <a:cubicBezTo>
                  <a:pt x="313312" y="38996"/>
                  <a:pt x="320971" y="40301"/>
                  <a:pt x="332078" y="32368"/>
                </a:cubicBezTo>
                <a:cubicBezTo>
                  <a:pt x="336734" y="29042"/>
                  <a:pt x="339699" y="23743"/>
                  <a:pt x="344216" y="20230"/>
                </a:cubicBezTo>
                <a:cubicBezTo>
                  <a:pt x="365084" y="3999"/>
                  <a:pt x="362316" y="6105"/>
                  <a:pt x="380630" y="0"/>
                </a:cubicBezTo>
                <a:cubicBezTo>
                  <a:pt x="386025" y="2697"/>
                  <a:pt x="391270" y="5716"/>
                  <a:pt x="396814" y="8092"/>
                </a:cubicBezTo>
                <a:cubicBezTo>
                  <a:pt x="400734" y="9772"/>
                  <a:pt x="405936" y="9122"/>
                  <a:pt x="408952" y="12138"/>
                </a:cubicBezTo>
                <a:cubicBezTo>
                  <a:pt x="440269" y="43454"/>
                  <a:pt x="416463" y="25656"/>
                  <a:pt x="429183" y="48552"/>
                </a:cubicBezTo>
                <a:lnTo>
                  <a:pt x="453459" y="84966"/>
                </a:lnTo>
                <a:cubicBezTo>
                  <a:pt x="456156" y="89012"/>
                  <a:pt x="460013" y="92491"/>
                  <a:pt x="461551" y="97104"/>
                </a:cubicBezTo>
                <a:cubicBezTo>
                  <a:pt x="482428" y="159734"/>
                  <a:pt x="458500" y="95048"/>
                  <a:pt x="477735" y="133518"/>
                </a:cubicBezTo>
                <a:cubicBezTo>
                  <a:pt x="479642" y="137333"/>
                  <a:pt x="479874" y="141841"/>
                  <a:pt x="481781" y="145656"/>
                </a:cubicBezTo>
                <a:cubicBezTo>
                  <a:pt x="501016" y="184126"/>
                  <a:pt x="477088" y="119439"/>
                  <a:pt x="497965" y="182071"/>
                </a:cubicBezTo>
                <a:lnTo>
                  <a:pt x="502011" y="194209"/>
                </a:lnTo>
                <a:lnTo>
                  <a:pt x="506057" y="206347"/>
                </a:lnTo>
                <a:cubicBezTo>
                  <a:pt x="507406" y="221182"/>
                  <a:pt x="510103" y="235956"/>
                  <a:pt x="510103" y="250853"/>
                </a:cubicBezTo>
                <a:cubicBezTo>
                  <a:pt x="510103" y="262291"/>
                  <a:pt x="501138" y="285839"/>
                  <a:pt x="497965" y="295359"/>
                </a:cubicBezTo>
                <a:cubicBezTo>
                  <a:pt x="496616" y="299405"/>
                  <a:pt x="496285" y="303948"/>
                  <a:pt x="493919" y="307497"/>
                </a:cubicBezTo>
                <a:cubicBezTo>
                  <a:pt x="479429" y="329232"/>
                  <a:pt x="479030" y="325217"/>
                  <a:pt x="473689" y="343911"/>
                </a:cubicBezTo>
                <a:cubicBezTo>
                  <a:pt x="470862" y="353806"/>
                  <a:pt x="466359" y="377160"/>
                  <a:pt x="461551" y="384371"/>
                </a:cubicBezTo>
                <a:cubicBezTo>
                  <a:pt x="458854" y="388417"/>
                  <a:pt x="457256" y="393471"/>
                  <a:pt x="453459" y="396509"/>
                </a:cubicBezTo>
                <a:cubicBezTo>
                  <a:pt x="450129" y="399173"/>
                  <a:pt x="445367" y="399206"/>
                  <a:pt x="441321" y="400555"/>
                </a:cubicBezTo>
                <a:cubicBezTo>
                  <a:pt x="426352" y="415526"/>
                  <a:pt x="436404" y="406531"/>
                  <a:pt x="408952" y="424832"/>
                </a:cubicBezTo>
                <a:cubicBezTo>
                  <a:pt x="404906" y="427529"/>
                  <a:pt x="401531" y="431745"/>
                  <a:pt x="396814" y="432924"/>
                </a:cubicBezTo>
                <a:cubicBezTo>
                  <a:pt x="386025" y="435621"/>
                  <a:pt x="374997" y="437499"/>
                  <a:pt x="364446" y="441016"/>
                </a:cubicBezTo>
                <a:cubicBezTo>
                  <a:pt x="360400" y="442365"/>
                  <a:pt x="356423" y="443940"/>
                  <a:pt x="352308" y="445062"/>
                </a:cubicBezTo>
                <a:cubicBezTo>
                  <a:pt x="341578" y="447988"/>
                  <a:pt x="330491" y="449637"/>
                  <a:pt x="319940" y="453154"/>
                </a:cubicBezTo>
                <a:lnTo>
                  <a:pt x="295664" y="461246"/>
                </a:lnTo>
                <a:cubicBezTo>
                  <a:pt x="291618" y="462595"/>
                  <a:pt x="287708" y="464456"/>
                  <a:pt x="283526" y="465292"/>
                </a:cubicBezTo>
                <a:cubicBezTo>
                  <a:pt x="276783" y="466641"/>
                  <a:pt x="269968" y="467670"/>
                  <a:pt x="263296" y="469338"/>
                </a:cubicBezTo>
                <a:cubicBezTo>
                  <a:pt x="240186" y="475116"/>
                  <a:pt x="262724" y="472385"/>
                  <a:pt x="234974" y="477430"/>
                </a:cubicBezTo>
                <a:cubicBezTo>
                  <a:pt x="225591" y="479136"/>
                  <a:pt x="216093" y="480127"/>
                  <a:pt x="206652" y="481476"/>
                </a:cubicBezTo>
                <a:cubicBezTo>
                  <a:pt x="178330" y="480127"/>
                  <a:pt x="149941" y="479785"/>
                  <a:pt x="121685" y="477430"/>
                </a:cubicBezTo>
                <a:cubicBezTo>
                  <a:pt x="117435" y="477076"/>
                  <a:pt x="113648" y="474556"/>
                  <a:pt x="109547" y="473384"/>
                </a:cubicBezTo>
                <a:cubicBezTo>
                  <a:pt x="104200" y="471856"/>
                  <a:pt x="98848" y="470252"/>
                  <a:pt x="93363" y="469338"/>
                </a:cubicBezTo>
                <a:cubicBezTo>
                  <a:pt x="82638" y="467550"/>
                  <a:pt x="71784" y="466641"/>
                  <a:pt x="60995" y="465292"/>
                </a:cubicBezTo>
                <a:cubicBezTo>
                  <a:pt x="52903" y="462595"/>
                  <a:pt x="42750" y="463231"/>
                  <a:pt x="36719" y="457200"/>
                </a:cubicBezTo>
                <a:cubicBezTo>
                  <a:pt x="21565" y="442046"/>
                  <a:pt x="30009" y="446871"/>
                  <a:pt x="12443" y="441016"/>
                </a:cubicBezTo>
                <a:cubicBezTo>
                  <a:pt x="11094" y="436970"/>
                  <a:pt x="10304" y="432693"/>
                  <a:pt x="8397" y="428878"/>
                </a:cubicBezTo>
                <a:cubicBezTo>
                  <a:pt x="6222" y="424529"/>
                  <a:pt x="548" y="421597"/>
                  <a:pt x="305" y="416740"/>
                </a:cubicBezTo>
                <a:cubicBezTo>
                  <a:pt x="144" y="413516"/>
                  <a:pt x="-2084" y="356781"/>
                  <a:pt x="8397" y="335819"/>
                </a:cubicBezTo>
                <a:cubicBezTo>
                  <a:pt x="10572" y="331470"/>
                  <a:pt x="14314" y="328030"/>
                  <a:pt x="16489" y="323681"/>
                </a:cubicBezTo>
                <a:cubicBezTo>
                  <a:pt x="18396" y="319866"/>
                  <a:pt x="17519" y="314559"/>
                  <a:pt x="20535" y="311543"/>
                </a:cubicBezTo>
                <a:cubicBezTo>
                  <a:pt x="23551" y="308527"/>
                  <a:pt x="28945" y="309568"/>
                  <a:pt x="32673" y="307497"/>
                </a:cubicBezTo>
                <a:cubicBezTo>
                  <a:pt x="41175" y="302774"/>
                  <a:pt x="50072" y="298190"/>
                  <a:pt x="56949" y="291313"/>
                </a:cubicBezTo>
                <a:cubicBezTo>
                  <a:pt x="64575" y="283687"/>
                  <a:pt x="83684" y="262991"/>
                  <a:pt x="93363" y="262991"/>
                </a:cubicBezTo>
                <a:lnTo>
                  <a:pt x="113593" y="2508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24EE45-D6BA-4883-B569-470AB728F5E0}"/>
              </a:ext>
            </a:extLst>
          </p:cNvPr>
          <p:cNvSpPr txBox="1"/>
          <p:nvPr/>
        </p:nvSpPr>
        <p:spPr>
          <a:xfrm>
            <a:off x="7030592" y="2616694"/>
            <a:ext cx="1302639" cy="553998"/>
          </a:xfrm>
          <a:prstGeom prst="rect">
            <a:avLst/>
          </a:prstGeom>
          <a:noFill/>
        </p:spPr>
        <p:txBody>
          <a:bodyPr wrap="square" rtlCol="0">
            <a:spAutoFit/>
          </a:bodyPr>
          <a:lstStyle/>
          <a:p>
            <a:r>
              <a:rPr lang="en-US" sz="3000" b="1" dirty="0"/>
              <a:t>JEFE/A</a:t>
            </a:r>
          </a:p>
        </p:txBody>
      </p:sp>
    </p:spTree>
    <p:extLst>
      <p:ext uri="{BB962C8B-B14F-4D97-AF65-F5344CB8AC3E}">
        <p14:creationId xmlns:p14="http://schemas.microsoft.com/office/powerpoint/2010/main" val="14660496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32643CB-4989-134D-B0A6-99F3212A1D84}"/>
              </a:ext>
            </a:extLst>
          </p:cNvPr>
          <p:cNvGrpSpPr/>
          <p:nvPr/>
        </p:nvGrpSpPr>
        <p:grpSpPr>
          <a:xfrm>
            <a:off x="0" y="0"/>
            <a:ext cx="13297927" cy="6764798"/>
            <a:chOff x="-72004" y="-427861"/>
            <a:chExt cx="13297927" cy="7127166"/>
          </a:xfrm>
        </p:grpSpPr>
        <p:pic>
          <p:nvPicPr>
            <p:cNvPr id="24" name="Picture 23">
              <a:extLst>
                <a:ext uri="{FF2B5EF4-FFF2-40B4-BE49-F238E27FC236}">
                  <a16:creationId xmlns:a16="http://schemas.microsoft.com/office/drawing/2014/main" id="{83248CAF-F167-244C-BD61-2363C819C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4" y="-427861"/>
              <a:ext cx="12166314" cy="6858000"/>
            </a:xfrm>
            <a:prstGeom prst="rect">
              <a:avLst/>
            </a:prstGeom>
          </p:spPr>
        </p:pic>
        <p:sp>
          <p:nvSpPr>
            <p:cNvPr id="42" name="TextBox 41">
              <a:extLst>
                <a:ext uri="{FF2B5EF4-FFF2-40B4-BE49-F238E27FC236}">
                  <a16:creationId xmlns:a16="http://schemas.microsoft.com/office/drawing/2014/main" id="{BC72B093-B709-054A-9281-5AF958614D9D}"/>
                </a:ext>
              </a:extLst>
            </p:cNvPr>
            <p:cNvSpPr txBox="1"/>
            <p:nvPr/>
          </p:nvSpPr>
          <p:spPr>
            <a:xfrm>
              <a:off x="8856375" y="1343090"/>
              <a:ext cx="4369548" cy="48639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Seguridad y respeto</a:t>
              </a:r>
            </a:p>
          </p:txBody>
        </p:sp>
        <p:sp>
          <p:nvSpPr>
            <p:cNvPr id="43" name="TextBox 42">
              <a:extLst>
                <a:ext uri="{FF2B5EF4-FFF2-40B4-BE49-F238E27FC236}">
                  <a16:creationId xmlns:a16="http://schemas.microsoft.com/office/drawing/2014/main" id="{BB2968B1-D9A1-B04F-A052-35511183D834}"/>
                </a:ext>
              </a:extLst>
            </p:cNvPr>
            <p:cNvSpPr txBox="1"/>
            <p:nvPr/>
          </p:nvSpPr>
          <p:spPr>
            <a:xfrm>
              <a:off x="3549879" y="2333044"/>
              <a:ext cx="5639956"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Igualdad</a:t>
              </a:r>
            </a:p>
          </p:txBody>
        </p:sp>
        <p:sp>
          <p:nvSpPr>
            <p:cNvPr id="44" name="TextBox 43">
              <a:extLst>
                <a:ext uri="{FF2B5EF4-FFF2-40B4-BE49-F238E27FC236}">
                  <a16:creationId xmlns:a16="http://schemas.microsoft.com/office/drawing/2014/main" id="{23B91BC7-2733-CA4F-BC1F-68BB0296BE7B}"/>
                </a:ext>
              </a:extLst>
            </p:cNvPr>
            <p:cNvSpPr txBox="1"/>
            <p:nvPr/>
          </p:nvSpPr>
          <p:spPr>
            <a:xfrm>
              <a:off x="4926073" y="4636605"/>
              <a:ext cx="3847067"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sp>
          <p:nvSpPr>
            <p:cNvPr id="45" name="TextBox 44">
              <a:extLst>
                <a:ext uri="{FF2B5EF4-FFF2-40B4-BE49-F238E27FC236}">
                  <a16:creationId xmlns:a16="http://schemas.microsoft.com/office/drawing/2014/main" id="{DEEA7363-8AB9-A145-87D1-41CEB6BCFDF4}"/>
                </a:ext>
              </a:extLst>
            </p:cNvPr>
            <p:cNvSpPr txBox="1"/>
            <p:nvPr/>
          </p:nvSpPr>
          <p:spPr>
            <a:xfrm>
              <a:off x="8113775" y="4639000"/>
              <a:ext cx="3268327" cy="995494"/>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Recetas para una relación sana</a:t>
              </a:r>
            </a:p>
          </p:txBody>
        </p:sp>
        <p:pic>
          <p:nvPicPr>
            <p:cNvPr id="46" name="Picture 45">
              <a:extLst>
                <a:ext uri="{FF2B5EF4-FFF2-40B4-BE49-F238E27FC236}">
                  <a16:creationId xmlns:a16="http://schemas.microsoft.com/office/drawing/2014/main" id="{05111E14-DD80-144D-9496-4811F4668CF1}"/>
                </a:ext>
              </a:extLst>
            </p:cNvPr>
            <p:cNvPicPr>
              <a:picLocks noChangeAspect="1"/>
            </p:cNvPicPr>
            <p:nvPr/>
          </p:nvPicPr>
          <p:blipFill>
            <a:blip r:embed="rId4">
              <a:extLst>
                <a:ext uri="{28A0092B-C50C-407E-A947-70E740481C1C}">
                  <a14:useLocalDpi xmlns:a14="http://schemas.microsoft.com/office/drawing/2010/main" val="0"/>
                </a:ext>
              </a:extLst>
            </a:blip>
            <a:srcRect l="52990" r="14523" b="35943"/>
            <a:stretch>
              <a:fillRect/>
            </a:stretch>
          </p:blipFill>
          <p:spPr>
            <a:xfrm>
              <a:off x="2438713" y="1965512"/>
              <a:ext cx="1091118" cy="1212709"/>
            </a:xfrm>
            <a:prstGeom prst="rect">
              <a:avLst/>
            </a:prstGeom>
          </p:spPr>
        </p:pic>
        <p:pic>
          <p:nvPicPr>
            <p:cNvPr id="47" name="Picture 46">
              <a:extLst>
                <a:ext uri="{FF2B5EF4-FFF2-40B4-BE49-F238E27FC236}">
                  <a16:creationId xmlns:a16="http://schemas.microsoft.com/office/drawing/2014/main" id="{F2D7B816-858A-2243-88F6-E80A4D6BA21F}"/>
                </a:ext>
              </a:extLst>
            </p:cNvPr>
            <p:cNvPicPr>
              <a:picLocks noChangeAspect="1"/>
            </p:cNvPicPr>
            <p:nvPr/>
          </p:nvPicPr>
          <p:blipFill>
            <a:blip r:embed="rId5">
              <a:extLst>
                <a:ext uri="{28A0092B-C50C-407E-A947-70E740481C1C}">
                  <a14:useLocalDpi xmlns:a14="http://schemas.microsoft.com/office/drawing/2010/main" val="0"/>
                </a:ext>
              </a:extLst>
            </a:blip>
            <a:srcRect l="864" r="65557" b="66780"/>
            <a:stretch>
              <a:fillRect/>
            </a:stretch>
          </p:blipFill>
          <p:spPr>
            <a:xfrm>
              <a:off x="2524304" y="4135578"/>
              <a:ext cx="2454021" cy="1368519"/>
            </a:xfrm>
            <a:prstGeom prst="rect">
              <a:avLst/>
            </a:prstGeom>
          </p:spPr>
        </p:pic>
        <p:pic>
          <p:nvPicPr>
            <p:cNvPr id="48" name="Picture 47">
              <a:extLst>
                <a:ext uri="{FF2B5EF4-FFF2-40B4-BE49-F238E27FC236}">
                  <a16:creationId xmlns:a16="http://schemas.microsoft.com/office/drawing/2014/main" id="{4DF67614-AC03-8445-8E98-A28FD1E7D2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115" y="752252"/>
              <a:ext cx="3952750" cy="2228116"/>
            </a:xfrm>
            <a:prstGeom prst="rect">
              <a:avLst/>
            </a:prstGeom>
          </p:spPr>
        </p:pic>
        <p:pic>
          <p:nvPicPr>
            <p:cNvPr id="49" name="Picture 48">
              <a:extLst>
                <a:ext uri="{FF2B5EF4-FFF2-40B4-BE49-F238E27FC236}">
                  <a16:creationId xmlns:a16="http://schemas.microsoft.com/office/drawing/2014/main" id="{9E1F9B63-84A1-D74D-BA8C-066BE6DEA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153" y="4973072"/>
              <a:ext cx="3062393" cy="1726233"/>
            </a:xfrm>
            <a:prstGeom prst="rect">
              <a:avLst/>
            </a:prstGeom>
          </p:spPr>
        </p:pic>
        <p:grpSp>
          <p:nvGrpSpPr>
            <p:cNvPr id="50" name="Group 49">
              <a:extLst>
                <a:ext uri="{FF2B5EF4-FFF2-40B4-BE49-F238E27FC236}">
                  <a16:creationId xmlns:a16="http://schemas.microsoft.com/office/drawing/2014/main" id="{5082419E-2F84-FB41-92AD-530ABD1FABF6}"/>
                </a:ext>
              </a:extLst>
            </p:cNvPr>
            <p:cNvGrpSpPr/>
            <p:nvPr/>
          </p:nvGrpSpPr>
          <p:grpSpPr>
            <a:xfrm>
              <a:off x="2480571" y="3265178"/>
              <a:ext cx="4018508" cy="1045564"/>
              <a:chOff x="3651826" y="1764765"/>
              <a:chExt cx="5123768" cy="1291572"/>
            </a:xfrm>
          </p:grpSpPr>
          <p:sp>
            <p:nvSpPr>
              <p:cNvPr id="51" name="TextBox 50">
                <a:extLst>
                  <a:ext uri="{FF2B5EF4-FFF2-40B4-BE49-F238E27FC236}">
                    <a16:creationId xmlns:a16="http://schemas.microsoft.com/office/drawing/2014/main" id="{43119A4B-AC91-0E48-9F35-E8CE3E806C34}"/>
                  </a:ext>
                </a:extLst>
              </p:cNvPr>
              <p:cNvSpPr txBox="1"/>
              <p:nvPr/>
            </p:nvSpPr>
            <p:spPr>
              <a:xfrm>
                <a:off x="5465191" y="1764765"/>
                <a:ext cx="3310403" cy="124172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52" name="Picture 51">
                <a:extLst>
                  <a:ext uri="{FF2B5EF4-FFF2-40B4-BE49-F238E27FC236}">
                    <a16:creationId xmlns:a16="http://schemas.microsoft.com/office/drawing/2014/main" id="{1E05B861-027F-0C41-84F7-F8996A040D08}"/>
                  </a:ext>
                </a:extLst>
              </p:cNvPr>
              <p:cNvPicPr>
                <a:picLocks noChangeAspect="1"/>
              </p:cNvPicPr>
              <p:nvPr/>
            </p:nvPicPr>
            <p:blipFill>
              <a:blip r:embed="rId8"/>
              <a:stretch>
                <a:fillRect/>
              </a:stretch>
            </p:blipFill>
            <p:spPr>
              <a:xfrm>
                <a:off x="3651826" y="1786409"/>
                <a:ext cx="1813365" cy="1269928"/>
              </a:xfrm>
              <a:prstGeom prst="rect">
                <a:avLst/>
              </a:prstGeom>
            </p:spPr>
          </p:pic>
        </p:grpSp>
      </p:grpSp>
      <p:pic>
        <p:nvPicPr>
          <p:cNvPr id="53" name="Picture 52">
            <a:extLst>
              <a:ext uri="{FF2B5EF4-FFF2-40B4-BE49-F238E27FC236}">
                <a16:creationId xmlns:a16="http://schemas.microsoft.com/office/drawing/2014/main" id="{A160AB1A-0BE2-D149-887C-F893EA24E25D}"/>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54" name="TextBox 53">
            <a:extLst>
              <a:ext uri="{FF2B5EF4-FFF2-40B4-BE49-F238E27FC236}">
                <a16:creationId xmlns:a16="http://schemas.microsoft.com/office/drawing/2014/main" id="{C9DD2EE7-14C1-544B-A646-B093D90D3225}"/>
              </a:ext>
            </a:extLst>
          </p:cNvPr>
          <p:cNvSpPr txBox="1"/>
          <p:nvPr/>
        </p:nvSpPr>
        <p:spPr>
          <a:xfrm>
            <a:off x="1949756" y="107200"/>
            <a:ext cx="566459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55" name="Freeform 54">
            <a:extLst>
              <a:ext uri="{FF2B5EF4-FFF2-40B4-BE49-F238E27FC236}">
                <a16:creationId xmlns:a16="http://schemas.microsoft.com/office/drawing/2014/main" id="{A53C7FAC-4A59-E44A-92E0-6DB5F33E0E06}"/>
              </a:ext>
            </a:extLst>
          </p:cNvPr>
          <p:cNvSpPr/>
          <p:nvPr/>
        </p:nvSpPr>
        <p:spPr>
          <a:xfrm>
            <a:off x="6531178" y="1983200"/>
            <a:ext cx="719678" cy="309034"/>
          </a:xfrm>
          <a:custGeom>
            <a:avLst/>
            <a:gdLst>
              <a:gd name="connsiteX0" fmla="*/ 122778 w 719678"/>
              <a:gd name="connsiteY0" fmla="*/ 21167 h 309034"/>
              <a:gd name="connsiteX1" fmla="*/ 84678 w 719678"/>
              <a:gd name="connsiteY1" fmla="*/ 25400 h 309034"/>
              <a:gd name="connsiteX2" fmla="*/ 16944 w 719678"/>
              <a:gd name="connsiteY2" fmla="*/ 33867 h 309034"/>
              <a:gd name="connsiteX3" fmla="*/ 4244 w 719678"/>
              <a:gd name="connsiteY3" fmla="*/ 46567 h 309034"/>
              <a:gd name="connsiteX4" fmla="*/ 4244 w 719678"/>
              <a:gd name="connsiteY4" fmla="*/ 80434 h 309034"/>
              <a:gd name="connsiteX5" fmla="*/ 8478 w 719678"/>
              <a:gd name="connsiteY5" fmla="*/ 93134 h 309034"/>
              <a:gd name="connsiteX6" fmla="*/ 21178 w 719678"/>
              <a:gd name="connsiteY6" fmla="*/ 101600 h 309034"/>
              <a:gd name="connsiteX7" fmla="*/ 25411 w 719678"/>
              <a:gd name="connsiteY7" fmla="*/ 131234 h 309034"/>
              <a:gd name="connsiteX8" fmla="*/ 38111 w 719678"/>
              <a:gd name="connsiteY8" fmla="*/ 173567 h 309034"/>
              <a:gd name="connsiteX9" fmla="*/ 42344 w 719678"/>
              <a:gd name="connsiteY9" fmla="*/ 186267 h 309034"/>
              <a:gd name="connsiteX10" fmla="*/ 46578 w 719678"/>
              <a:gd name="connsiteY10" fmla="*/ 198967 h 309034"/>
              <a:gd name="connsiteX11" fmla="*/ 59278 w 719678"/>
              <a:gd name="connsiteY11" fmla="*/ 249767 h 309034"/>
              <a:gd name="connsiteX12" fmla="*/ 71978 w 719678"/>
              <a:gd name="connsiteY12" fmla="*/ 262467 h 309034"/>
              <a:gd name="connsiteX13" fmla="*/ 84678 w 719678"/>
              <a:gd name="connsiteY13" fmla="*/ 266700 h 309034"/>
              <a:gd name="connsiteX14" fmla="*/ 110078 w 719678"/>
              <a:gd name="connsiteY14" fmla="*/ 283634 h 309034"/>
              <a:gd name="connsiteX15" fmla="*/ 135478 w 719678"/>
              <a:gd name="connsiteY15" fmla="*/ 309034 h 309034"/>
              <a:gd name="connsiteX16" fmla="*/ 165111 w 719678"/>
              <a:gd name="connsiteY16" fmla="*/ 300567 h 309034"/>
              <a:gd name="connsiteX17" fmla="*/ 194744 w 719678"/>
              <a:gd name="connsiteY17" fmla="*/ 287867 h 309034"/>
              <a:gd name="connsiteX18" fmla="*/ 207444 w 719678"/>
              <a:gd name="connsiteY18" fmla="*/ 279400 h 309034"/>
              <a:gd name="connsiteX19" fmla="*/ 232844 w 719678"/>
              <a:gd name="connsiteY19" fmla="*/ 270934 h 309034"/>
              <a:gd name="connsiteX20" fmla="*/ 325978 w 719678"/>
              <a:gd name="connsiteY20" fmla="*/ 275167 h 309034"/>
              <a:gd name="connsiteX21" fmla="*/ 338678 w 719678"/>
              <a:gd name="connsiteY21" fmla="*/ 270934 h 309034"/>
              <a:gd name="connsiteX22" fmla="*/ 381011 w 719678"/>
              <a:gd name="connsiteY22" fmla="*/ 266700 h 309034"/>
              <a:gd name="connsiteX23" fmla="*/ 478378 w 719678"/>
              <a:gd name="connsiteY23" fmla="*/ 262467 h 309034"/>
              <a:gd name="connsiteX24" fmla="*/ 533411 w 719678"/>
              <a:gd name="connsiteY24" fmla="*/ 249767 h 309034"/>
              <a:gd name="connsiteX25" fmla="*/ 618078 w 719678"/>
              <a:gd name="connsiteY25" fmla="*/ 254000 h 309034"/>
              <a:gd name="connsiteX26" fmla="*/ 660411 w 719678"/>
              <a:gd name="connsiteY26" fmla="*/ 245534 h 309034"/>
              <a:gd name="connsiteX27" fmla="*/ 698511 w 719678"/>
              <a:gd name="connsiteY27" fmla="*/ 220134 h 309034"/>
              <a:gd name="connsiteX28" fmla="*/ 711211 w 719678"/>
              <a:gd name="connsiteY28" fmla="*/ 211667 h 309034"/>
              <a:gd name="connsiteX29" fmla="*/ 719678 w 719678"/>
              <a:gd name="connsiteY29" fmla="*/ 182034 h 309034"/>
              <a:gd name="connsiteX30" fmla="*/ 711211 w 719678"/>
              <a:gd name="connsiteY30" fmla="*/ 135467 h 309034"/>
              <a:gd name="connsiteX31" fmla="*/ 706978 w 719678"/>
              <a:gd name="connsiteY31" fmla="*/ 110067 h 309034"/>
              <a:gd name="connsiteX32" fmla="*/ 702744 w 719678"/>
              <a:gd name="connsiteY32" fmla="*/ 88900 h 309034"/>
              <a:gd name="connsiteX33" fmla="*/ 694278 w 719678"/>
              <a:gd name="connsiteY33" fmla="*/ 21167 h 309034"/>
              <a:gd name="connsiteX34" fmla="*/ 685811 w 719678"/>
              <a:gd name="connsiteY34" fmla="*/ 8467 h 309034"/>
              <a:gd name="connsiteX35" fmla="*/ 673111 w 719678"/>
              <a:gd name="connsiteY35" fmla="*/ 0 h 309034"/>
              <a:gd name="connsiteX36" fmla="*/ 601144 w 719678"/>
              <a:gd name="connsiteY36" fmla="*/ 8467 h 309034"/>
              <a:gd name="connsiteX37" fmla="*/ 537644 w 719678"/>
              <a:gd name="connsiteY37" fmla="*/ 16934 h 309034"/>
              <a:gd name="connsiteX38" fmla="*/ 503778 w 719678"/>
              <a:gd name="connsiteY38" fmla="*/ 25400 h 309034"/>
              <a:gd name="connsiteX39" fmla="*/ 478378 w 719678"/>
              <a:gd name="connsiteY39" fmla="*/ 33867 h 309034"/>
              <a:gd name="connsiteX40" fmla="*/ 414878 w 719678"/>
              <a:gd name="connsiteY40" fmla="*/ 33867 h 309034"/>
              <a:gd name="connsiteX41" fmla="*/ 397944 w 719678"/>
              <a:gd name="connsiteY41" fmla="*/ 29634 h 309034"/>
              <a:gd name="connsiteX42" fmla="*/ 325978 w 719678"/>
              <a:gd name="connsiteY42" fmla="*/ 25400 h 309034"/>
              <a:gd name="connsiteX43" fmla="*/ 283644 w 719678"/>
              <a:gd name="connsiteY43" fmla="*/ 21167 h 309034"/>
              <a:gd name="connsiteX44" fmla="*/ 156644 w 719678"/>
              <a:gd name="connsiteY44" fmla="*/ 21167 h 309034"/>
              <a:gd name="connsiteX45" fmla="*/ 122778 w 719678"/>
              <a:gd name="connsiteY45" fmla="*/ 21167 h 30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78" h="309034">
                <a:moveTo>
                  <a:pt x="122778" y="21167"/>
                </a:moveTo>
                <a:cubicBezTo>
                  <a:pt x="110784" y="21873"/>
                  <a:pt x="97399" y="24188"/>
                  <a:pt x="84678" y="25400"/>
                </a:cubicBezTo>
                <a:cubicBezTo>
                  <a:pt x="23729" y="31205"/>
                  <a:pt x="51853" y="25141"/>
                  <a:pt x="16944" y="33867"/>
                </a:cubicBezTo>
                <a:cubicBezTo>
                  <a:pt x="12711" y="38100"/>
                  <a:pt x="7565" y="41586"/>
                  <a:pt x="4244" y="46567"/>
                </a:cubicBezTo>
                <a:cubicBezTo>
                  <a:pt x="-3463" y="58128"/>
                  <a:pt x="1069" y="67735"/>
                  <a:pt x="4244" y="80434"/>
                </a:cubicBezTo>
                <a:cubicBezTo>
                  <a:pt x="5326" y="84763"/>
                  <a:pt x="5690" y="89650"/>
                  <a:pt x="8478" y="93134"/>
                </a:cubicBezTo>
                <a:cubicBezTo>
                  <a:pt x="11656" y="97107"/>
                  <a:pt x="16945" y="98778"/>
                  <a:pt x="21178" y="101600"/>
                </a:cubicBezTo>
                <a:cubicBezTo>
                  <a:pt x="22589" y="111478"/>
                  <a:pt x="23626" y="121417"/>
                  <a:pt x="25411" y="131234"/>
                </a:cubicBezTo>
                <a:cubicBezTo>
                  <a:pt x="27970" y="145312"/>
                  <a:pt x="33692" y="160309"/>
                  <a:pt x="38111" y="173567"/>
                </a:cubicBezTo>
                <a:lnTo>
                  <a:pt x="42344" y="186267"/>
                </a:lnTo>
                <a:lnTo>
                  <a:pt x="46578" y="198967"/>
                </a:lnTo>
                <a:cubicBezTo>
                  <a:pt x="47977" y="207363"/>
                  <a:pt x="52568" y="243057"/>
                  <a:pt x="59278" y="249767"/>
                </a:cubicBezTo>
                <a:cubicBezTo>
                  <a:pt x="63511" y="254000"/>
                  <a:pt x="66997" y="259146"/>
                  <a:pt x="71978" y="262467"/>
                </a:cubicBezTo>
                <a:cubicBezTo>
                  <a:pt x="75691" y="264942"/>
                  <a:pt x="80445" y="265289"/>
                  <a:pt x="84678" y="266700"/>
                </a:cubicBezTo>
                <a:cubicBezTo>
                  <a:pt x="93145" y="272345"/>
                  <a:pt x="102883" y="276439"/>
                  <a:pt x="110078" y="283634"/>
                </a:cubicBezTo>
                <a:lnTo>
                  <a:pt x="135478" y="309034"/>
                </a:lnTo>
                <a:cubicBezTo>
                  <a:pt x="144064" y="306887"/>
                  <a:pt x="156614" y="304209"/>
                  <a:pt x="165111" y="300567"/>
                </a:cubicBezTo>
                <a:cubicBezTo>
                  <a:pt x="201729" y="284874"/>
                  <a:pt x="164960" y="297794"/>
                  <a:pt x="194744" y="287867"/>
                </a:cubicBezTo>
                <a:cubicBezTo>
                  <a:pt x="198977" y="285045"/>
                  <a:pt x="202795" y="281466"/>
                  <a:pt x="207444" y="279400"/>
                </a:cubicBezTo>
                <a:cubicBezTo>
                  <a:pt x="215599" y="275775"/>
                  <a:pt x="232844" y="270934"/>
                  <a:pt x="232844" y="270934"/>
                </a:cubicBezTo>
                <a:cubicBezTo>
                  <a:pt x="263889" y="272345"/>
                  <a:pt x="294901" y="275167"/>
                  <a:pt x="325978" y="275167"/>
                </a:cubicBezTo>
                <a:cubicBezTo>
                  <a:pt x="330440" y="275167"/>
                  <a:pt x="334268" y="271613"/>
                  <a:pt x="338678" y="270934"/>
                </a:cubicBezTo>
                <a:cubicBezTo>
                  <a:pt x="352694" y="268778"/>
                  <a:pt x="366856" y="267558"/>
                  <a:pt x="381011" y="266700"/>
                </a:cubicBezTo>
                <a:cubicBezTo>
                  <a:pt x="413438" y="264735"/>
                  <a:pt x="445922" y="263878"/>
                  <a:pt x="478378" y="262467"/>
                </a:cubicBezTo>
                <a:cubicBezTo>
                  <a:pt x="525087" y="253125"/>
                  <a:pt x="507059" y="258550"/>
                  <a:pt x="533411" y="249767"/>
                </a:cubicBezTo>
                <a:cubicBezTo>
                  <a:pt x="561633" y="251178"/>
                  <a:pt x="589820" y="254000"/>
                  <a:pt x="618078" y="254000"/>
                </a:cubicBezTo>
                <a:cubicBezTo>
                  <a:pt x="628458" y="254000"/>
                  <a:pt x="649222" y="248331"/>
                  <a:pt x="660411" y="245534"/>
                </a:cubicBezTo>
                <a:lnTo>
                  <a:pt x="698511" y="220134"/>
                </a:lnTo>
                <a:lnTo>
                  <a:pt x="711211" y="211667"/>
                </a:lnTo>
                <a:cubicBezTo>
                  <a:pt x="713206" y="205681"/>
                  <a:pt x="719678" y="187345"/>
                  <a:pt x="719678" y="182034"/>
                </a:cubicBezTo>
                <a:cubicBezTo>
                  <a:pt x="719678" y="160515"/>
                  <a:pt x="714915" y="153991"/>
                  <a:pt x="711211" y="135467"/>
                </a:cubicBezTo>
                <a:cubicBezTo>
                  <a:pt x="709528" y="127050"/>
                  <a:pt x="708513" y="118512"/>
                  <a:pt x="706978" y="110067"/>
                </a:cubicBezTo>
                <a:cubicBezTo>
                  <a:pt x="705691" y="102988"/>
                  <a:pt x="704155" y="95956"/>
                  <a:pt x="702744" y="88900"/>
                </a:cubicBezTo>
                <a:cubicBezTo>
                  <a:pt x="701937" y="78404"/>
                  <a:pt x="703415" y="39441"/>
                  <a:pt x="694278" y="21167"/>
                </a:cubicBezTo>
                <a:cubicBezTo>
                  <a:pt x="692003" y="16616"/>
                  <a:pt x="689409" y="12065"/>
                  <a:pt x="685811" y="8467"/>
                </a:cubicBezTo>
                <a:cubicBezTo>
                  <a:pt x="682213" y="4869"/>
                  <a:pt x="677344" y="2822"/>
                  <a:pt x="673111" y="0"/>
                </a:cubicBezTo>
                <a:cubicBezTo>
                  <a:pt x="636053" y="9266"/>
                  <a:pt x="669176" y="1988"/>
                  <a:pt x="601144" y="8467"/>
                </a:cubicBezTo>
                <a:cubicBezTo>
                  <a:pt x="584716" y="10031"/>
                  <a:pt x="554561" y="14517"/>
                  <a:pt x="537644" y="16934"/>
                </a:cubicBezTo>
                <a:cubicBezTo>
                  <a:pt x="499096" y="29782"/>
                  <a:pt x="559991" y="10069"/>
                  <a:pt x="503778" y="25400"/>
                </a:cubicBezTo>
                <a:cubicBezTo>
                  <a:pt x="495168" y="27748"/>
                  <a:pt x="478378" y="33867"/>
                  <a:pt x="478378" y="33867"/>
                </a:cubicBezTo>
                <a:cubicBezTo>
                  <a:pt x="403891" y="23227"/>
                  <a:pt x="496943" y="33867"/>
                  <a:pt x="414878" y="33867"/>
                </a:cubicBezTo>
                <a:cubicBezTo>
                  <a:pt x="409060" y="33867"/>
                  <a:pt x="403736" y="30186"/>
                  <a:pt x="397944" y="29634"/>
                </a:cubicBezTo>
                <a:cubicBezTo>
                  <a:pt x="374022" y="27356"/>
                  <a:pt x="349942" y="27175"/>
                  <a:pt x="325978" y="25400"/>
                </a:cubicBezTo>
                <a:cubicBezTo>
                  <a:pt x="311835" y="24352"/>
                  <a:pt x="297755" y="22578"/>
                  <a:pt x="283644" y="21167"/>
                </a:cubicBezTo>
                <a:cubicBezTo>
                  <a:pt x="219280" y="26118"/>
                  <a:pt x="227871" y="27950"/>
                  <a:pt x="156644" y="21167"/>
                </a:cubicBezTo>
                <a:cubicBezTo>
                  <a:pt x="141003" y="19677"/>
                  <a:pt x="134772" y="20461"/>
                  <a:pt x="122778"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08E5518-C667-9A4A-972D-D785FB7C87B7}"/>
              </a:ext>
            </a:extLst>
          </p:cNvPr>
          <p:cNvSpPr txBox="1"/>
          <p:nvPr/>
        </p:nvSpPr>
        <p:spPr>
          <a:xfrm rot="21290783">
            <a:off x="6441028" y="1935993"/>
            <a:ext cx="961162" cy="276999"/>
          </a:xfrm>
          <a:prstGeom prst="rect">
            <a:avLst/>
          </a:prstGeom>
          <a:noFill/>
        </p:spPr>
        <p:txBody>
          <a:bodyPr wrap="square" rtlCol="0">
            <a:spAutoFit/>
          </a:bodyPr>
          <a:lstStyle/>
          <a:p>
            <a:r>
              <a:rPr lang="en-US" sz="1200" dirty="0"/>
              <a:t>SEGURIDAD</a:t>
            </a:r>
          </a:p>
        </p:txBody>
      </p:sp>
      <p:sp>
        <p:nvSpPr>
          <p:cNvPr id="57" name="Footer Placeholder 3">
            <a:extLst>
              <a:ext uri="{FF2B5EF4-FFF2-40B4-BE49-F238E27FC236}">
                <a16:creationId xmlns:a16="http://schemas.microsoft.com/office/drawing/2014/main" id="{FCC48A21-CE9D-5D4E-9A5E-4D04E579F39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pic>
        <p:nvPicPr>
          <p:cNvPr id="38" name="Picture 3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45649" y="939999"/>
            <a:ext cx="1452282" cy="1246094"/>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9426" y="1949331"/>
            <a:ext cx="1452282" cy="1246094"/>
          </a:xfrm>
          <a:prstGeom prst="rect">
            <a:avLst/>
          </a:prstGeom>
        </p:spPr>
      </p:pic>
      <p:pic>
        <p:nvPicPr>
          <p:cNvPr id="40" name="Picture 39"/>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38913" y="2974727"/>
            <a:ext cx="1452282" cy="1246094"/>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86933" y="3967062"/>
            <a:ext cx="1452282" cy="1246094"/>
          </a:xfrm>
          <a:prstGeom prst="rect">
            <a:avLst/>
          </a:prstGeom>
        </p:spPr>
      </p:pic>
    </p:spTree>
    <p:extLst>
      <p:ext uri="{BB962C8B-B14F-4D97-AF65-F5344CB8AC3E}">
        <p14:creationId xmlns:p14="http://schemas.microsoft.com/office/powerpoint/2010/main" val="1092616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910" y="984667"/>
            <a:ext cx="10515600" cy="1325563"/>
          </a:xfrm>
        </p:spPr>
        <p:txBody>
          <a:bodyPr>
            <a:normAutofit fontScale="90000"/>
          </a:bodyPr>
          <a:lstStyle/>
          <a:p>
            <a:r>
              <a:rPr lang="es-MX" sz="5400" b="1" i="0" strike="noStrike" cap="none" spc="0" baseline="0">
                <a:solidFill>
                  <a:srgbClr val="000000"/>
                </a:solidFill>
                <a:effectLst/>
                <a:latin typeface="Tahoma"/>
                <a:ea typeface="Tahoma"/>
                <a:cs typeface="Tahoma"/>
              </a:rPr>
              <a:t>Recetas para una relación sana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69341"/>
          <a:stretch>
            <a:fillRect/>
          </a:stretch>
        </p:blipFill>
        <p:spPr>
          <a:xfrm>
            <a:off x="8173409" y="1371429"/>
            <a:ext cx="3730101" cy="67851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0" y="0"/>
            <a:ext cx="2088777" cy="16943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6105"/>
            <a:ext cx="8926745" cy="503189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D13FA9DC-BF52-F946-B617-59D04A20AC5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42326243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95" y="502915"/>
            <a:ext cx="8856410" cy="1325563"/>
          </a:xfrm>
        </p:spPr>
        <p:txBody>
          <a:bodyPr>
            <a:normAutofit fontScale="90000"/>
          </a:bodyPr>
          <a:lstStyle/>
          <a:p>
            <a:r>
              <a:rPr lang="es-MX" sz="7200" b="1" i="0" strike="noStrike" cap="none" spc="0" baseline="0">
                <a:solidFill>
                  <a:srgbClr val="000000"/>
                </a:solidFill>
                <a:effectLst/>
                <a:latin typeface="Tahoma"/>
                <a:ea typeface="Tahoma"/>
                <a:cs typeface="Tahoma"/>
              </a:rPr>
              <a:t>¡Comparta su receta!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6146" name="8028DF2E-0700-4DCD-8A33-A339E28FBFA2" descr="8028DF2E-0700-4DCD-8A33-A339E28FBFA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86321" y="1194560"/>
            <a:ext cx="8372429" cy="498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60" y="1866375"/>
            <a:ext cx="6467360" cy="36455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a:extLst>
              <a:ext uri="{FF2B5EF4-FFF2-40B4-BE49-F238E27FC236}">
                <a16:creationId xmlns:a16="http://schemas.microsoft.com/office/drawing/2014/main" id="{C5A88E6A-D855-4146-8F08-C18BFEF07F5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0566056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D6AC328-D681-D54A-A036-18721AE9FC73}"/>
              </a:ext>
            </a:extLst>
          </p:cNvPr>
          <p:cNvGrpSpPr/>
          <p:nvPr/>
        </p:nvGrpSpPr>
        <p:grpSpPr>
          <a:xfrm>
            <a:off x="0" y="0"/>
            <a:ext cx="12192001" cy="6858000"/>
            <a:chOff x="0" y="0"/>
            <a:chExt cx="12192001" cy="6858000"/>
          </a:xfrm>
        </p:grpSpPr>
        <p:grpSp>
          <p:nvGrpSpPr>
            <p:cNvPr id="14" name="Group 13">
              <a:extLst>
                <a:ext uri="{FF2B5EF4-FFF2-40B4-BE49-F238E27FC236}">
                  <a16:creationId xmlns:a16="http://schemas.microsoft.com/office/drawing/2014/main" id="{806C81B4-4AE9-9149-8963-F6751568D4A6}"/>
                </a:ext>
              </a:extLst>
            </p:cNvPr>
            <p:cNvGrpSpPr/>
            <p:nvPr/>
          </p:nvGrpSpPr>
          <p:grpSpPr>
            <a:xfrm>
              <a:off x="0" y="0"/>
              <a:ext cx="12192000" cy="6858000"/>
              <a:chOff x="0" y="0"/>
              <a:chExt cx="12192000" cy="6858000"/>
            </a:xfrm>
          </p:grpSpPr>
          <p:pic>
            <p:nvPicPr>
              <p:cNvPr id="28" name="Picture 27">
                <a:extLst>
                  <a:ext uri="{FF2B5EF4-FFF2-40B4-BE49-F238E27FC236}">
                    <a16:creationId xmlns:a16="http://schemas.microsoft.com/office/drawing/2014/main" id="{8004C329-17F1-8449-8B0F-CB8EF9E2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4DC886E9-3713-0641-A215-DA05BED14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5" name="Footer Placeholder 3">
              <a:extLst>
                <a:ext uri="{FF2B5EF4-FFF2-40B4-BE49-F238E27FC236}">
                  <a16:creationId xmlns:a16="http://schemas.microsoft.com/office/drawing/2014/main" id="{CED263E6-93A6-E842-B3DC-93610DB84FFB}"/>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6" name="Picture 15">
              <a:extLst>
                <a:ext uri="{FF2B5EF4-FFF2-40B4-BE49-F238E27FC236}">
                  <a16:creationId xmlns:a16="http://schemas.microsoft.com/office/drawing/2014/main" id="{0A889240-B41A-534E-8A0F-F044F934AF3B}"/>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7" name="Group 16">
              <a:extLst>
                <a:ext uri="{FF2B5EF4-FFF2-40B4-BE49-F238E27FC236}">
                  <a16:creationId xmlns:a16="http://schemas.microsoft.com/office/drawing/2014/main" id="{E359AA9F-AC35-094D-AB27-5B904F6414C9}"/>
                </a:ext>
              </a:extLst>
            </p:cNvPr>
            <p:cNvGrpSpPr/>
            <p:nvPr/>
          </p:nvGrpSpPr>
          <p:grpSpPr>
            <a:xfrm>
              <a:off x="2323753" y="343701"/>
              <a:ext cx="6386621" cy="2269566"/>
              <a:chOff x="2323753" y="343701"/>
              <a:chExt cx="6386621" cy="2269566"/>
            </a:xfrm>
          </p:grpSpPr>
          <p:sp>
            <p:nvSpPr>
              <p:cNvPr id="19" name="Oval 18">
                <a:extLst>
                  <a:ext uri="{FF2B5EF4-FFF2-40B4-BE49-F238E27FC236}">
                    <a16:creationId xmlns:a16="http://schemas.microsoft.com/office/drawing/2014/main" id="{7757A1B4-8046-5C4F-9E95-85BBA3BF6F89}"/>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A563641-5FDD-5242-9763-B727A1AECAE6}"/>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4CD06A0-39B6-FA4D-90DC-0DB3EE3A58B4}"/>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22" name="TextBox 21">
                <a:extLst>
                  <a:ext uri="{FF2B5EF4-FFF2-40B4-BE49-F238E27FC236}">
                    <a16:creationId xmlns:a16="http://schemas.microsoft.com/office/drawing/2014/main" id="{6AB91B12-A2C0-CA48-ACF8-84C1CE494946}"/>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23" name="Group 22">
                <a:extLst>
                  <a:ext uri="{FF2B5EF4-FFF2-40B4-BE49-F238E27FC236}">
                    <a16:creationId xmlns:a16="http://schemas.microsoft.com/office/drawing/2014/main" id="{976E2825-45CF-E44E-B4B2-7FCCD47C7801}"/>
                  </a:ext>
                </a:extLst>
              </p:cNvPr>
              <p:cNvGrpSpPr/>
              <p:nvPr/>
            </p:nvGrpSpPr>
            <p:grpSpPr>
              <a:xfrm>
                <a:off x="2482050" y="343701"/>
                <a:ext cx="5281205" cy="646331"/>
                <a:chOff x="2038214" y="274927"/>
                <a:chExt cx="4844516" cy="646331"/>
              </a:xfrm>
            </p:grpSpPr>
            <p:sp>
              <p:nvSpPr>
                <p:cNvPr id="26" name="Rectangle 25">
                  <a:extLst>
                    <a:ext uri="{FF2B5EF4-FFF2-40B4-BE49-F238E27FC236}">
                      <a16:creationId xmlns:a16="http://schemas.microsoft.com/office/drawing/2014/main" id="{6AE2D35D-985D-5346-91E1-D4257A8CFEFB}"/>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8C4D4C8-29C0-D643-8A7A-E1CE4AB9816D}"/>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4" name="Oval 23">
                <a:extLst>
                  <a:ext uri="{FF2B5EF4-FFF2-40B4-BE49-F238E27FC236}">
                    <a16:creationId xmlns:a16="http://schemas.microsoft.com/office/drawing/2014/main" id="{2E4D7BCC-CE75-EC41-8EB5-33484DC9FAFD}"/>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D4B0F44-F193-B04F-AB73-269DC26D0231}"/>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8" name="Rectangle 17">
              <a:extLst>
                <a:ext uri="{FF2B5EF4-FFF2-40B4-BE49-F238E27FC236}">
                  <a16:creationId xmlns:a16="http://schemas.microsoft.com/office/drawing/2014/main" id="{0CD2AD4A-392D-C04B-ABA9-660946A540B8}"/>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26F05B58-CA69-FF41-B5F4-46E5B1A0D4C8}"/>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46"/>
            <a:ext cx="12192000" cy="6880346"/>
          </a:xfrm>
          <a:prstGeom prst="rect">
            <a:avLst/>
          </a:prstGeom>
        </p:spPr>
      </p:pic>
      <p:sp>
        <p:nvSpPr>
          <p:cNvPr id="6" name="TextBox 5"/>
          <p:cNvSpPr txBox="1"/>
          <p:nvPr/>
        </p:nvSpPr>
        <p:spPr>
          <a:xfrm>
            <a:off x="1903831" y="1258221"/>
            <a:ext cx="9454061" cy="615553"/>
          </a:xfrm>
          <a:prstGeom prst="rect">
            <a:avLst/>
          </a:prstGeom>
          <a:noFill/>
          <a:ln w="57150">
            <a:solidFill>
              <a:schemeClr val="tx1"/>
            </a:solidFill>
          </a:ln>
        </p:spPr>
        <p:txBody>
          <a:bodyPr wrap="square" rtlCol="0">
            <a:spAutoFit/>
          </a:bodyPr>
          <a:lstStyle/>
          <a:p>
            <a:pPr algn="ctr"/>
            <a:r>
              <a:rPr lang="es-MX" sz="3400" b="1" i="0" strike="noStrike" cap="none" spc="0" baseline="0" dirty="0">
                <a:solidFill>
                  <a:srgbClr val="000000"/>
                </a:solidFill>
                <a:effectLst/>
                <a:latin typeface="Tahoma"/>
                <a:ea typeface="Tahoma"/>
                <a:cs typeface="Tahoma"/>
              </a:rPr>
              <a:t>¿Qué se necesita para una relación sana?</a:t>
            </a:r>
          </a:p>
        </p:txBody>
      </p:sp>
      <p:grpSp>
        <p:nvGrpSpPr>
          <p:cNvPr id="2" name="Group 1"/>
          <p:cNvGrpSpPr/>
          <p:nvPr/>
        </p:nvGrpSpPr>
        <p:grpSpPr>
          <a:xfrm>
            <a:off x="1706077" y="2928782"/>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243"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grpSp>
      <p:grpSp>
        <p:nvGrpSpPr>
          <p:cNvPr id="3" name="Group 2"/>
          <p:cNvGrpSpPr/>
          <p:nvPr/>
        </p:nvGrpSpPr>
        <p:grpSpPr>
          <a:xfrm>
            <a:off x="4208684" y="2858050"/>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72969"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4" name="Group 3"/>
          <p:cNvGrpSpPr/>
          <p:nvPr/>
        </p:nvGrpSpPr>
        <p:grpSpPr>
          <a:xfrm>
            <a:off x="7006214" y="2882920"/>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893255" y="319469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sp>
        <p:nvSpPr>
          <p:cNvPr id="19" name="Rectangle 18"/>
          <p:cNvSpPr/>
          <p:nvPr/>
        </p:nvSpPr>
        <p:spPr>
          <a:xfrm>
            <a:off x="1485083" y="2285711"/>
            <a:ext cx="1349967" cy="40011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Seguridad</a:t>
            </a:r>
          </a:p>
        </p:txBody>
      </p:sp>
      <p:sp>
        <p:nvSpPr>
          <p:cNvPr id="20" name="Rectangle 19"/>
          <p:cNvSpPr/>
          <p:nvPr/>
        </p:nvSpPr>
        <p:spPr>
          <a:xfrm>
            <a:off x="3993329" y="2249522"/>
            <a:ext cx="1218932"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Respeto</a:t>
            </a:r>
          </a:p>
        </p:txBody>
      </p:sp>
      <p:sp>
        <p:nvSpPr>
          <p:cNvPr id="21" name="Rectangle 20"/>
          <p:cNvSpPr/>
          <p:nvPr/>
        </p:nvSpPr>
        <p:spPr>
          <a:xfrm>
            <a:off x="6806728" y="2210540"/>
            <a:ext cx="1269619"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Igualdad</a:t>
            </a:r>
          </a:p>
        </p:txBody>
      </p:sp>
      <p:grpSp>
        <p:nvGrpSpPr>
          <p:cNvPr id="8" name="Group 7"/>
          <p:cNvGrpSpPr/>
          <p:nvPr/>
        </p:nvGrpSpPr>
        <p:grpSpPr>
          <a:xfrm>
            <a:off x="5679110" y="4626869"/>
            <a:ext cx="980661" cy="993913"/>
            <a:chOff x="5731362" y="4731373"/>
            <a:chExt cx="980661" cy="993913"/>
          </a:xfrm>
        </p:grpSpPr>
        <p:sp>
          <p:nvSpPr>
            <p:cNvPr id="22" name="Oval 21"/>
            <p:cNvSpPr/>
            <p:nvPr/>
          </p:nvSpPr>
          <p:spPr>
            <a:xfrm>
              <a:off x="5731362" y="4731373"/>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29116" y="479374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5</a:t>
              </a:r>
            </a:p>
          </p:txBody>
        </p:sp>
      </p:grpSp>
      <p:sp>
        <p:nvSpPr>
          <p:cNvPr id="24" name="Rectangle 23"/>
          <p:cNvSpPr/>
          <p:nvPr/>
        </p:nvSpPr>
        <p:spPr>
          <a:xfrm>
            <a:off x="4732297" y="4130625"/>
            <a:ext cx="2596396" cy="40011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Todas las anteriores</a:t>
            </a:r>
          </a:p>
        </p:txBody>
      </p:sp>
      <p:sp>
        <p:nvSpPr>
          <p:cNvPr id="27" name="Rectangle 26"/>
          <p:cNvSpPr/>
          <p:nvPr/>
        </p:nvSpPr>
        <p:spPr>
          <a:xfrm>
            <a:off x="9250811" y="2210540"/>
            <a:ext cx="210708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Comunicación</a:t>
            </a:r>
          </a:p>
        </p:txBody>
      </p:sp>
      <p:grpSp>
        <p:nvGrpSpPr>
          <p:cNvPr id="7" name="Group 6"/>
          <p:cNvGrpSpPr/>
          <p:nvPr/>
        </p:nvGrpSpPr>
        <p:grpSpPr>
          <a:xfrm>
            <a:off x="9800714" y="2816710"/>
            <a:ext cx="980661" cy="993913"/>
            <a:chOff x="2663696" y="4731213"/>
            <a:chExt cx="980661" cy="993913"/>
          </a:xfrm>
        </p:grpSpPr>
        <p:sp>
          <p:nvSpPr>
            <p:cNvPr id="28" name="Oval 27"/>
            <p:cNvSpPr/>
            <p:nvPr/>
          </p:nvSpPr>
          <p:spPr>
            <a:xfrm>
              <a:off x="2663696" y="4731213"/>
              <a:ext cx="980661" cy="993913"/>
            </a:xfrm>
            <a:prstGeom prst="ellipse">
              <a:avLst/>
            </a:prstGeom>
            <a:solidFill>
              <a:srgbClr val="9F5FC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861451" y="479358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4</a:t>
              </a:r>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768651" y="2949645"/>
            <a:ext cx="847367" cy="1248557"/>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3488649" y="2877298"/>
            <a:ext cx="694295" cy="1393252"/>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6074633" y="2593357"/>
            <a:ext cx="761947" cy="137322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l="51388" t="26289" r="30501" b="14089"/>
          <a:stretch>
            <a:fillRect/>
          </a:stretch>
        </p:blipFill>
        <p:spPr>
          <a:xfrm>
            <a:off x="8906422" y="2877298"/>
            <a:ext cx="777332" cy="1288820"/>
          </a:xfrm>
          <a:prstGeom prst="rect">
            <a:avLst/>
          </a:prstGeom>
        </p:spPr>
      </p:pic>
      <p:pic>
        <p:nvPicPr>
          <p:cNvPr id="34" name="746C608B-CF49-4926-93D6-A2D6A1CA0F0A" descr="746C608B-CF49-4926-93D6-A2D6A1CA0F0A"/>
          <p:cNvPicPr>
            <a:picLocks noChangeAspect="1" noChangeArrowheads="1"/>
          </p:cNvPicPr>
          <p:nvPr/>
        </p:nvPicPr>
        <p:blipFill>
          <a:blip r:embed="rId8">
            <a:extLst>
              <a:ext uri="{28A0092B-C50C-407E-A947-70E740481C1C}">
                <a14:useLocalDpi xmlns:a14="http://schemas.microsoft.com/office/drawing/2010/main" val="0"/>
              </a:ext>
            </a:extLst>
          </a:blip>
          <a:srcRect l="69829"/>
          <a:stretch>
            <a:fillRect/>
          </a:stretch>
        </p:blipFill>
        <p:spPr bwMode="auto">
          <a:xfrm>
            <a:off x="4911107" y="4074058"/>
            <a:ext cx="965757" cy="180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6"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9" name="TextBox 8">
            <a:extLst>
              <a:ext uri="{FF2B5EF4-FFF2-40B4-BE49-F238E27FC236}">
                <a16:creationId xmlns:a16="http://schemas.microsoft.com/office/drawing/2014/main" id="{780F1B2B-2151-46D6-B88B-F697A4745F5D}"/>
              </a:ext>
            </a:extLst>
          </p:cNvPr>
          <p:cNvSpPr txBox="1"/>
          <p:nvPr/>
        </p:nvSpPr>
        <p:spPr>
          <a:xfrm>
            <a:off x="2026650" y="97428"/>
            <a:ext cx="541909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0" y="0"/>
            <a:ext cx="12192000" cy="6858000"/>
          </a:xfrm>
          <a:prstGeom prst="rect">
            <a:avLst/>
          </a:prstGeom>
        </p:spPr>
      </p:pic>
      <p:sp>
        <p:nvSpPr>
          <p:cNvPr id="6" name="Rectangle 5"/>
          <p:cNvSpPr/>
          <p:nvPr/>
        </p:nvSpPr>
        <p:spPr>
          <a:xfrm>
            <a:off x="892610" y="1791771"/>
            <a:ext cx="11010900" cy="173736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¿Son mirar a alguien y decir que sí con la cabeza dos maneras de mostrar que está escuchando?</a:t>
            </a:r>
          </a:p>
        </p:txBody>
      </p:sp>
      <p:grpSp>
        <p:nvGrpSpPr>
          <p:cNvPr id="4" name="Group 3"/>
          <p:cNvGrpSpPr/>
          <p:nvPr/>
        </p:nvGrpSpPr>
        <p:grpSpPr>
          <a:xfrm>
            <a:off x="2309117" y="3654339"/>
            <a:ext cx="7611846" cy="1478975"/>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a:extLst>
              <a:ext uri="{FF2B5EF4-FFF2-40B4-BE49-F238E27FC236}">
                <a16:creationId xmlns:a16="http://schemas.microsoft.com/office/drawing/2014/main" id="{394E4067-B6F3-3E41-91CC-5609F6D36434}"/>
              </a:ext>
            </a:extLst>
          </p:cNvPr>
          <p:cNvSpPr txBox="1"/>
          <p:nvPr/>
        </p:nvSpPr>
        <p:spPr>
          <a:xfrm>
            <a:off x="2026650" y="97428"/>
            <a:ext cx="541909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0247441" y="1235633"/>
            <a:ext cx="1752970" cy="1754326"/>
            <a:chOff x="-2654312" y="1620675"/>
            <a:chExt cx="1752970" cy="1754326"/>
          </a:xfrm>
        </p:grpSpPr>
        <p:sp>
          <p:nvSpPr>
            <p:cNvPr id="61" name="TextBox 60"/>
            <p:cNvSpPr txBox="1"/>
            <p:nvPr/>
          </p:nvSpPr>
          <p:spPr>
            <a:xfrm>
              <a:off x="-2654312" y="1620675"/>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Seguridad</a:t>
              </a: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213" y="1725896"/>
              <a:ext cx="1560556" cy="1330829"/>
            </a:xfrm>
            <a:prstGeom prst="rect">
              <a:avLst/>
            </a:prstGeom>
          </p:spPr>
        </p:pic>
      </p:grpSp>
      <p:grpSp>
        <p:nvGrpSpPr>
          <p:cNvPr id="63" name="Group 62"/>
          <p:cNvGrpSpPr/>
          <p:nvPr/>
        </p:nvGrpSpPr>
        <p:grpSpPr>
          <a:xfrm>
            <a:off x="3489813" y="1230705"/>
            <a:ext cx="2050562" cy="1733808"/>
            <a:chOff x="13165922" y="4721865"/>
            <a:chExt cx="1874772" cy="1733808"/>
          </a:xfrm>
        </p:grpSpPr>
        <p:sp>
          <p:nvSpPr>
            <p:cNvPr id="64" name="TextBox 63"/>
            <p:cNvSpPr txBox="1"/>
            <p:nvPr/>
          </p:nvSpPr>
          <p:spPr>
            <a:xfrm>
              <a:off x="13165922" y="4721865"/>
              <a:ext cx="1874772" cy="17170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s-MX" sz="1800" b="1" i="0" strike="noStrike" cap="none" spc="0" baseline="0">
                  <a:solidFill>
                    <a:srgbClr val="000000"/>
                  </a:solidFill>
                  <a:effectLst/>
                  <a:latin typeface="Tahoma"/>
                  <a:ea typeface="Tahoma"/>
                  <a:cs typeface="Tahoma"/>
                </a:rPr>
                <a:t>Respeto</a:t>
              </a: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1561" y="4897831"/>
              <a:ext cx="1528816" cy="1303761"/>
            </a:xfrm>
            <a:prstGeom prst="rect">
              <a:avLst/>
            </a:prstGeom>
          </p:spPr>
        </p:pic>
      </p:grpSp>
      <p:grpSp>
        <p:nvGrpSpPr>
          <p:cNvPr id="66" name="Group 65"/>
          <p:cNvGrpSpPr/>
          <p:nvPr/>
        </p:nvGrpSpPr>
        <p:grpSpPr>
          <a:xfrm>
            <a:off x="3501038" y="3104869"/>
            <a:ext cx="2039337" cy="1785104"/>
            <a:chOff x="5727269" y="3033743"/>
            <a:chExt cx="2039337" cy="1785104"/>
          </a:xfrm>
        </p:grpSpPr>
        <p:sp>
          <p:nvSpPr>
            <p:cNvPr id="67" name="TextBox 66"/>
            <p:cNvSpPr txBox="1"/>
            <p:nvPr/>
          </p:nvSpPr>
          <p:spPr>
            <a:xfrm>
              <a:off x="5727269" y="3033742"/>
              <a:ext cx="2039337"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Comunicación</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9126" y="3192028"/>
              <a:ext cx="1515288" cy="1292225"/>
            </a:xfrm>
            <a:prstGeom prst="rect">
              <a:avLst/>
            </a:prstGeom>
          </p:spPr>
        </p:pic>
      </p:grpSp>
      <p:grpSp>
        <p:nvGrpSpPr>
          <p:cNvPr id="81" name="Group 80"/>
          <p:cNvGrpSpPr/>
          <p:nvPr/>
        </p:nvGrpSpPr>
        <p:grpSpPr>
          <a:xfrm>
            <a:off x="10177134" y="3098306"/>
            <a:ext cx="1901112" cy="1785104"/>
            <a:chOff x="15094190" y="226466"/>
            <a:chExt cx="1684448" cy="1785104"/>
          </a:xfrm>
        </p:grpSpPr>
        <p:sp>
          <p:nvSpPr>
            <p:cNvPr id="82" name="TextBox 81"/>
            <p:cNvSpPr txBox="1"/>
            <p:nvPr/>
          </p:nvSpPr>
          <p:spPr>
            <a:xfrm>
              <a:off x="15150844" y="226466"/>
              <a:ext cx="157792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No sana</a:t>
              </a:r>
            </a:p>
          </p:txBody>
        </p:sp>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94190" y="244031"/>
              <a:ext cx="1684448" cy="1436483"/>
            </a:xfrm>
            <a:prstGeom prst="rect">
              <a:avLst/>
            </a:prstGeom>
          </p:spPr>
        </p:pic>
      </p:grpSp>
      <p:grpSp>
        <p:nvGrpSpPr>
          <p:cNvPr id="21" name="Group 20"/>
          <p:cNvGrpSpPr/>
          <p:nvPr/>
        </p:nvGrpSpPr>
        <p:grpSpPr>
          <a:xfrm>
            <a:off x="8162452" y="3093521"/>
            <a:ext cx="1808637" cy="1785104"/>
            <a:chOff x="8410649" y="3093521"/>
            <a:chExt cx="1808637" cy="1785104"/>
          </a:xfrm>
        </p:grpSpPr>
        <p:sp>
          <p:nvSpPr>
            <p:cNvPr id="85" name="TextBox 84"/>
            <p:cNvSpPr txBox="1"/>
            <p:nvPr/>
          </p:nvSpPr>
          <p:spPr>
            <a:xfrm>
              <a:off x="8410648" y="3093521"/>
              <a:ext cx="173587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Sana</a:t>
              </a:r>
            </a:p>
          </p:txBody>
        </p:sp>
        <p:pic>
          <p:nvPicPr>
            <p:cNvPr id="86" name="Picture 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8804" y="3195950"/>
              <a:ext cx="1630482" cy="1390461"/>
            </a:xfrm>
            <a:prstGeom prst="rect">
              <a:avLst/>
            </a:prstGeom>
          </p:spPr>
        </p:pic>
      </p:grpSp>
      <p:grpSp>
        <p:nvGrpSpPr>
          <p:cNvPr id="87" name="Group 86"/>
          <p:cNvGrpSpPr/>
          <p:nvPr/>
        </p:nvGrpSpPr>
        <p:grpSpPr>
          <a:xfrm>
            <a:off x="6001981" y="3111509"/>
            <a:ext cx="1732844" cy="1785104"/>
            <a:chOff x="12813736" y="2008283"/>
            <a:chExt cx="1673600" cy="1785104"/>
          </a:xfrm>
        </p:grpSpPr>
        <p:sp>
          <p:nvSpPr>
            <p:cNvPr id="88" name="TextBox 87"/>
            <p:cNvSpPr txBox="1"/>
            <p:nvPr/>
          </p:nvSpPr>
          <p:spPr>
            <a:xfrm>
              <a:off x="12813736" y="2008283"/>
              <a:ext cx="1673600"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Igualdad</a:t>
              </a:r>
            </a:p>
          </p:txBody>
        </p:sp>
        <p:pic>
          <p:nvPicPr>
            <p:cNvPr id="89" name="Picture 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10993" y="2058341"/>
              <a:ext cx="1462005" cy="1246786"/>
            </a:xfrm>
            <a:prstGeom prst="rect">
              <a:avLst/>
            </a:prstGeom>
          </p:spPr>
        </p:pic>
      </p:grpSp>
      <p:grpSp>
        <p:nvGrpSpPr>
          <p:cNvPr id="13" name="Group 12"/>
          <p:cNvGrpSpPr/>
          <p:nvPr/>
        </p:nvGrpSpPr>
        <p:grpSpPr>
          <a:xfrm>
            <a:off x="5981855" y="1237158"/>
            <a:ext cx="1752970" cy="1754326"/>
            <a:chOff x="6778692" y="1237158"/>
            <a:chExt cx="1752970" cy="1754326"/>
          </a:xfrm>
        </p:grpSpPr>
        <p:sp>
          <p:nvSpPr>
            <p:cNvPr id="70" name="TextBox 69"/>
            <p:cNvSpPr txBox="1"/>
            <p:nvPr/>
          </p:nvSpPr>
          <p:spPr>
            <a:xfrm>
              <a:off x="6778692" y="123715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Escuchar</a:t>
              </a: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9722" y="1367856"/>
              <a:ext cx="1536374" cy="1310207"/>
            </a:xfrm>
            <a:prstGeom prst="rect">
              <a:avLst/>
            </a:prstGeom>
          </p:spPr>
        </p:pic>
      </p:grpSp>
      <p:grpSp>
        <p:nvGrpSpPr>
          <p:cNvPr id="20" name="Group 19"/>
          <p:cNvGrpSpPr/>
          <p:nvPr/>
        </p:nvGrpSpPr>
        <p:grpSpPr>
          <a:xfrm>
            <a:off x="8145356" y="1237158"/>
            <a:ext cx="1752970" cy="1754326"/>
            <a:chOff x="8537246" y="1237158"/>
            <a:chExt cx="1752970" cy="1754326"/>
          </a:xfrm>
        </p:grpSpPr>
        <p:sp>
          <p:nvSpPr>
            <p:cNvPr id="76" name="TextBox 75"/>
            <p:cNvSpPr txBox="1"/>
            <p:nvPr/>
          </p:nvSpPr>
          <p:spPr>
            <a:xfrm>
              <a:off x="8537247" y="123715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Receta</a:t>
              </a: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21179" y="1353435"/>
              <a:ext cx="1469040" cy="1252785"/>
            </a:xfrm>
            <a:prstGeom prst="rect">
              <a:avLst/>
            </a:prstGeom>
          </p:spPr>
        </p:pic>
      </p:grpSp>
      <p:pic>
        <p:nvPicPr>
          <p:cNvPr id="69" name="Picture 68"/>
          <p:cNvPicPr>
            <a:picLocks noChangeAspect="1"/>
          </p:cNvPicPr>
          <p:nvPr/>
        </p:nvPicPr>
        <p:blipFill>
          <a:blip r:embed="rId12">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71" name="Group 70">
            <a:extLst>
              <a:ext uri="{FF2B5EF4-FFF2-40B4-BE49-F238E27FC236}">
                <a16:creationId xmlns:a16="http://schemas.microsoft.com/office/drawing/2014/main" id="{56CD91AD-E91D-9845-B37C-355DFCA0C76F}"/>
              </a:ext>
            </a:extLst>
          </p:cNvPr>
          <p:cNvGrpSpPr/>
          <p:nvPr/>
        </p:nvGrpSpPr>
        <p:grpSpPr>
          <a:xfrm>
            <a:off x="26035" y="3334700"/>
            <a:ext cx="1580866" cy="1831271"/>
            <a:chOff x="22860" y="3128960"/>
            <a:chExt cx="1580866" cy="1831271"/>
          </a:xfrm>
        </p:grpSpPr>
        <p:sp>
          <p:nvSpPr>
            <p:cNvPr id="72" name="TextBox 71">
              <a:extLst>
                <a:ext uri="{FF2B5EF4-FFF2-40B4-BE49-F238E27FC236}">
                  <a16:creationId xmlns:a16="http://schemas.microsoft.com/office/drawing/2014/main" id="{0E9EF398-E1B2-8247-97CA-4DBE6D4DA7C7}"/>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73" name="Picture 72">
              <a:extLst>
                <a:ext uri="{FF2B5EF4-FFF2-40B4-BE49-F238E27FC236}">
                  <a16:creationId xmlns:a16="http://schemas.microsoft.com/office/drawing/2014/main" id="{E54928E7-884E-C54E-AEF8-275AFFD6108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74" name="Group 73">
            <a:extLst>
              <a:ext uri="{FF2B5EF4-FFF2-40B4-BE49-F238E27FC236}">
                <a16:creationId xmlns:a16="http://schemas.microsoft.com/office/drawing/2014/main" id="{C420B03D-B162-B842-987A-AF10A49A2C88}"/>
              </a:ext>
            </a:extLst>
          </p:cNvPr>
          <p:cNvGrpSpPr/>
          <p:nvPr/>
        </p:nvGrpSpPr>
        <p:grpSpPr>
          <a:xfrm>
            <a:off x="32485" y="2037955"/>
            <a:ext cx="1579013" cy="1295743"/>
            <a:chOff x="22860" y="1832215"/>
            <a:chExt cx="1579013" cy="1288137"/>
          </a:xfrm>
        </p:grpSpPr>
        <p:sp>
          <p:nvSpPr>
            <p:cNvPr id="75" name="TextBox 74">
              <a:extLst>
                <a:ext uri="{FF2B5EF4-FFF2-40B4-BE49-F238E27FC236}">
                  <a16:creationId xmlns:a16="http://schemas.microsoft.com/office/drawing/2014/main" id="{DD2FD1D7-EC7D-B048-A454-72F0E88344B1}"/>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77" name="Picture 76">
              <a:extLst>
                <a:ext uri="{FF2B5EF4-FFF2-40B4-BE49-F238E27FC236}">
                  <a16:creationId xmlns:a16="http://schemas.microsoft.com/office/drawing/2014/main" id="{981A1779-CEEB-D74F-91E0-36691F3B5B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78" name="Group 77">
            <a:extLst>
              <a:ext uri="{FF2B5EF4-FFF2-40B4-BE49-F238E27FC236}">
                <a16:creationId xmlns:a16="http://schemas.microsoft.com/office/drawing/2014/main" id="{75FC8A34-A854-A54F-862B-EC835EFAE103}"/>
              </a:ext>
            </a:extLst>
          </p:cNvPr>
          <p:cNvGrpSpPr/>
          <p:nvPr/>
        </p:nvGrpSpPr>
        <p:grpSpPr>
          <a:xfrm>
            <a:off x="1610201" y="2037869"/>
            <a:ext cx="1545336" cy="1298448"/>
            <a:chOff x="1655921" y="1843079"/>
            <a:chExt cx="1552076" cy="1286794"/>
          </a:xfrm>
        </p:grpSpPr>
        <p:sp>
          <p:nvSpPr>
            <p:cNvPr id="79" name="TextBox 78">
              <a:extLst>
                <a:ext uri="{FF2B5EF4-FFF2-40B4-BE49-F238E27FC236}">
                  <a16:creationId xmlns:a16="http://schemas.microsoft.com/office/drawing/2014/main" id="{40D41EAE-5ABD-0E41-A02C-7EE76F95E432}"/>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80" name="Picture 79">
              <a:extLst>
                <a:ext uri="{FF2B5EF4-FFF2-40B4-BE49-F238E27FC236}">
                  <a16:creationId xmlns:a16="http://schemas.microsoft.com/office/drawing/2014/main" id="{4B475646-C71F-7341-8DCF-3AA8E1F3BF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84" name="Group 83">
            <a:extLst>
              <a:ext uri="{FF2B5EF4-FFF2-40B4-BE49-F238E27FC236}">
                <a16:creationId xmlns:a16="http://schemas.microsoft.com/office/drawing/2014/main" id="{10E848FF-B16A-6543-8A6E-58595572E4CB}"/>
              </a:ext>
            </a:extLst>
          </p:cNvPr>
          <p:cNvGrpSpPr/>
          <p:nvPr/>
        </p:nvGrpSpPr>
        <p:grpSpPr>
          <a:xfrm>
            <a:off x="1617444" y="5176828"/>
            <a:ext cx="1543050" cy="1665878"/>
            <a:chOff x="1663164" y="4971088"/>
            <a:chExt cx="1543050" cy="1569660"/>
          </a:xfrm>
        </p:grpSpPr>
        <p:sp>
          <p:nvSpPr>
            <p:cNvPr id="90" name="TextBox 89">
              <a:extLst>
                <a:ext uri="{FF2B5EF4-FFF2-40B4-BE49-F238E27FC236}">
                  <a16:creationId xmlns:a16="http://schemas.microsoft.com/office/drawing/2014/main" id="{85315CBA-EE93-D743-A69B-D9D21FDE6507}"/>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91" name="Picture 90">
              <a:extLst>
                <a:ext uri="{FF2B5EF4-FFF2-40B4-BE49-F238E27FC236}">
                  <a16:creationId xmlns:a16="http://schemas.microsoft.com/office/drawing/2014/main" id="{CDF37AD8-663C-514F-B9FE-00F360AE8F5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92" name="Group 91">
            <a:extLst>
              <a:ext uri="{FF2B5EF4-FFF2-40B4-BE49-F238E27FC236}">
                <a16:creationId xmlns:a16="http://schemas.microsoft.com/office/drawing/2014/main" id="{2BD23207-0009-984B-975A-82115A6D15FE}"/>
              </a:ext>
            </a:extLst>
          </p:cNvPr>
          <p:cNvGrpSpPr/>
          <p:nvPr/>
        </p:nvGrpSpPr>
        <p:grpSpPr>
          <a:xfrm>
            <a:off x="26670" y="5173020"/>
            <a:ext cx="1581912" cy="1682496"/>
            <a:chOff x="38100" y="4967279"/>
            <a:chExt cx="1578104" cy="1631555"/>
          </a:xfrm>
        </p:grpSpPr>
        <p:sp>
          <p:nvSpPr>
            <p:cNvPr id="93" name="TextBox 92">
              <a:extLst>
                <a:ext uri="{FF2B5EF4-FFF2-40B4-BE49-F238E27FC236}">
                  <a16:creationId xmlns:a16="http://schemas.microsoft.com/office/drawing/2014/main" id="{C0521A98-8EFF-2240-9E82-B169C89752D5}"/>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94" name="Picture 93">
              <a:extLst>
                <a:ext uri="{FF2B5EF4-FFF2-40B4-BE49-F238E27FC236}">
                  <a16:creationId xmlns:a16="http://schemas.microsoft.com/office/drawing/2014/main" id="{65C1AAFC-8C77-964C-BA2D-2D92E796190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95" name="Group 94">
            <a:extLst>
              <a:ext uri="{FF2B5EF4-FFF2-40B4-BE49-F238E27FC236}">
                <a16:creationId xmlns:a16="http://schemas.microsoft.com/office/drawing/2014/main" id="{EE4AA6D6-0CE9-7941-89C6-A42638C0B3F8}"/>
              </a:ext>
            </a:extLst>
          </p:cNvPr>
          <p:cNvGrpSpPr/>
          <p:nvPr/>
        </p:nvGrpSpPr>
        <p:grpSpPr>
          <a:xfrm>
            <a:off x="1616050" y="3329933"/>
            <a:ext cx="1536494" cy="1854641"/>
            <a:chOff x="1661769" y="3124193"/>
            <a:chExt cx="1554555" cy="1831271"/>
          </a:xfrm>
        </p:grpSpPr>
        <p:sp>
          <p:nvSpPr>
            <p:cNvPr id="96" name="TextBox 95">
              <a:extLst>
                <a:ext uri="{FF2B5EF4-FFF2-40B4-BE49-F238E27FC236}">
                  <a16:creationId xmlns:a16="http://schemas.microsoft.com/office/drawing/2014/main" id="{0932C600-094D-564B-B4E3-79D2D50E1985}"/>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97" name="Picture 96">
              <a:extLst>
                <a:ext uri="{FF2B5EF4-FFF2-40B4-BE49-F238E27FC236}">
                  <a16:creationId xmlns:a16="http://schemas.microsoft.com/office/drawing/2014/main" id="{15561822-62C0-294D-80B1-92795A8C219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98" name="Group 97">
            <a:extLst>
              <a:ext uri="{FF2B5EF4-FFF2-40B4-BE49-F238E27FC236}">
                <a16:creationId xmlns:a16="http://schemas.microsoft.com/office/drawing/2014/main" id="{FE2C13AF-9D43-1844-ABCB-88FDC2AF3B93}"/>
              </a:ext>
            </a:extLst>
          </p:cNvPr>
          <p:cNvGrpSpPr/>
          <p:nvPr/>
        </p:nvGrpSpPr>
        <p:grpSpPr>
          <a:xfrm>
            <a:off x="3154897" y="5173018"/>
            <a:ext cx="2027982" cy="1669688"/>
            <a:chOff x="3257767" y="5236680"/>
            <a:chExt cx="1824232" cy="1544337"/>
          </a:xfrm>
        </p:grpSpPr>
        <p:sp>
          <p:nvSpPr>
            <p:cNvPr id="99" name="TextBox 98">
              <a:extLst>
                <a:ext uri="{FF2B5EF4-FFF2-40B4-BE49-F238E27FC236}">
                  <a16:creationId xmlns:a16="http://schemas.microsoft.com/office/drawing/2014/main" id="{B80E6327-BBB3-EE45-BDC9-678BB466B893}"/>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00" name="Picture 99">
              <a:extLst>
                <a:ext uri="{FF2B5EF4-FFF2-40B4-BE49-F238E27FC236}">
                  <a16:creationId xmlns:a16="http://schemas.microsoft.com/office/drawing/2014/main" id="{D10A84DB-20FD-6F42-A399-A09E6C2064EA}"/>
                </a:ext>
              </a:extLst>
            </p:cNvPr>
            <p:cNvPicPr>
              <a:picLocks noChangeAspect="1"/>
            </p:cNvPicPr>
            <p:nvPr/>
          </p:nvPicPr>
          <p:blipFill>
            <a:blip r:embed="rId19">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01" name="Rectangle 100">
            <a:extLst>
              <a:ext uri="{FF2B5EF4-FFF2-40B4-BE49-F238E27FC236}">
                <a16:creationId xmlns:a16="http://schemas.microsoft.com/office/drawing/2014/main" id="{75124113-B38D-8B47-8CC8-97B68591EF8B}"/>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102" name="Group 101">
            <a:extLst>
              <a:ext uri="{FF2B5EF4-FFF2-40B4-BE49-F238E27FC236}">
                <a16:creationId xmlns:a16="http://schemas.microsoft.com/office/drawing/2014/main" id="{4BDA9458-A142-6146-A6DE-123779429557}"/>
              </a:ext>
            </a:extLst>
          </p:cNvPr>
          <p:cNvGrpSpPr/>
          <p:nvPr/>
        </p:nvGrpSpPr>
        <p:grpSpPr>
          <a:xfrm>
            <a:off x="5211830" y="4990585"/>
            <a:ext cx="6887774" cy="1612811"/>
            <a:chOff x="5211830" y="4990585"/>
            <a:chExt cx="6887774" cy="1612811"/>
          </a:xfrm>
        </p:grpSpPr>
        <p:sp>
          <p:nvSpPr>
            <p:cNvPr id="103" name="Rectangle 102">
              <a:extLst>
                <a:ext uri="{FF2B5EF4-FFF2-40B4-BE49-F238E27FC236}">
                  <a16:creationId xmlns:a16="http://schemas.microsoft.com/office/drawing/2014/main" id="{8DAB5044-2109-0643-AE8D-622D1D0D5ACE}"/>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1B2231B6-A750-644D-B281-81D61A57E4D2}"/>
                </a:ext>
              </a:extLst>
            </p:cNvPr>
            <p:cNvGrpSpPr/>
            <p:nvPr/>
          </p:nvGrpSpPr>
          <p:grpSpPr>
            <a:xfrm>
              <a:off x="5302551" y="5114260"/>
              <a:ext cx="6690725" cy="1346741"/>
              <a:chOff x="5302551" y="5114260"/>
              <a:chExt cx="6690725" cy="1346741"/>
            </a:xfrm>
          </p:grpSpPr>
          <p:grpSp>
            <p:nvGrpSpPr>
              <p:cNvPr id="105" name="Group 104">
                <a:extLst>
                  <a:ext uri="{FF2B5EF4-FFF2-40B4-BE49-F238E27FC236}">
                    <a16:creationId xmlns:a16="http://schemas.microsoft.com/office/drawing/2014/main" id="{7C5769C0-06EB-9749-B124-7E9FE2C74F4B}"/>
                  </a:ext>
                </a:extLst>
              </p:cNvPr>
              <p:cNvGrpSpPr/>
              <p:nvPr/>
            </p:nvGrpSpPr>
            <p:grpSpPr>
              <a:xfrm>
                <a:off x="5302551" y="5114260"/>
                <a:ext cx="1380744" cy="1344168"/>
                <a:chOff x="5302551" y="5101197"/>
                <a:chExt cx="1380744" cy="1344168"/>
              </a:xfrm>
            </p:grpSpPr>
            <p:sp>
              <p:nvSpPr>
                <p:cNvPr id="118" name="TextBox 117">
                  <a:extLst>
                    <a:ext uri="{FF2B5EF4-FFF2-40B4-BE49-F238E27FC236}">
                      <a16:creationId xmlns:a16="http://schemas.microsoft.com/office/drawing/2014/main" id="{D9ECA51A-AED6-5848-AAB7-364A3A5BFC4C}"/>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19" name="Picture 118">
                  <a:extLst>
                    <a:ext uri="{FF2B5EF4-FFF2-40B4-BE49-F238E27FC236}">
                      <a16:creationId xmlns:a16="http://schemas.microsoft.com/office/drawing/2014/main" id="{32B5D4F9-91A8-4F4C-B8E5-9EA9678A7B1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06" name="Group 105">
                <a:extLst>
                  <a:ext uri="{FF2B5EF4-FFF2-40B4-BE49-F238E27FC236}">
                    <a16:creationId xmlns:a16="http://schemas.microsoft.com/office/drawing/2014/main" id="{54E4DDCB-F3C3-AF44-9E08-92DB35C38A6C}"/>
                  </a:ext>
                </a:extLst>
              </p:cNvPr>
              <p:cNvGrpSpPr/>
              <p:nvPr/>
            </p:nvGrpSpPr>
            <p:grpSpPr>
              <a:xfrm>
                <a:off x="6681514" y="5119881"/>
                <a:ext cx="1287311" cy="1341120"/>
                <a:chOff x="6679965" y="5119881"/>
                <a:chExt cx="1260273" cy="1341120"/>
              </a:xfrm>
            </p:grpSpPr>
            <p:sp>
              <p:nvSpPr>
                <p:cNvPr id="116" name="TextBox 115">
                  <a:extLst>
                    <a:ext uri="{FF2B5EF4-FFF2-40B4-BE49-F238E27FC236}">
                      <a16:creationId xmlns:a16="http://schemas.microsoft.com/office/drawing/2014/main" id="{E42BBA22-B16B-E140-B662-379A91F12BFF}"/>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17" name="Picture 116">
                  <a:extLst>
                    <a:ext uri="{FF2B5EF4-FFF2-40B4-BE49-F238E27FC236}">
                      <a16:creationId xmlns:a16="http://schemas.microsoft.com/office/drawing/2014/main" id="{A51DE391-AE59-714E-BB06-E7E734253DE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07" name="Group 106">
                <a:extLst>
                  <a:ext uri="{FF2B5EF4-FFF2-40B4-BE49-F238E27FC236}">
                    <a16:creationId xmlns:a16="http://schemas.microsoft.com/office/drawing/2014/main" id="{78E9A3B2-D01D-BE41-B495-6BB86F3DA57D}"/>
                  </a:ext>
                </a:extLst>
              </p:cNvPr>
              <p:cNvGrpSpPr/>
              <p:nvPr/>
            </p:nvGrpSpPr>
            <p:grpSpPr>
              <a:xfrm>
                <a:off x="7968825" y="5119214"/>
                <a:ext cx="1217753" cy="1341120"/>
                <a:chOff x="7968825" y="5106151"/>
                <a:chExt cx="1217753" cy="1341120"/>
              </a:xfrm>
            </p:grpSpPr>
            <p:sp>
              <p:nvSpPr>
                <p:cNvPr id="114" name="TextBox 113">
                  <a:extLst>
                    <a:ext uri="{FF2B5EF4-FFF2-40B4-BE49-F238E27FC236}">
                      <a16:creationId xmlns:a16="http://schemas.microsoft.com/office/drawing/2014/main" id="{4BC14048-229E-C74B-ADE0-25CBEDF3EF64}"/>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15" name="Picture 114">
                  <a:extLst>
                    <a:ext uri="{FF2B5EF4-FFF2-40B4-BE49-F238E27FC236}">
                      <a16:creationId xmlns:a16="http://schemas.microsoft.com/office/drawing/2014/main" id="{1BF8BC23-EDC6-2E48-812B-02457AC5F6D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08" name="Group 107">
                <a:extLst>
                  <a:ext uri="{FF2B5EF4-FFF2-40B4-BE49-F238E27FC236}">
                    <a16:creationId xmlns:a16="http://schemas.microsoft.com/office/drawing/2014/main" id="{41373861-CBEC-AE4F-8A31-099986453C28}"/>
                  </a:ext>
                </a:extLst>
              </p:cNvPr>
              <p:cNvGrpSpPr/>
              <p:nvPr/>
            </p:nvGrpSpPr>
            <p:grpSpPr>
              <a:xfrm>
                <a:off x="9187233" y="5115260"/>
                <a:ext cx="1362456" cy="1344168"/>
                <a:chOff x="9187233" y="5102197"/>
                <a:chExt cx="1362456" cy="1344168"/>
              </a:xfrm>
            </p:grpSpPr>
            <p:sp>
              <p:nvSpPr>
                <p:cNvPr id="112" name="TextBox 111">
                  <a:extLst>
                    <a:ext uri="{FF2B5EF4-FFF2-40B4-BE49-F238E27FC236}">
                      <a16:creationId xmlns:a16="http://schemas.microsoft.com/office/drawing/2014/main" id="{9D8C5B36-8008-5546-8AA9-9B6E3D242DB7}"/>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13" name="Picture 112">
                  <a:extLst>
                    <a:ext uri="{FF2B5EF4-FFF2-40B4-BE49-F238E27FC236}">
                      <a16:creationId xmlns:a16="http://schemas.microsoft.com/office/drawing/2014/main" id="{3A21B410-80FA-A54A-ADCC-ACEA8360454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09" name="Group 108">
                <a:extLst>
                  <a:ext uri="{FF2B5EF4-FFF2-40B4-BE49-F238E27FC236}">
                    <a16:creationId xmlns:a16="http://schemas.microsoft.com/office/drawing/2014/main" id="{3254BEA3-83D6-5C45-8CDC-28AAEF9E65A4}"/>
                  </a:ext>
                </a:extLst>
              </p:cNvPr>
              <p:cNvGrpSpPr/>
              <p:nvPr/>
            </p:nvGrpSpPr>
            <p:grpSpPr>
              <a:xfrm>
                <a:off x="10548524" y="5114862"/>
                <a:ext cx="1444752" cy="1344168"/>
                <a:chOff x="10548524" y="5101799"/>
                <a:chExt cx="1444752" cy="1344168"/>
              </a:xfrm>
            </p:grpSpPr>
            <p:sp>
              <p:nvSpPr>
                <p:cNvPr id="110" name="TextBox 109">
                  <a:extLst>
                    <a:ext uri="{FF2B5EF4-FFF2-40B4-BE49-F238E27FC236}">
                      <a16:creationId xmlns:a16="http://schemas.microsoft.com/office/drawing/2014/main" id="{4B46B460-65DE-4245-AEC4-BD6F52C98CCA}"/>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11" name="Picture 110">
                  <a:extLst>
                    <a:ext uri="{FF2B5EF4-FFF2-40B4-BE49-F238E27FC236}">
                      <a16:creationId xmlns:a16="http://schemas.microsoft.com/office/drawing/2014/main" id="{1A227382-AED0-394F-8187-B3E41F68024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
        <p:nvSpPr>
          <p:cNvPr id="120" name="TextBox 119">
            <a:extLst>
              <a:ext uri="{FF2B5EF4-FFF2-40B4-BE49-F238E27FC236}">
                <a16:creationId xmlns:a16="http://schemas.microsoft.com/office/drawing/2014/main" id="{87F0D016-33EA-4A4C-A4F6-1701B2529C64}"/>
              </a:ext>
            </a:extLst>
          </p:cNvPr>
          <p:cNvSpPr txBox="1"/>
          <p:nvPr/>
        </p:nvSpPr>
        <p:spPr>
          <a:xfrm>
            <a:off x="2384166" y="129857"/>
            <a:ext cx="6999510" cy="646331"/>
          </a:xfrm>
          <a:prstGeom prst="rect">
            <a:avLst/>
          </a:prstGeom>
          <a:solidFill>
            <a:schemeClr val="bg1"/>
          </a:solidFill>
        </p:spPr>
        <p:txBody>
          <a:bodyPr wrap="square">
            <a:spAutoFit/>
          </a:bodyPr>
          <a:lstStyle/>
          <a:p>
            <a:r>
              <a:rPr lang="es-MX" sz="3600" b="1" dirty="0">
                <a:latin typeface="Marvin Round" panose="02000000000000000000" pitchFamily="2" charset="0"/>
              </a:rPr>
              <a:t>PALABRAS IMPORTANTES</a:t>
            </a:r>
          </a:p>
        </p:txBody>
      </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533400" y="2339538"/>
            <a:ext cx="11332010" cy="1631216"/>
          </a:xfrm>
          <a:prstGeom prst="rect">
            <a:avLst/>
          </a:prstGeom>
          <a:ln w="57150">
            <a:solidFill>
              <a:schemeClr val="tx1"/>
            </a:solidFill>
          </a:ln>
        </p:spPr>
        <p:txBody>
          <a:bodyPr wrap="square">
            <a:spAutoFit/>
          </a:bodyPr>
          <a:lstStyle/>
          <a:p>
            <a:pPr algn="ctr"/>
            <a:r>
              <a:rPr lang="es-MX" sz="5000" b="1" i="0" strike="noStrike" cap="none" spc="0" baseline="0" dirty="0">
                <a:solidFill>
                  <a:srgbClr val="000000"/>
                </a:solidFill>
                <a:effectLst/>
                <a:latin typeface="Tahoma"/>
                <a:ea typeface="Tahoma"/>
                <a:cs typeface="Tahoma"/>
              </a:rPr>
              <a:t>Mencione una cosa que puso en su </a:t>
            </a:r>
            <a:r>
              <a:rPr lang="es-MX" sz="5000" b="1" dirty="0">
                <a:solidFill>
                  <a:srgbClr val="000000"/>
                </a:solidFill>
                <a:latin typeface="Tahoma"/>
                <a:ea typeface="Tahoma"/>
                <a:cs typeface="Tahoma"/>
              </a:rPr>
              <a:t>R</a:t>
            </a:r>
            <a:r>
              <a:rPr lang="es-MX" sz="5000" b="1" i="0" strike="noStrike" cap="none" spc="0" baseline="0" dirty="0">
                <a:solidFill>
                  <a:srgbClr val="000000"/>
                </a:solidFill>
                <a:effectLst/>
                <a:latin typeface="Tahoma"/>
                <a:ea typeface="Tahoma"/>
                <a:cs typeface="Tahoma"/>
              </a:rPr>
              <a:t>eceta para una relación sana.</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0" name="TextBox 9">
            <a:extLst>
              <a:ext uri="{FF2B5EF4-FFF2-40B4-BE49-F238E27FC236}">
                <a16:creationId xmlns:a16="http://schemas.microsoft.com/office/drawing/2014/main" id="{FF12EA70-79E8-4345-917D-46BF21BF2891}"/>
              </a:ext>
            </a:extLst>
          </p:cNvPr>
          <p:cNvSpPr txBox="1"/>
          <p:nvPr/>
        </p:nvSpPr>
        <p:spPr>
          <a:xfrm>
            <a:off x="2026650" y="97428"/>
            <a:ext cx="541909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B88C32-DFD6-6845-8CA6-A9ED4826B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6" name="Picture 15">
            <a:extLst>
              <a:ext uri="{FF2B5EF4-FFF2-40B4-BE49-F238E27FC236}">
                <a16:creationId xmlns:a16="http://schemas.microsoft.com/office/drawing/2014/main" id="{A41E274A-E2B8-EA41-8319-C9F93F709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7" name="Footer Placeholder 3">
            <a:extLst>
              <a:ext uri="{FF2B5EF4-FFF2-40B4-BE49-F238E27FC236}">
                <a16:creationId xmlns:a16="http://schemas.microsoft.com/office/drawing/2014/main" id="{CCE5DB48-E2DD-2841-AA04-33FA6FE7C535}"/>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8" name="Picture 17">
            <a:extLst>
              <a:ext uri="{FF2B5EF4-FFF2-40B4-BE49-F238E27FC236}">
                <a16:creationId xmlns:a16="http://schemas.microsoft.com/office/drawing/2014/main" id="{9CF0C86C-5266-0A46-8EF0-C6B6EE86E793}"/>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9" name="Group 18">
            <a:extLst>
              <a:ext uri="{FF2B5EF4-FFF2-40B4-BE49-F238E27FC236}">
                <a16:creationId xmlns:a16="http://schemas.microsoft.com/office/drawing/2014/main" id="{33077EF5-1677-8641-B055-C99FFACD3F29}"/>
              </a:ext>
            </a:extLst>
          </p:cNvPr>
          <p:cNvGrpSpPr/>
          <p:nvPr/>
        </p:nvGrpSpPr>
        <p:grpSpPr>
          <a:xfrm>
            <a:off x="2129459" y="120255"/>
            <a:ext cx="9209100" cy="4967224"/>
            <a:chOff x="2129459" y="120255"/>
            <a:chExt cx="9209100" cy="4967224"/>
          </a:xfrm>
        </p:grpSpPr>
        <p:sp>
          <p:nvSpPr>
            <p:cNvPr id="20" name="Moon 19">
              <a:extLst>
                <a:ext uri="{FF2B5EF4-FFF2-40B4-BE49-F238E27FC236}">
                  <a16:creationId xmlns:a16="http://schemas.microsoft.com/office/drawing/2014/main" id="{341B9D94-69A5-A440-8CB0-82B4541DC3DD}"/>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88E194-2A70-7C40-A35E-EC514520FCCC}"/>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171313F-FA48-8C4E-9BB0-34D2E7F4F189}"/>
                </a:ext>
              </a:extLst>
            </p:cNvPr>
            <p:cNvGrpSpPr/>
            <p:nvPr/>
          </p:nvGrpSpPr>
          <p:grpSpPr>
            <a:xfrm>
              <a:off x="2129459" y="120255"/>
              <a:ext cx="9209100" cy="4967224"/>
              <a:chOff x="2129459" y="120255"/>
              <a:chExt cx="9209100" cy="4967224"/>
            </a:xfrm>
          </p:grpSpPr>
          <p:sp>
            <p:nvSpPr>
              <p:cNvPr id="23" name="Oval 22">
                <a:extLst>
                  <a:ext uri="{FF2B5EF4-FFF2-40B4-BE49-F238E27FC236}">
                    <a16:creationId xmlns:a16="http://schemas.microsoft.com/office/drawing/2014/main" id="{E540F269-A6F6-2547-8D2E-4D3405376A39}"/>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FB0D0CF-9FF0-4145-86A0-E2270F6A503F}"/>
                  </a:ext>
                </a:extLst>
              </p:cNvPr>
              <p:cNvGrpSpPr/>
              <p:nvPr/>
            </p:nvGrpSpPr>
            <p:grpSpPr>
              <a:xfrm>
                <a:off x="2129459" y="120255"/>
                <a:ext cx="9126420" cy="4967224"/>
                <a:chOff x="2129459" y="120255"/>
                <a:chExt cx="9126420" cy="4967224"/>
              </a:xfrm>
            </p:grpSpPr>
            <p:pic>
              <p:nvPicPr>
                <p:cNvPr id="25" name="Picture 2" descr="4f7404e9-4e46-4c7e-b722-ae5465174d6e@namprd16">
                  <a:extLst>
                    <a:ext uri="{FF2B5EF4-FFF2-40B4-BE49-F238E27FC236}">
                      <a16:creationId xmlns:a16="http://schemas.microsoft.com/office/drawing/2014/main" id="{BB4503A3-FF0A-AD4A-9D0A-28F5520DC7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5">
                  <a:extLst>
                    <a:ext uri="{FF2B5EF4-FFF2-40B4-BE49-F238E27FC236}">
                      <a16:creationId xmlns:a16="http://schemas.microsoft.com/office/drawing/2014/main" id="{9F081510-7CE6-BC44-9EC8-E075A4F6158D}"/>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9186C7D-89EF-3C40-ADAC-EB4B89537823}"/>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8" name="TextBox 27">
                  <a:extLst>
                    <a:ext uri="{FF2B5EF4-FFF2-40B4-BE49-F238E27FC236}">
                      <a16:creationId xmlns:a16="http://schemas.microsoft.com/office/drawing/2014/main" id="{BDCB4FC8-34C2-4B4D-84B4-F15896D946FA}"/>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grpSp>
              <p:nvGrpSpPr>
                <p:cNvPr id="29" name="Group 28">
                  <a:extLst>
                    <a:ext uri="{FF2B5EF4-FFF2-40B4-BE49-F238E27FC236}">
                      <a16:creationId xmlns:a16="http://schemas.microsoft.com/office/drawing/2014/main" id="{69F5F134-FFB7-7248-BBF2-3B101EA88E3F}"/>
                    </a:ext>
                  </a:extLst>
                </p:cNvPr>
                <p:cNvGrpSpPr/>
                <p:nvPr/>
              </p:nvGrpSpPr>
              <p:grpSpPr>
                <a:xfrm>
                  <a:off x="2428239" y="120255"/>
                  <a:ext cx="6453287" cy="646331"/>
                  <a:chOff x="2428239" y="120255"/>
                  <a:chExt cx="6453287" cy="646331"/>
                </a:xfrm>
              </p:grpSpPr>
              <p:sp>
                <p:nvSpPr>
                  <p:cNvPr id="31" name="Rectangle 30">
                    <a:extLst>
                      <a:ext uri="{FF2B5EF4-FFF2-40B4-BE49-F238E27FC236}">
                        <a16:creationId xmlns:a16="http://schemas.microsoft.com/office/drawing/2014/main" id="{E04CFF82-D7CA-C042-B41E-CC2B0D18DE80}"/>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9676C29-ADC8-BC4A-9283-33C097946D75}"/>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30" name="TextBox 29">
                  <a:extLst>
                    <a:ext uri="{FF2B5EF4-FFF2-40B4-BE49-F238E27FC236}">
                      <a16:creationId xmlns:a16="http://schemas.microsoft.com/office/drawing/2014/main" id="{3F0DAF66-F1B5-924B-81D4-909F3EDD8383}"/>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spTree>
    <p:extLst>
      <p:ext uri="{BB962C8B-B14F-4D97-AF65-F5344CB8AC3E}">
        <p14:creationId xmlns:p14="http://schemas.microsoft.com/office/powerpoint/2010/main" val="33963262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315984-4359-A040-A024-F328C7D8B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11" name="Picture 10">
            <a:extLst>
              <a:ext uri="{FF2B5EF4-FFF2-40B4-BE49-F238E27FC236}">
                <a16:creationId xmlns:a16="http://schemas.microsoft.com/office/drawing/2014/main" id="{4D270570-064A-5242-9894-7FCFA3B8D766}"/>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a:extLst>
              <a:ext uri="{FF2B5EF4-FFF2-40B4-BE49-F238E27FC236}">
                <a16:creationId xmlns:a16="http://schemas.microsoft.com/office/drawing/2014/main" id="{D3265835-EB66-1D48-9A59-79E8F5B0FBA5}"/>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3" name="Group 12">
            <a:extLst>
              <a:ext uri="{FF2B5EF4-FFF2-40B4-BE49-F238E27FC236}">
                <a16:creationId xmlns:a16="http://schemas.microsoft.com/office/drawing/2014/main" id="{ED733B9F-C88D-7242-B336-156A10B29CA7}"/>
              </a:ext>
            </a:extLst>
          </p:cNvPr>
          <p:cNvGrpSpPr/>
          <p:nvPr/>
        </p:nvGrpSpPr>
        <p:grpSpPr>
          <a:xfrm>
            <a:off x="2406631" y="134598"/>
            <a:ext cx="5500240" cy="1200329"/>
            <a:chOff x="2406631" y="174939"/>
            <a:chExt cx="4446585" cy="1200329"/>
          </a:xfrm>
        </p:grpSpPr>
        <p:sp>
          <p:nvSpPr>
            <p:cNvPr id="14" name="Rectangle 13">
              <a:extLst>
                <a:ext uri="{FF2B5EF4-FFF2-40B4-BE49-F238E27FC236}">
                  <a16:creationId xmlns:a16="http://schemas.microsoft.com/office/drawing/2014/main" id="{DB47B6B6-FB8C-F24A-B464-51BED89A5C2B}"/>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B35C86A-5958-854E-8EF2-2D45A1E203C9}"/>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6" name="Group 15">
            <a:extLst>
              <a:ext uri="{FF2B5EF4-FFF2-40B4-BE49-F238E27FC236}">
                <a16:creationId xmlns:a16="http://schemas.microsoft.com/office/drawing/2014/main" id="{BD94811C-C34D-4943-B1F1-7D5E0A38B48E}"/>
              </a:ext>
            </a:extLst>
          </p:cNvPr>
          <p:cNvGrpSpPr/>
          <p:nvPr/>
        </p:nvGrpSpPr>
        <p:grpSpPr>
          <a:xfrm>
            <a:off x="7102191" y="1924493"/>
            <a:ext cx="3657600" cy="2073349"/>
            <a:chOff x="7102191" y="1924493"/>
            <a:chExt cx="3657600" cy="2073349"/>
          </a:xfrm>
        </p:grpSpPr>
        <p:grpSp>
          <p:nvGrpSpPr>
            <p:cNvPr id="17" name="Group 16">
              <a:extLst>
                <a:ext uri="{FF2B5EF4-FFF2-40B4-BE49-F238E27FC236}">
                  <a16:creationId xmlns:a16="http://schemas.microsoft.com/office/drawing/2014/main" id="{03DB6790-4F2A-B743-9F9D-BE5F6D9FFC95}"/>
                </a:ext>
              </a:extLst>
            </p:cNvPr>
            <p:cNvGrpSpPr/>
            <p:nvPr/>
          </p:nvGrpSpPr>
          <p:grpSpPr>
            <a:xfrm>
              <a:off x="7410893" y="3189767"/>
              <a:ext cx="3253563" cy="808075"/>
              <a:chOff x="7410893" y="3189767"/>
              <a:chExt cx="3253563" cy="808075"/>
            </a:xfrm>
          </p:grpSpPr>
          <p:sp>
            <p:nvSpPr>
              <p:cNvPr id="19" name="Rectangle 18">
                <a:extLst>
                  <a:ext uri="{FF2B5EF4-FFF2-40B4-BE49-F238E27FC236}">
                    <a16:creationId xmlns:a16="http://schemas.microsoft.com/office/drawing/2014/main" id="{5AB2CD90-1E60-3A40-B219-133B47CF03A1}"/>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96E3C-9240-A74A-B5EC-937C1532AB79}"/>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9E9C382-28FD-2040-BFB4-E5C7B7EA2693}"/>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12D800-25F7-BC42-AAB3-267DAA7B86C1}"/>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0A29FA4F-EF29-294C-852F-69DC8ECAFD60}"/>
              </a:ext>
            </a:extLst>
          </p:cNvPr>
          <p:cNvSpPr/>
          <p:nvPr/>
        </p:nvSpPr>
        <p:spPr>
          <a:xfrm>
            <a:off x="10499833" y="2722179"/>
            <a:ext cx="30199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6"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12" name="TextBox 11">
            <a:extLst>
              <a:ext uri="{FF2B5EF4-FFF2-40B4-BE49-F238E27FC236}">
                <a16:creationId xmlns:a16="http://schemas.microsoft.com/office/drawing/2014/main" id="{4B063FB3-AAF5-E24D-81E4-E9D6FB761CC3}"/>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32150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1D158D07-FD49-4BEC-8681-92A666FA3D17}"/>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3319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3297927" cy="6764798"/>
            <a:chOff x="-72004" y="-427861"/>
            <a:chExt cx="13297927" cy="7127166"/>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4" y="-427861"/>
              <a:ext cx="12166314" cy="6858000"/>
            </a:xfrm>
            <a:prstGeom prst="rect">
              <a:avLst/>
            </a:prstGeom>
          </p:spPr>
        </p:pic>
        <p:sp>
          <p:nvSpPr>
            <p:cNvPr id="10" name="TextBox 9"/>
            <p:cNvSpPr txBox="1"/>
            <p:nvPr/>
          </p:nvSpPr>
          <p:spPr>
            <a:xfrm>
              <a:off x="8856375" y="1343090"/>
              <a:ext cx="4369548" cy="48639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Seguridad y respeto</a:t>
              </a:r>
            </a:p>
          </p:txBody>
        </p:sp>
        <p:sp>
          <p:nvSpPr>
            <p:cNvPr id="11" name="TextBox 10"/>
            <p:cNvSpPr txBox="1"/>
            <p:nvPr/>
          </p:nvSpPr>
          <p:spPr>
            <a:xfrm>
              <a:off x="3549879" y="2333044"/>
              <a:ext cx="5639956"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Igualdad</a:t>
              </a:r>
            </a:p>
          </p:txBody>
        </p:sp>
        <p:sp>
          <p:nvSpPr>
            <p:cNvPr id="12" name="TextBox 11"/>
            <p:cNvSpPr txBox="1"/>
            <p:nvPr/>
          </p:nvSpPr>
          <p:spPr>
            <a:xfrm>
              <a:off x="4926073" y="4636605"/>
              <a:ext cx="3847067" cy="545916"/>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sp>
          <p:nvSpPr>
            <p:cNvPr id="14" name="TextBox 13"/>
            <p:cNvSpPr txBox="1"/>
            <p:nvPr/>
          </p:nvSpPr>
          <p:spPr>
            <a:xfrm>
              <a:off x="8113775" y="4639000"/>
              <a:ext cx="3268327" cy="995494"/>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Recetas para una relación sana</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52990" r="14523" b="35943"/>
            <a:stretch>
              <a:fillRect/>
            </a:stretch>
          </p:blipFill>
          <p:spPr>
            <a:xfrm>
              <a:off x="2438713" y="1965512"/>
              <a:ext cx="1091118" cy="121270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864" r="65557" b="66780"/>
            <a:stretch>
              <a:fillRect/>
            </a:stretch>
          </p:blipFill>
          <p:spPr>
            <a:xfrm>
              <a:off x="2524304" y="4135578"/>
              <a:ext cx="2454021" cy="136851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115" y="752252"/>
              <a:ext cx="3952750" cy="222811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153" y="4973072"/>
              <a:ext cx="3062393" cy="1726233"/>
            </a:xfrm>
            <a:prstGeom prst="rect">
              <a:avLst/>
            </a:prstGeom>
          </p:spPr>
        </p:pic>
        <p:grpSp>
          <p:nvGrpSpPr>
            <p:cNvPr id="2" name="Group 1"/>
            <p:cNvGrpSpPr/>
            <p:nvPr/>
          </p:nvGrpSpPr>
          <p:grpSpPr>
            <a:xfrm>
              <a:off x="2480571" y="3265178"/>
              <a:ext cx="4018508" cy="1045564"/>
              <a:chOff x="3651826" y="1764765"/>
              <a:chExt cx="5123768" cy="1291572"/>
            </a:xfrm>
          </p:grpSpPr>
          <p:sp>
            <p:nvSpPr>
              <p:cNvPr id="20" name="TextBox 19"/>
              <p:cNvSpPr txBox="1"/>
              <p:nvPr/>
            </p:nvSpPr>
            <p:spPr>
              <a:xfrm>
                <a:off x="5465191" y="1764765"/>
                <a:ext cx="3310403" cy="124172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21" name="Picture 20"/>
              <p:cNvPicPr>
                <a:picLocks noChangeAspect="1"/>
              </p:cNvPicPr>
              <p:nvPr/>
            </p:nvPicPr>
            <p:blipFill>
              <a:blip r:embed="rId8"/>
              <a:stretch>
                <a:fillRect/>
              </a:stretch>
            </p:blipFill>
            <p:spPr>
              <a:xfrm>
                <a:off x="3651826" y="1786409"/>
                <a:ext cx="1813365" cy="1269928"/>
              </a:xfrm>
              <a:prstGeom prst="rect">
                <a:avLst/>
              </a:prstGeom>
            </p:spPr>
          </p:pic>
        </p:grpSp>
      </p:grpSp>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4" name="TextBox 3">
            <a:extLst>
              <a:ext uri="{FF2B5EF4-FFF2-40B4-BE49-F238E27FC236}">
                <a16:creationId xmlns:a16="http://schemas.microsoft.com/office/drawing/2014/main" id="{90E7DF98-6545-4AEB-BE35-6445D3E2FBE1}"/>
              </a:ext>
            </a:extLst>
          </p:cNvPr>
          <p:cNvSpPr txBox="1"/>
          <p:nvPr/>
        </p:nvSpPr>
        <p:spPr>
          <a:xfrm>
            <a:off x="1949756" y="107200"/>
            <a:ext cx="566459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7" name="Freeform 6">
            <a:extLst>
              <a:ext uri="{FF2B5EF4-FFF2-40B4-BE49-F238E27FC236}">
                <a16:creationId xmlns:a16="http://schemas.microsoft.com/office/drawing/2014/main" id="{9ED6C7FC-9D8E-9443-8F13-43846D2BCE93}"/>
              </a:ext>
            </a:extLst>
          </p:cNvPr>
          <p:cNvSpPr/>
          <p:nvPr/>
        </p:nvSpPr>
        <p:spPr>
          <a:xfrm>
            <a:off x="6531178" y="1983200"/>
            <a:ext cx="719678" cy="309034"/>
          </a:xfrm>
          <a:custGeom>
            <a:avLst/>
            <a:gdLst>
              <a:gd name="connsiteX0" fmla="*/ 122778 w 719678"/>
              <a:gd name="connsiteY0" fmla="*/ 21167 h 309034"/>
              <a:gd name="connsiteX1" fmla="*/ 84678 w 719678"/>
              <a:gd name="connsiteY1" fmla="*/ 25400 h 309034"/>
              <a:gd name="connsiteX2" fmla="*/ 16944 w 719678"/>
              <a:gd name="connsiteY2" fmla="*/ 33867 h 309034"/>
              <a:gd name="connsiteX3" fmla="*/ 4244 w 719678"/>
              <a:gd name="connsiteY3" fmla="*/ 46567 h 309034"/>
              <a:gd name="connsiteX4" fmla="*/ 4244 w 719678"/>
              <a:gd name="connsiteY4" fmla="*/ 80434 h 309034"/>
              <a:gd name="connsiteX5" fmla="*/ 8478 w 719678"/>
              <a:gd name="connsiteY5" fmla="*/ 93134 h 309034"/>
              <a:gd name="connsiteX6" fmla="*/ 21178 w 719678"/>
              <a:gd name="connsiteY6" fmla="*/ 101600 h 309034"/>
              <a:gd name="connsiteX7" fmla="*/ 25411 w 719678"/>
              <a:gd name="connsiteY7" fmla="*/ 131234 h 309034"/>
              <a:gd name="connsiteX8" fmla="*/ 38111 w 719678"/>
              <a:gd name="connsiteY8" fmla="*/ 173567 h 309034"/>
              <a:gd name="connsiteX9" fmla="*/ 42344 w 719678"/>
              <a:gd name="connsiteY9" fmla="*/ 186267 h 309034"/>
              <a:gd name="connsiteX10" fmla="*/ 46578 w 719678"/>
              <a:gd name="connsiteY10" fmla="*/ 198967 h 309034"/>
              <a:gd name="connsiteX11" fmla="*/ 59278 w 719678"/>
              <a:gd name="connsiteY11" fmla="*/ 249767 h 309034"/>
              <a:gd name="connsiteX12" fmla="*/ 71978 w 719678"/>
              <a:gd name="connsiteY12" fmla="*/ 262467 h 309034"/>
              <a:gd name="connsiteX13" fmla="*/ 84678 w 719678"/>
              <a:gd name="connsiteY13" fmla="*/ 266700 h 309034"/>
              <a:gd name="connsiteX14" fmla="*/ 110078 w 719678"/>
              <a:gd name="connsiteY14" fmla="*/ 283634 h 309034"/>
              <a:gd name="connsiteX15" fmla="*/ 135478 w 719678"/>
              <a:gd name="connsiteY15" fmla="*/ 309034 h 309034"/>
              <a:gd name="connsiteX16" fmla="*/ 165111 w 719678"/>
              <a:gd name="connsiteY16" fmla="*/ 300567 h 309034"/>
              <a:gd name="connsiteX17" fmla="*/ 194744 w 719678"/>
              <a:gd name="connsiteY17" fmla="*/ 287867 h 309034"/>
              <a:gd name="connsiteX18" fmla="*/ 207444 w 719678"/>
              <a:gd name="connsiteY18" fmla="*/ 279400 h 309034"/>
              <a:gd name="connsiteX19" fmla="*/ 232844 w 719678"/>
              <a:gd name="connsiteY19" fmla="*/ 270934 h 309034"/>
              <a:gd name="connsiteX20" fmla="*/ 325978 w 719678"/>
              <a:gd name="connsiteY20" fmla="*/ 275167 h 309034"/>
              <a:gd name="connsiteX21" fmla="*/ 338678 w 719678"/>
              <a:gd name="connsiteY21" fmla="*/ 270934 h 309034"/>
              <a:gd name="connsiteX22" fmla="*/ 381011 w 719678"/>
              <a:gd name="connsiteY22" fmla="*/ 266700 h 309034"/>
              <a:gd name="connsiteX23" fmla="*/ 478378 w 719678"/>
              <a:gd name="connsiteY23" fmla="*/ 262467 h 309034"/>
              <a:gd name="connsiteX24" fmla="*/ 533411 w 719678"/>
              <a:gd name="connsiteY24" fmla="*/ 249767 h 309034"/>
              <a:gd name="connsiteX25" fmla="*/ 618078 w 719678"/>
              <a:gd name="connsiteY25" fmla="*/ 254000 h 309034"/>
              <a:gd name="connsiteX26" fmla="*/ 660411 w 719678"/>
              <a:gd name="connsiteY26" fmla="*/ 245534 h 309034"/>
              <a:gd name="connsiteX27" fmla="*/ 698511 w 719678"/>
              <a:gd name="connsiteY27" fmla="*/ 220134 h 309034"/>
              <a:gd name="connsiteX28" fmla="*/ 711211 w 719678"/>
              <a:gd name="connsiteY28" fmla="*/ 211667 h 309034"/>
              <a:gd name="connsiteX29" fmla="*/ 719678 w 719678"/>
              <a:gd name="connsiteY29" fmla="*/ 182034 h 309034"/>
              <a:gd name="connsiteX30" fmla="*/ 711211 w 719678"/>
              <a:gd name="connsiteY30" fmla="*/ 135467 h 309034"/>
              <a:gd name="connsiteX31" fmla="*/ 706978 w 719678"/>
              <a:gd name="connsiteY31" fmla="*/ 110067 h 309034"/>
              <a:gd name="connsiteX32" fmla="*/ 702744 w 719678"/>
              <a:gd name="connsiteY32" fmla="*/ 88900 h 309034"/>
              <a:gd name="connsiteX33" fmla="*/ 694278 w 719678"/>
              <a:gd name="connsiteY33" fmla="*/ 21167 h 309034"/>
              <a:gd name="connsiteX34" fmla="*/ 685811 w 719678"/>
              <a:gd name="connsiteY34" fmla="*/ 8467 h 309034"/>
              <a:gd name="connsiteX35" fmla="*/ 673111 w 719678"/>
              <a:gd name="connsiteY35" fmla="*/ 0 h 309034"/>
              <a:gd name="connsiteX36" fmla="*/ 601144 w 719678"/>
              <a:gd name="connsiteY36" fmla="*/ 8467 h 309034"/>
              <a:gd name="connsiteX37" fmla="*/ 537644 w 719678"/>
              <a:gd name="connsiteY37" fmla="*/ 16934 h 309034"/>
              <a:gd name="connsiteX38" fmla="*/ 503778 w 719678"/>
              <a:gd name="connsiteY38" fmla="*/ 25400 h 309034"/>
              <a:gd name="connsiteX39" fmla="*/ 478378 w 719678"/>
              <a:gd name="connsiteY39" fmla="*/ 33867 h 309034"/>
              <a:gd name="connsiteX40" fmla="*/ 414878 w 719678"/>
              <a:gd name="connsiteY40" fmla="*/ 33867 h 309034"/>
              <a:gd name="connsiteX41" fmla="*/ 397944 w 719678"/>
              <a:gd name="connsiteY41" fmla="*/ 29634 h 309034"/>
              <a:gd name="connsiteX42" fmla="*/ 325978 w 719678"/>
              <a:gd name="connsiteY42" fmla="*/ 25400 h 309034"/>
              <a:gd name="connsiteX43" fmla="*/ 283644 w 719678"/>
              <a:gd name="connsiteY43" fmla="*/ 21167 h 309034"/>
              <a:gd name="connsiteX44" fmla="*/ 156644 w 719678"/>
              <a:gd name="connsiteY44" fmla="*/ 21167 h 309034"/>
              <a:gd name="connsiteX45" fmla="*/ 122778 w 719678"/>
              <a:gd name="connsiteY45" fmla="*/ 21167 h 30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78" h="309034">
                <a:moveTo>
                  <a:pt x="122778" y="21167"/>
                </a:moveTo>
                <a:cubicBezTo>
                  <a:pt x="110784" y="21873"/>
                  <a:pt x="97399" y="24188"/>
                  <a:pt x="84678" y="25400"/>
                </a:cubicBezTo>
                <a:cubicBezTo>
                  <a:pt x="23729" y="31205"/>
                  <a:pt x="51853" y="25141"/>
                  <a:pt x="16944" y="33867"/>
                </a:cubicBezTo>
                <a:cubicBezTo>
                  <a:pt x="12711" y="38100"/>
                  <a:pt x="7565" y="41586"/>
                  <a:pt x="4244" y="46567"/>
                </a:cubicBezTo>
                <a:cubicBezTo>
                  <a:pt x="-3463" y="58128"/>
                  <a:pt x="1069" y="67735"/>
                  <a:pt x="4244" y="80434"/>
                </a:cubicBezTo>
                <a:cubicBezTo>
                  <a:pt x="5326" y="84763"/>
                  <a:pt x="5690" y="89650"/>
                  <a:pt x="8478" y="93134"/>
                </a:cubicBezTo>
                <a:cubicBezTo>
                  <a:pt x="11656" y="97107"/>
                  <a:pt x="16945" y="98778"/>
                  <a:pt x="21178" y="101600"/>
                </a:cubicBezTo>
                <a:cubicBezTo>
                  <a:pt x="22589" y="111478"/>
                  <a:pt x="23626" y="121417"/>
                  <a:pt x="25411" y="131234"/>
                </a:cubicBezTo>
                <a:cubicBezTo>
                  <a:pt x="27970" y="145312"/>
                  <a:pt x="33692" y="160309"/>
                  <a:pt x="38111" y="173567"/>
                </a:cubicBezTo>
                <a:lnTo>
                  <a:pt x="42344" y="186267"/>
                </a:lnTo>
                <a:lnTo>
                  <a:pt x="46578" y="198967"/>
                </a:lnTo>
                <a:cubicBezTo>
                  <a:pt x="47977" y="207363"/>
                  <a:pt x="52568" y="243057"/>
                  <a:pt x="59278" y="249767"/>
                </a:cubicBezTo>
                <a:cubicBezTo>
                  <a:pt x="63511" y="254000"/>
                  <a:pt x="66997" y="259146"/>
                  <a:pt x="71978" y="262467"/>
                </a:cubicBezTo>
                <a:cubicBezTo>
                  <a:pt x="75691" y="264942"/>
                  <a:pt x="80445" y="265289"/>
                  <a:pt x="84678" y="266700"/>
                </a:cubicBezTo>
                <a:cubicBezTo>
                  <a:pt x="93145" y="272345"/>
                  <a:pt x="102883" y="276439"/>
                  <a:pt x="110078" y="283634"/>
                </a:cubicBezTo>
                <a:lnTo>
                  <a:pt x="135478" y="309034"/>
                </a:lnTo>
                <a:cubicBezTo>
                  <a:pt x="144064" y="306887"/>
                  <a:pt x="156614" y="304209"/>
                  <a:pt x="165111" y="300567"/>
                </a:cubicBezTo>
                <a:cubicBezTo>
                  <a:pt x="201729" y="284874"/>
                  <a:pt x="164960" y="297794"/>
                  <a:pt x="194744" y="287867"/>
                </a:cubicBezTo>
                <a:cubicBezTo>
                  <a:pt x="198977" y="285045"/>
                  <a:pt x="202795" y="281466"/>
                  <a:pt x="207444" y="279400"/>
                </a:cubicBezTo>
                <a:cubicBezTo>
                  <a:pt x="215599" y="275775"/>
                  <a:pt x="232844" y="270934"/>
                  <a:pt x="232844" y="270934"/>
                </a:cubicBezTo>
                <a:cubicBezTo>
                  <a:pt x="263889" y="272345"/>
                  <a:pt x="294901" y="275167"/>
                  <a:pt x="325978" y="275167"/>
                </a:cubicBezTo>
                <a:cubicBezTo>
                  <a:pt x="330440" y="275167"/>
                  <a:pt x="334268" y="271613"/>
                  <a:pt x="338678" y="270934"/>
                </a:cubicBezTo>
                <a:cubicBezTo>
                  <a:pt x="352694" y="268778"/>
                  <a:pt x="366856" y="267558"/>
                  <a:pt x="381011" y="266700"/>
                </a:cubicBezTo>
                <a:cubicBezTo>
                  <a:pt x="413438" y="264735"/>
                  <a:pt x="445922" y="263878"/>
                  <a:pt x="478378" y="262467"/>
                </a:cubicBezTo>
                <a:cubicBezTo>
                  <a:pt x="525087" y="253125"/>
                  <a:pt x="507059" y="258550"/>
                  <a:pt x="533411" y="249767"/>
                </a:cubicBezTo>
                <a:cubicBezTo>
                  <a:pt x="561633" y="251178"/>
                  <a:pt x="589820" y="254000"/>
                  <a:pt x="618078" y="254000"/>
                </a:cubicBezTo>
                <a:cubicBezTo>
                  <a:pt x="628458" y="254000"/>
                  <a:pt x="649222" y="248331"/>
                  <a:pt x="660411" y="245534"/>
                </a:cubicBezTo>
                <a:lnTo>
                  <a:pt x="698511" y="220134"/>
                </a:lnTo>
                <a:lnTo>
                  <a:pt x="711211" y="211667"/>
                </a:lnTo>
                <a:cubicBezTo>
                  <a:pt x="713206" y="205681"/>
                  <a:pt x="719678" y="187345"/>
                  <a:pt x="719678" y="182034"/>
                </a:cubicBezTo>
                <a:cubicBezTo>
                  <a:pt x="719678" y="160515"/>
                  <a:pt x="714915" y="153991"/>
                  <a:pt x="711211" y="135467"/>
                </a:cubicBezTo>
                <a:cubicBezTo>
                  <a:pt x="709528" y="127050"/>
                  <a:pt x="708513" y="118512"/>
                  <a:pt x="706978" y="110067"/>
                </a:cubicBezTo>
                <a:cubicBezTo>
                  <a:pt x="705691" y="102988"/>
                  <a:pt x="704155" y="95956"/>
                  <a:pt x="702744" y="88900"/>
                </a:cubicBezTo>
                <a:cubicBezTo>
                  <a:pt x="701937" y="78404"/>
                  <a:pt x="703415" y="39441"/>
                  <a:pt x="694278" y="21167"/>
                </a:cubicBezTo>
                <a:cubicBezTo>
                  <a:pt x="692003" y="16616"/>
                  <a:pt x="689409" y="12065"/>
                  <a:pt x="685811" y="8467"/>
                </a:cubicBezTo>
                <a:cubicBezTo>
                  <a:pt x="682213" y="4869"/>
                  <a:pt x="677344" y="2822"/>
                  <a:pt x="673111" y="0"/>
                </a:cubicBezTo>
                <a:cubicBezTo>
                  <a:pt x="636053" y="9266"/>
                  <a:pt x="669176" y="1988"/>
                  <a:pt x="601144" y="8467"/>
                </a:cubicBezTo>
                <a:cubicBezTo>
                  <a:pt x="584716" y="10031"/>
                  <a:pt x="554561" y="14517"/>
                  <a:pt x="537644" y="16934"/>
                </a:cubicBezTo>
                <a:cubicBezTo>
                  <a:pt x="499096" y="29782"/>
                  <a:pt x="559991" y="10069"/>
                  <a:pt x="503778" y="25400"/>
                </a:cubicBezTo>
                <a:cubicBezTo>
                  <a:pt x="495168" y="27748"/>
                  <a:pt x="478378" y="33867"/>
                  <a:pt x="478378" y="33867"/>
                </a:cubicBezTo>
                <a:cubicBezTo>
                  <a:pt x="403891" y="23227"/>
                  <a:pt x="496943" y="33867"/>
                  <a:pt x="414878" y="33867"/>
                </a:cubicBezTo>
                <a:cubicBezTo>
                  <a:pt x="409060" y="33867"/>
                  <a:pt x="403736" y="30186"/>
                  <a:pt x="397944" y="29634"/>
                </a:cubicBezTo>
                <a:cubicBezTo>
                  <a:pt x="374022" y="27356"/>
                  <a:pt x="349942" y="27175"/>
                  <a:pt x="325978" y="25400"/>
                </a:cubicBezTo>
                <a:cubicBezTo>
                  <a:pt x="311835" y="24352"/>
                  <a:pt x="297755" y="22578"/>
                  <a:pt x="283644" y="21167"/>
                </a:cubicBezTo>
                <a:cubicBezTo>
                  <a:pt x="219280" y="26118"/>
                  <a:pt x="227871" y="27950"/>
                  <a:pt x="156644" y="21167"/>
                </a:cubicBezTo>
                <a:cubicBezTo>
                  <a:pt x="141003" y="19677"/>
                  <a:pt x="134772" y="20461"/>
                  <a:pt x="122778"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2C9815-66F0-4D61-B7DE-E9D11D25141B}"/>
              </a:ext>
            </a:extLst>
          </p:cNvPr>
          <p:cNvSpPr txBox="1"/>
          <p:nvPr/>
        </p:nvSpPr>
        <p:spPr>
          <a:xfrm rot="21290783">
            <a:off x="6441028" y="1935993"/>
            <a:ext cx="961162" cy="276999"/>
          </a:xfrm>
          <a:prstGeom prst="rect">
            <a:avLst/>
          </a:prstGeom>
          <a:noFill/>
        </p:spPr>
        <p:txBody>
          <a:bodyPr wrap="square" rtlCol="0">
            <a:spAutoFit/>
          </a:bodyPr>
          <a:lstStyle/>
          <a:p>
            <a:r>
              <a:rPr lang="en-US" sz="1200" dirty="0"/>
              <a:t>SEGURIDAD</a:t>
            </a:r>
          </a:p>
        </p:txBody>
      </p:sp>
      <p:sp>
        <p:nvSpPr>
          <p:cNvPr id="24" name="Footer Placeholder 3">
            <a:extLst>
              <a:ext uri="{FF2B5EF4-FFF2-40B4-BE49-F238E27FC236}">
                <a16:creationId xmlns:a16="http://schemas.microsoft.com/office/drawing/2014/main" id="{187EEA7D-EB9F-3F43-8F6F-AF8DAEE0C3C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96" y="1776088"/>
            <a:ext cx="8512573" cy="47984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2990" r="14523"/>
          <a:stretch>
            <a:fillRect/>
          </a:stretch>
        </p:blipFill>
        <p:spPr>
          <a:xfrm>
            <a:off x="6250824" y="1598899"/>
            <a:ext cx="2561043" cy="4443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864" r="65557"/>
          <a:stretch>
            <a:fillRect/>
          </a:stretch>
        </p:blipFill>
        <p:spPr>
          <a:xfrm>
            <a:off x="8967435" y="2209655"/>
            <a:ext cx="3084777" cy="5178417"/>
          </a:xfrm>
          <a:prstGeom prst="rect">
            <a:avLst/>
          </a:prstGeom>
        </p:spPr>
      </p:pic>
      <p:sp>
        <p:nvSpPr>
          <p:cNvPr id="2" name="TextBox 1"/>
          <p:cNvSpPr txBox="1"/>
          <p:nvPr/>
        </p:nvSpPr>
        <p:spPr>
          <a:xfrm>
            <a:off x="469259" y="161069"/>
            <a:ext cx="11061290" cy="1737360"/>
          </a:xfrm>
          <a:prstGeom prst="rect">
            <a:avLst/>
          </a:prstGeom>
          <a:noFill/>
        </p:spPr>
        <p:txBody>
          <a:bodyPr wrap="square" rtlCol="0">
            <a:spAutoFit/>
          </a:bodyPr>
          <a:lstStyle/>
          <a:p>
            <a:pPr algn="ctr"/>
            <a:r>
              <a:rPr lang="es-MX" sz="5400" b="1" i="0" strike="noStrike" cap="none" spc="0" baseline="0">
                <a:solidFill>
                  <a:srgbClr val="000000"/>
                </a:solidFill>
                <a:effectLst/>
                <a:latin typeface="Tahoma"/>
                <a:ea typeface="Tahoma"/>
                <a:cs typeface="Tahoma"/>
              </a:rPr>
              <a:t>Partes de una </a:t>
            </a:r>
          </a:p>
          <a:p>
            <a:pPr algn="ctr"/>
            <a:r>
              <a:rPr lang="es-MX" sz="5400" b="1" i="0" strike="noStrike" cap="none" spc="0" baseline="0">
                <a:solidFill>
                  <a:srgbClr val="000000"/>
                </a:solidFill>
                <a:effectLst/>
                <a:latin typeface="Tahoma"/>
                <a:ea typeface="Tahoma"/>
                <a:cs typeface="Tahoma"/>
              </a:rPr>
              <a:t>relación sana</a:t>
            </a:r>
          </a:p>
        </p:txBody>
      </p:sp>
      <p:sp>
        <p:nvSpPr>
          <p:cNvPr id="3" name="TextBox 2"/>
          <p:cNvSpPr txBox="1"/>
          <p:nvPr/>
        </p:nvSpPr>
        <p:spPr>
          <a:xfrm>
            <a:off x="6785185" y="6069068"/>
            <a:ext cx="1694381" cy="52322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Igualdad</a:t>
            </a:r>
          </a:p>
        </p:txBody>
      </p:sp>
      <p:sp>
        <p:nvSpPr>
          <p:cNvPr id="10" name="TextBox 9"/>
          <p:cNvSpPr txBox="1"/>
          <p:nvPr/>
        </p:nvSpPr>
        <p:spPr>
          <a:xfrm>
            <a:off x="620890" y="5324554"/>
            <a:ext cx="1896532"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Seguridad</a:t>
            </a:r>
          </a:p>
        </p:txBody>
      </p:sp>
      <p:sp>
        <p:nvSpPr>
          <p:cNvPr id="11" name="TextBox 10"/>
          <p:cNvSpPr txBox="1"/>
          <p:nvPr/>
        </p:nvSpPr>
        <p:spPr>
          <a:xfrm>
            <a:off x="3868534" y="5313428"/>
            <a:ext cx="1640443"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Respeto</a:t>
            </a:r>
          </a:p>
        </p:txBody>
      </p:sp>
      <p:sp>
        <p:nvSpPr>
          <p:cNvPr id="12" name="TextBox 11"/>
          <p:cNvSpPr txBox="1"/>
          <p:nvPr/>
        </p:nvSpPr>
        <p:spPr>
          <a:xfrm>
            <a:off x="9276654" y="5693429"/>
            <a:ext cx="2731200"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5" name="Footer Placeholder 3">
            <a:extLst>
              <a:ext uri="{FF2B5EF4-FFF2-40B4-BE49-F238E27FC236}">
                <a16:creationId xmlns:a16="http://schemas.microsoft.com/office/drawing/2014/main" id="{235D8A8B-5B19-7A49-896E-241B72AA477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6" name="Freeform 15">
            <a:extLst>
              <a:ext uri="{FF2B5EF4-FFF2-40B4-BE49-F238E27FC236}">
                <a16:creationId xmlns:a16="http://schemas.microsoft.com/office/drawing/2014/main" id="{152EEC19-F0A8-9246-B564-8C9934B19276}"/>
              </a:ext>
            </a:extLst>
          </p:cNvPr>
          <p:cNvSpPr/>
          <p:nvPr/>
        </p:nvSpPr>
        <p:spPr>
          <a:xfrm>
            <a:off x="712331" y="3656127"/>
            <a:ext cx="1680375" cy="721563"/>
          </a:xfrm>
          <a:custGeom>
            <a:avLst/>
            <a:gdLst>
              <a:gd name="connsiteX0" fmla="*/ 122778 w 719678"/>
              <a:gd name="connsiteY0" fmla="*/ 21167 h 309034"/>
              <a:gd name="connsiteX1" fmla="*/ 84678 w 719678"/>
              <a:gd name="connsiteY1" fmla="*/ 25400 h 309034"/>
              <a:gd name="connsiteX2" fmla="*/ 16944 w 719678"/>
              <a:gd name="connsiteY2" fmla="*/ 33867 h 309034"/>
              <a:gd name="connsiteX3" fmla="*/ 4244 w 719678"/>
              <a:gd name="connsiteY3" fmla="*/ 46567 h 309034"/>
              <a:gd name="connsiteX4" fmla="*/ 4244 w 719678"/>
              <a:gd name="connsiteY4" fmla="*/ 80434 h 309034"/>
              <a:gd name="connsiteX5" fmla="*/ 8478 w 719678"/>
              <a:gd name="connsiteY5" fmla="*/ 93134 h 309034"/>
              <a:gd name="connsiteX6" fmla="*/ 21178 w 719678"/>
              <a:gd name="connsiteY6" fmla="*/ 101600 h 309034"/>
              <a:gd name="connsiteX7" fmla="*/ 25411 w 719678"/>
              <a:gd name="connsiteY7" fmla="*/ 131234 h 309034"/>
              <a:gd name="connsiteX8" fmla="*/ 38111 w 719678"/>
              <a:gd name="connsiteY8" fmla="*/ 173567 h 309034"/>
              <a:gd name="connsiteX9" fmla="*/ 42344 w 719678"/>
              <a:gd name="connsiteY9" fmla="*/ 186267 h 309034"/>
              <a:gd name="connsiteX10" fmla="*/ 46578 w 719678"/>
              <a:gd name="connsiteY10" fmla="*/ 198967 h 309034"/>
              <a:gd name="connsiteX11" fmla="*/ 59278 w 719678"/>
              <a:gd name="connsiteY11" fmla="*/ 249767 h 309034"/>
              <a:gd name="connsiteX12" fmla="*/ 71978 w 719678"/>
              <a:gd name="connsiteY12" fmla="*/ 262467 h 309034"/>
              <a:gd name="connsiteX13" fmla="*/ 84678 w 719678"/>
              <a:gd name="connsiteY13" fmla="*/ 266700 h 309034"/>
              <a:gd name="connsiteX14" fmla="*/ 110078 w 719678"/>
              <a:gd name="connsiteY14" fmla="*/ 283634 h 309034"/>
              <a:gd name="connsiteX15" fmla="*/ 135478 w 719678"/>
              <a:gd name="connsiteY15" fmla="*/ 309034 h 309034"/>
              <a:gd name="connsiteX16" fmla="*/ 165111 w 719678"/>
              <a:gd name="connsiteY16" fmla="*/ 300567 h 309034"/>
              <a:gd name="connsiteX17" fmla="*/ 194744 w 719678"/>
              <a:gd name="connsiteY17" fmla="*/ 287867 h 309034"/>
              <a:gd name="connsiteX18" fmla="*/ 207444 w 719678"/>
              <a:gd name="connsiteY18" fmla="*/ 279400 h 309034"/>
              <a:gd name="connsiteX19" fmla="*/ 232844 w 719678"/>
              <a:gd name="connsiteY19" fmla="*/ 270934 h 309034"/>
              <a:gd name="connsiteX20" fmla="*/ 325978 w 719678"/>
              <a:gd name="connsiteY20" fmla="*/ 275167 h 309034"/>
              <a:gd name="connsiteX21" fmla="*/ 338678 w 719678"/>
              <a:gd name="connsiteY21" fmla="*/ 270934 h 309034"/>
              <a:gd name="connsiteX22" fmla="*/ 381011 w 719678"/>
              <a:gd name="connsiteY22" fmla="*/ 266700 h 309034"/>
              <a:gd name="connsiteX23" fmla="*/ 478378 w 719678"/>
              <a:gd name="connsiteY23" fmla="*/ 262467 h 309034"/>
              <a:gd name="connsiteX24" fmla="*/ 533411 w 719678"/>
              <a:gd name="connsiteY24" fmla="*/ 249767 h 309034"/>
              <a:gd name="connsiteX25" fmla="*/ 618078 w 719678"/>
              <a:gd name="connsiteY25" fmla="*/ 254000 h 309034"/>
              <a:gd name="connsiteX26" fmla="*/ 660411 w 719678"/>
              <a:gd name="connsiteY26" fmla="*/ 245534 h 309034"/>
              <a:gd name="connsiteX27" fmla="*/ 698511 w 719678"/>
              <a:gd name="connsiteY27" fmla="*/ 220134 h 309034"/>
              <a:gd name="connsiteX28" fmla="*/ 711211 w 719678"/>
              <a:gd name="connsiteY28" fmla="*/ 211667 h 309034"/>
              <a:gd name="connsiteX29" fmla="*/ 719678 w 719678"/>
              <a:gd name="connsiteY29" fmla="*/ 182034 h 309034"/>
              <a:gd name="connsiteX30" fmla="*/ 711211 w 719678"/>
              <a:gd name="connsiteY30" fmla="*/ 135467 h 309034"/>
              <a:gd name="connsiteX31" fmla="*/ 706978 w 719678"/>
              <a:gd name="connsiteY31" fmla="*/ 110067 h 309034"/>
              <a:gd name="connsiteX32" fmla="*/ 702744 w 719678"/>
              <a:gd name="connsiteY32" fmla="*/ 88900 h 309034"/>
              <a:gd name="connsiteX33" fmla="*/ 694278 w 719678"/>
              <a:gd name="connsiteY33" fmla="*/ 21167 h 309034"/>
              <a:gd name="connsiteX34" fmla="*/ 685811 w 719678"/>
              <a:gd name="connsiteY34" fmla="*/ 8467 h 309034"/>
              <a:gd name="connsiteX35" fmla="*/ 673111 w 719678"/>
              <a:gd name="connsiteY35" fmla="*/ 0 h 309034"/>
              <a:gd name="connsiteX36" fmla="*/ 601144 w 719678"/>
              <a:gd name="connsiteY36" fmla="*/ 8467 h 309034"/>
              <a:gd name="connsiteX37" fmla="*/ 537644 w 719678"/>
              <a:gd name="connsiteY37" fmla="*/ 16934 h 309034"/>
              <a:gd name="connsiteX38" fmla="*/ 503778 w 719678"/>
              <a:gd name="connsiteY38" fmla="*/ 25400 h 309034"/>
              <a:gd name="connsiteX39" fmla="*/ 478378 w 719678"/>
              <a:gd name="connsiteY39" fmla="*/ 33867 h 309034"/>
              <a:gd name="connsiteX40" fmla="*/ 414878 w 719678"/>
              <a:gd name="connsiteY40" fmla="*/ 33867 h 309034"/>
              <a:gd name="connsiteX41" fmla="*/ 397944 w 719678"/>
              <a:gd name="connsiteY41" fmla="*/ 29634 h 309034"/>
              <a:gd name="connsiteX42" fmla="*/ 325978 w 719678"/>
              <a:gd name="connsiteY42" fmla="*/ 25400 h 309034"/>
              <a:gd name="connsiteX43" fmla="*/ 283644 w 719678"/>
              <a:gd name="connsiteY43" fmla="*/ 21167 h 309034"/>
              <a:gd name="connsiteX44" fmla="*/ 156644 w 719678"/>
              <a:gd name="connsiteY44" fmla="*/ 21167 h 309034"/>
              <a:gd name="connsiteX45" fmla="*/ 122778 w 719678"/>
              <a:gd name="connsiteY45" fmla="*/ 21167 h 30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78" h="309034">
                <a:moveTo>
                  <a:pt x="122778" y="21167"/>
                </a:moveTo>
                <a:cubicBezTo>
                  <a:pt x="110784" y="21873"/>
                  <a:pt x="97399" y="24188"/>
                  <a:pt x="84678" y="25400"/>
                </a:cubicBezTo>
                <a:cubicBezTo>
                  <a:pt x="23729" y="31205"/>
                  <a:pt x="51853" y="25141"/>
                  <a:pt x="16944" y="33867"/>
                </a:cubicBezTo>
                <a:cubicBezTo>
                  <a:pt x="12711" y="38100"/>
                  <a:pt x="7565" y="41586"/>
                  <a:pt x="4244" y="46567"/>
                </a:cubicBezTo>
                <a:cubicBezTo>
                  <a:pt x="-3463" y="58128"/>
                  <a:pt x="1069" y="67735"/>
                  <a:pt x="4244" y="80434"/>
                </a:cubicBezTo>
                <a:cubicBezTo>
                  <a:pt x="5326" y="84763"/>
                  <a:pt x="5690" y="89650"/>
                  <a:pt x="8478" y="93134"/>
                </a:cubicBezTo>
                <a:cubicBezTo>
                  <a:pt x="11656" y="97107"/>
                  <a:pt x="16945" y="98778"/>
                  <a:pt x="21178" y="101600"/>
                </a:cubicBezTo>
                <a:cubicBezTo>
                  <a:pt x="22589" y="111478"/>
                  <a:pt x="23626" y="121417"/>
                  <a:pt x="25411" y="131234"/>
                </a:cubicBezTo>
                <a:cubicBezTo>
                  <a:pt x="27970" y="145312"/>
                  <a:pt x="33692" y="160309"/>
                  <a:pt x="38111" y="173567"/>
                </a:cubicBezTo>
                <a:lnTo>
                  <a:pt x="42344" y="186267"/>
                </a:lnTo>
                <a:lnTo>
                  <a:pt x="46578" y="198967"/>
                </a:lnTo>
                <a:cubicBezTo>
                  <a:pt x="47977" y="207363"/>
                  <a:pt x="52568" y="243057"/>
                  <a:pt x="59278" y="249767"/>
                </a:cubicBezTo>
                <a:cubicBezTo>
                  <a:pt x="63511" y="254000"/>
                  <a:pt x="66997" y="259146"/>
                  <a:pt x="71978" y="262467"/>
                </a:cubicBezTo>
                <a:cubicBezTo>
                  <a:pt x="75691" y="264942"/>
                  <a:pt x="80445" y="265289"/>
                  <a:pt x="84678" y="266700"/>
                </a:cubicBezTo>
                <a:cubicBezTo>
                  <a:pt x="93145" y="272345"/>
                  <a:pt x="102883" y="276439"/>
                  <a:pt x="110078" y="283634"/>
                </a:cubicBezTo>
                <a:lnTo>
                  <a:pt x="135478" y="309034"/>
                </a:lnTo>
                <a:cubicBezTo>
                  <a:pt x="144064" y="306887"/>
                  <a:pt x="156614" y="304209"/>
                  <a:pt x="165111" y="300567"/>
                </a:cubicBezTo>
                <a:cubicBezTo>
                  <a:pt x="201729" y="284874"/>
                  <a:pt x="164960" y="297794"/>
                  <a:pt x="194744" y="287867"/>
                </a:cubicBezTo>
                <a:cubicBezTo>
                  <a:pt x="198977" y="285045"/>
                  <a:pt x="202795" y="281466"/>
                  <a:pt x="207444" y="279400"/>
                </a:cubicBezTo>
                <a:cubicBezTo>
                  <a:pt x="215599" y="275775"/>
                  <a:pt x="232844" y="270934"/>
                  <a:pt x="232844" y="270934"/>
                </a:cubicBezTo>
                <a:cubicBezTo>
                  <a:pt x="263889" y="272345"/>
                  <a:pt x="294901" y="275167"/>
                  <a:pt x="325978" y="275167"/>
                </a:cubicBezTo>
                <a:cubicBezTo>
                  <a:pt x="330440" y="275167"/>
                  <a:pt x="334268" y="271613"/>
                  <a:pt x="338678" y="270934"/>
                </a:cubicBezTo>
                <a:cubicBezTo>
                  <a:pt x="352694" y="268778"/>
                  <a:pt x="366856" y="267558"/>
                  <a:pt x="381011" y="266700"/>
                </a:cubicBezTo>
                <a:cubicBezTo>
                  <a:pt x="413438" y="264735"/>
                  <a:pt x="445922" y="263878"/>
                  <a:pt x="478378" y="262467"/>
                </a:cubicBezTo>
                <a:cubicBezTo>
                  <a:pt x="525087" y="253125"/>
                  <a:pt x="507059" y="258550"/>
                  <a:pt x="533411" y="249767"/>
                </a:cubicBezTo>
                <a:cubicBezTo>
                  <a:pt x="561633" y="251178"/>
                  <a:pt x="589820" y="254000"/>
                  <a:pt x="618078" y="254000"/>
                </a:cubicBezTo>
                <a:cubicBezTo>
                  <a:pt x="628458" y="254000"/>
                  <a:pt x="649222" y="248331"/>
                  <a:pt x="660411" y="245534"/>
                </a:cubicBezTo>
                <a:lnTo>
                  <a:pt x="698511" y="220134"/>
                </a:lnTo>
                <a:lnTo>
                  <a:pt x="711211" y="211667"/>
                </a:lnTo>
                <a:cubicBezTo>
                  <a:pt x="713206" y="205681"/>
                  <a:pt x="719678" y="187345"/>
                  <a:pt x="719678" y="182034"/>
                </a:cubicBezTo>
                <a:cubicBezTo>
                  <a:pt x="719678" y="160515"/>
                  <a:pt x="714915" y="153991"/>
                  <a:pt x="711211" y="135467"/>
                </a:cubicBezTo>
                <a:cubicBezTo>
                  <a:pt x="709528" y="127050"/>
                  <a:pt x="708513" y="118512"/>
                  <a:pt x="706978" y="110067"/>
                </a:cubicBezTo>
                <a:cubicBezTo>
                  <a:pt x="705691" y="102988"/>
                  <a:pt x="704155" y="95956"/>
                  <a:pt x="702744" y="88900"/>
                </a:cubicBezTo>
                <a:cubicBezTo>
                  <a:pt x="701937" y="78404"/>
                  <a:pt x="703415" y="39441"/>
                  <a:pt x="694278" y="21167"/>
                </a:cubicBezTo>
                <a:cubicBezTo>
                  <a:pt x="692003" y="16616"/>
                  <a:pt x="689409" y="12065"/>
                  <a:pt x="685811" y="8467"/>
                </a:cubicBezTo>
                <a:cubicBezTo>
                  <a:pt x="682213" y="4869"/>
                  <a:pt x="677344" y="2822"/>
                  <a:pt x="673111" y="0"/>
                </a:cubicBezTo>
                <a:cubicBezTo>
                  <a:pt x="636053" y="9266"/>
                  <a:pt x="669176" y="1988"/>
                  <a:pt x="601144" y="8467"/>
                </a:cubicBezTo>
                <a:cubicBezTo>
                  <a:pt x="584716" y="10031"/>
                  <a:pt x="554561" y="14517"/>
                  <a:pt x="537644" y="16934"/>
                </a:cubicBezTo>
                <a:cubicBezTo>
                  <a:pt x="499096" y="29782"/>
                  <a:pt x="559991" y="10069"/>
                  <a:pt x="503778" y="25400"/>
                </a:cubicBezTo>
                <a:cubicBezTo>
                  <a:pt x="495168" y="27748"/>
                  <a:pt x="478378" y="33867"/>
                  <a:pt x="478378" y="33867"/>
                </a:cubicBezTo>
                <a:cubicBezTo>
                  <a:pt x="403891" y="23227"/>
                  <a:pt x="496943" y="33867"/>
                  <a:pt x="414878" y="33867"/>
                </a:cubicBezTo>
                <a:cubicBezTo>
                  <a:pt x="409060" y="33867"/>
                  <a:pt x="403736" y="30186"/>
                  <a:pt x="397944" y="29634"/>
                </a:cubicBezTo>
                <a:cubicBezTo>
                  <a:pt x="374022" y="27356"/>
                  <a:pt x="349942" y="27175"/>
                  <a:pt x="325978" y="25400"/>
                </a:cubicBezTo>
                <a:cubicBezTo>
                  <a:pt x="311835" y="24352"/>
                  <a:pt x="297755" y="22578"/>
                  <a:pt x="283644" y="21167"/>
                </a:cubicBezTo>
                <a:cubicBezTo>
                  <a:pt x="219280" y="26118"/>
                  <a:pt x="227871" y="27950"/>
                  <a:pt x="156644" y="21167"/>
                </a:cubicBezTo>
                <a:cubicBezTo>
                  <a:pt x="141003" y="19677"/>
                  <a:pt x="134772" y="20461"/>
                  <a:pt x="122778"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4B6E19-BC19-4C4E-8AE1-217013D8B250}"/>
              </a:ext>
            </a:extLst>
          </p:cNvPr>
          <p:cNvSpPr txBox="1"/>
          <p:nvPr/>
        </p:nvSpPr>
        <p:spPr>
          <a:xfrm rot="21290783">
            <a:off x="789028" y="3698242"/>
            <a:ext cx="1883773" cy="461665"/>
          </a:xfrm>
          <a:prstGeom prst="rect">
            <a:avLst/>
          </a:prstGeom>
          <a:noFill/>
        </p:spPr>
        <p:txBody>
          <a:bodyPr wrap="square" rtlCol="0">
            <a:spAutoFit/>
          </a:bodyPr>
          <a:lstStyle/>
          <a:p>
            <a:r>
              <a:rPr lang="en-US" sz="2400" dirty="0"/>
              <a:t>SEGURIDAD</a:t>
            </a:r>
          </a:p>
        </p:txBody>
      </p:sp>
      <p:sp>
        <p:nvSpPr>
          <p:cNvPr id="18" name="Freeform 17">
            <a:extLst>
              <a:ext uri="{FF2B5EF4-FFF2-40B4-BE49-F238E27FC236}">
                <a16:creationId xmlns:a16="http://schemas.microsoft.com/office/drawing/2014/main" id="{86C7BF1C-BDA3-E740-8DA2-34C7A2FF79F1}"/>
              </a:ext>
            </a:extLst>
          </p:cNvPr>
          <p:cNvSpPr/>
          <p:nvPr/>
        </p:nvSpPr>
        <p:spPr>
          <a:xfrm>
            <a:off x="6992677" y="4933302"/>
            <a:ext cx="909800" cy="629036"/>
          </a:xfrm>
          <a:custGeom>
            <a:avLst/>
            <a:gdLst>
              <a:gd name="connsiteX0" fmla="*/ 790831 w 799379"/>
              <a:gd name="connsiteY0" fmla="*/ 121380 h 542166"/>
              <a:gd name="connsiteX1" fmla="*/ 766554 w 799379"/>
              <a:gd name="connsiteY1" fmla="*/ 149702 h 542166"/>
              <a:gd name="connsiteX2" fmla="*/ 758462 w 799379"/>
              <a:gd name="connsiteY2" fmla="*/ 161840 h 542166"/>
              <a:gd name="connsiteX3" fmla="*/ 746324 w 799379"/>
              <a:gd name="connsiteY3" fmla="*/ 165886 h 542166"/>
              <a:gd name="connsiteX4" fmla="*/ 734186 w 799379"/>
              <a:gd name="connsiteY4" fmla="*/ 173978 h 542166"/>
              <a:gd name="connsiteX5" fmla="*/ 709910 w 799379"/>
              <a:gd name="connsiteY5" fmla="*/ 182070 h 542166"/>
              <a:gd name="connsiteX6" fmla="*/ 681588 w 799379"/>
              <a:gd name="connsiteY6" fmla="*/ 198254 h 542166"/>
              <a:gd name="connsiteX7" fmla="*/ 669450 w 799379"/>
              <a:gd name="connsiteY7" fmla="*/ 206346 h 542166"/>
              <a:gd name="connsiteX8" fmla="*/ 657312 w 799379"/>
              <a:gd name="connsiteY8" fmla="*/ 210392 h 542166"/>
              <a:gd name="connsiteX9" fmla="*/ 633036 w 799379"/>
              <a:gd name="connsiteY9" fmla="*/ 226576 h 542166"/>
              <a:gd name="connsiteX10" fmla="*/ 624944 w 799379"/>
              <a:gd name="connsiteY10" fmla="*/ 234669 h 542166"/>
              <a:gd name="connsiteX11" fmla="*/ 600668 w 799379"/>
              <a:gd name="connsiteY11" fmla="*/ 250853 h 542166"/>
              <a:gd name="connsiteX12" fmla="*/ 576392 w 799379"/>
              <a:gd name="connsiteY12" fmla="*/ 287267 h 542166"/>
              <a:gd name="connsiteX13" fmla="*/ 568300 w 799379"/>
              <a:gd name="connsiteY13" fmla="*/ 299405 h 542166"/>
              <a:gd name="connsiteX14" fmla="*/ 560208 w 799379"/>
              <a:gd name="connsiteY14" fmla="*/ 327727 h 542166"/>
              <a:gd name="connsiteX15" fmla="*/ 552116 w 799379"/>
              <a:gd name="connsiteY15" fmla="*/ 339865 h 542166"/>
              <a:gd name="connsiteX16" fmla="*/ 527839 w 799379"/>
              <a:gd name="connsiteY16" fmla="*/ 356049 h 542166"/>
              <a:gd name="connsiteX17" fmla="*/ 515701 w 799379"/>
              <a:gd name="connsiteY17" fmla="*/ 364141 h 542166"/>
              <a:gd name="connsiteX18" fmla="*/ 495471 w 799379"/>
              <a:gd name="connsiteY18" fmla="*/ 384371 h 542166"/>
              <a:gd name="connsiteX19" fmla="*/ 475241 w 799379"/>
              <a:gd name="connsiteY19" fmla="*/ 404601 h 542166"/>
              <a:gd name="connsiteX20" fmla="*/ 455011 w 799379"/>
              <a:gd name="connsiteY20" fmla="*/ 424831 h 542166"/>
              <a:gd name="connsiteX21" fmla="*/ 446919 w 799379"/>
              <a:gd name="connsiteY21" fmla="*/ 436969 h 542166"/>
              <a:gd name="connsiteX22" fmla="*/ 426689 w 799379"/>
              <a:gd name="connsiteY22" fmla="*/ 457200 h 542166"/>
              <a:gd name="connsiteX23" fmla="*/ 418597 w 799379"/>
              <a:gd name="connsiteY23" fmla="*/ 469338 h 542166"/>
              <a:gd name="connsiteX24" fmla="*/ 398367 w 799379"/>
              <a:gd name="connsiteY24" fmla="*/ 473384 h 542166"/>
              <a:gd name="connsiteX25" fmla="*/ 374091 w 799379"/>
              <a:gd name="connsiteY25" fmla="*/ 481476 h 542166"/>
              <a:gd name="connsiteX26" fmla="*/ 361953 w 799379"/>
              <a:gd name="connsiteY26" fmla="*/ 485522 h 542166"/>
              <a:gd name="connsiteX27" fmla="*/ 325539 w 799379"/>
              <a:gd name="connsiteY27" fmla="*/ 493614 h 542166"/>
              <a:gd name="connsiteX28" fmla="*/ 305308 w 799379"/>
              <a:gd name="connsiteY28" fmla="*/ 509798 h 542166"/>
              <a:gd name="connsiteX29" fmla="*/ 281032 w 799379"/>
              <a:gd name="connsiteY29" fmla="*/ 517890 h 542166"/>
              <a:gd name="connsiteX30" fmla="*/ 248664 w 799379"/>
              <a:gd name="connsiteY30" fmla="*/ 530028 h 542166"/>
              <a:gd name="connsiteX31" fmla="*/ 159652 w 799379"/>
              <a:gd name="connsiteY31" fmla="*/ 542166 h 542166"/>
              <a:gd name="connsiteX32" fmla="*/ 58501 w 799379"/>
              <a:gd name="connsiteY32" fmla="*/ 538120 h 542166"/>
              <a:gd name="connsiteX33" fmla="*/ 30179 w 799379"/>
              <a:gd name="connsiteY33" fmla="*/ 509798 h 542166"/>
              <a:gd name="connsiteX34" fmla="*/ 22087 w 799379"/>
              <a:gd name="connsiteY34" fmla="*/ 485522 h 542166"/>
              <a:gd name="connsiteX35" fmla="*/ 13995 w 799379"/>
              <a:gd name="connsiteY35" fmla="*/ 457200 h 542166"/>
              <a:gd name="connsiteX36" fmla="*/ 9949 w 799379"/>
              <a:gd name="connsiteY36" fmla="*/ 432923 h 542166"/>
              <a:gd name="connsiteX37" fmla="*/ 5903 w 799379"/>
              <a:gd name="connsiteY37" fmla="*/ 412693 h 542166"/>
              <a:gd name="connsiteX38" fmla="*/ 5903 w 799379"/>
              <a:gd name="connsiteY38" fmla="*/ 178024 h 542166"/>
              <a:gd name="connsiteX39" fmla="*/ 9949 w 799379"/>
              <a:gd name="connsiteY39" fmla="*/ 129472 h 542166"/>
              <a:gd name="connsiteX40" fmla="*/ 18041 w 799379"/>
              <a:gd name="connsiteY40" fmla="*/ 93058 h 542166"/>
              <a:gd name="connsiteX41" fmla="*/ 30179 w 799379"/>
              <a:gd name="connsiteY41" fmla="*/ 80920 h 542166"/>
              <a:gd name="connsiteX42" fmla="*/ 66593 w 799379"/>
              <a:gd name="connsiteY42" fmla="*/ 60690 h 542166"/>
              <a:gd name="connsiteX43" fmla="*/ 90869 w 799379"/>
              <a:gd name="connsiteY43" fmla="*/ 44506 h 542166"/>
              <a:gd name="connsiteX44" fmla="*/ 127284 w 799379"/>
              <a:gd name="connsiteY44" fmla="*/ 32368 h 542166"/>
              <a:gd name="connsiteX45" fmla="*/ 139422 w 799379"/>
              <a:gd name="connsiteY45" fmla="*/ 28322 h 542166"/>
              <a:gd name="connsiteX46" fmla="*/ 151560 w 799379"/>
              <a:gd name="connsiteY46" fmla="*/ 24276 h 542166"/>
              <a:gd name="connsiteX47" fmla="*/ 179882 w 799379"/>
              <a:gd name="connsiteY47" fmla="*/ 20230 h 542166"/>
              <a:gd name="connsiteX48" fmla="*/ 272940 w 799379"/>
              <a:gd name="connsiteY48" fmla="*/ 12138 h 542166"/>
              <a:gd name="connsiteX49" fmla="*/ 321492 w 799379"/>
              <a:gd name="connsiteY49" fmla="*/ 8092 h 542166"/>
              <a:gd name="connsiteX50" fmla="*/ 370045 w 799379"/>
              <a:gd name="connsiteY50" fmla="*/ 0 h 542166"/>
              <a:gd name="connsiteX51" fmla="*/ 665404 w 799379"/>
              <a:gd name="connsiteY51" fmla="*/ 4046 h 542166"/>
              <a:gd name="connsiteX52" fmla="*/ 693726 w 799379"/>
              <a:gd name="connsiteY52" fmla="*/ 12138 h 542166"/>
              <a:gd name="connsiteX53" fmla="*/ 713956 w 799379"/>
              <a:gd name="connsiteY53" fmla="*/ 16184 h 542166"/>
              <a:gd name="connsiteX54" fmla="*/ 726094 w 799379"/>
              <a:gd name="connsiteY54" fmla="*/ 20230 h 542166"/>
              <a:gd name="connsiteX55" fmla="*/ 754416 w 799379"/>
              <a:gd name="connsiteY55" fmla="*/ 28322 h 542166"/>
              <a:gd name="connsiteX56" fmla="*/ 774646 w 799379"/>
              <a:gd name="connsiteY56" fmla="*/ 52598 h 542166"/>
              <a:gd name="connsiteX57" fmla="*/ 786785 w 799379"/>
              <a:gd name="connsiteY57" fmla="*/ 72828 h 542166"/>
              <a:gd name="connsiteX58" fmla="*/ 794877 w 799379"/>
              <a:gd name="connsiteY58" fmla="*/ 97104 h 542166"/>
              <a:gd name="connsiteX59" fmla="*/ 798923 w 799379"/>
              <a:gd name="connsiteY59" fmla="*/ 109242 h 542166"/>
              <a:gd name="connsiteX60" fmla="*/ 790831 w 799379"/>
              <a:gd name="connsiteY60" fmla="*/ 121380 h 54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9379" h="542166">
                <a:moveTo>
                  <a:pt x="790831" y="121380"/>
                </a:moveTo>
                <a:cubicBezTo>
                  <a:pt x="761081" y="170960"/>
                  <a:pt x="794578" y="121678"/>
                  <a:pt x="766554" y="149702"/>
                </a:cubicBezTo>
                <a:cubicBezTo>
                  <a:pt x="763116" y="153140"/>
                  <a:pt x="762259" y="158802"/>
                  <a:pt x="758462" y="161840"/>
                </a:cubicBezTo>
                <a:cubicBezTo>
                  <a:pt x="755132" y="164504"/>
                  <a:pt x="750139" y="163979"/>
                  <a:pt x="746324" y="165886"/>
                </a:cubicBezTo>
                <a:cubicBezTo>
                  <a:pt x="741975" y="168061"/>
                  <a:pt x="738630" y="172003"/>
                  <a:pt x="734186" y="173978"/>
                </a:cubicBezTo>
                <a:cubicBezTo>
                  <a:pt x="726391" y="177442"/>
                  <a:pt x="717007" y="177339"/>
                  <a:pt x="709910" y="182070"/>
                </a:cubicBezTo>
                <a:cubicBezTo>
                  <a:pt x="680338" y="201785"/>
                  <a:pt x="717521" y="177721"/>
                  <a:pt x="681588" y="198254"/>
                </a:cubicBezTo>
                <a:cubicBezTo>
                  <a:pt x="677366" y="200667"/>
                  <a:pt x="673799" y="204171"/>
                  <a:pt x="669450" y="206346"/>
                </a:cubicBezTo>
                <a:cubicBezTo>
                  <a:pt x="665635" y="208253"/>
                  <a:pt x="661040" y="208321"/>
                  <a:pt x="657312" y="210392"/>
                </a:cubicBezTo>
                <a:cubicBezTo>
                  <a:pt x="648810" y="215115"/>
                  <a:pt x="639912" y="219699"/>
                  <a:pt x="633036" y="226576"/>
                </a:cubicBezTo>
                <a:cubicBezTo>
                  <a:pt x="630339" y="229274"/>
                  <a:pt x="627996" y="232380"/>
                  <a:pt x="624944" y="234669"/>
                </a:cubicBezTo>
                <a:cubicBezTo>
                  <a:pt x="617164" y="240504"/>
                  <a:pt x="600668" y="250853"/>
                  <a:pt x="600668" y="250853"/>
                </a:cubicBezTo>
                <a:lnTo>
                  <a:pt x="576392" y="287267"/>
                </a:lnTo>
                <a:lnTo>
                  <a:pt x="568300" y="299405"/>
                </a:lnTo>
                <a:cubicBezTo>
                  <a:pt x="567004" y="304590"/>
                  <a:pt x="563110" y="321923"/>
                  <a:pt x="560208" y="327727"/>
                </a:cubicBezTo>
                <a:cubicBezTo>
                  <a:pt x="558033" y="332076"/>
                  <a:pt x="555776" y="336663"/>
                  <a:pt x="552116" y="339865"/>
                </a:cubicBezTo>
                <a:cubicBezTo>
                  <a:pt x="544797" y="346269"/>
                  <a:pt x="535931" y="350654"/>
                  <a:pt x="527839" y="356049"/>
                </a:cubicBezTo>
                <a:lnTo>
                  <a:pt x="515701" y="364141"/>
                </a:lnTo>
                <a:cubicBezTo>
                  <a:pt x="494122" y="396509"/>
                  <a:pt x="522444" y="357398"/>
                  <a:pt x="495471" y="384371"/>
                </a:cubicBezTo>
                <a:cubicBezTo>
                  <a:pt x="468498" y="411344"/>
                  <a:pt x="507609" y="383022"/>
                  <a:pt x="475241" y="404601"/>
                </a:cubicBezTo>
                <a:cubicBezTo>
                  <a:pt x="453662" y="436969"/>
                  <a:pt x="481984" y="397858"/>
                  <a:pt x="455011" y="424831"/>
                </a:cubicBezTo>
                <a:cubicBezTo>
                  <a:pt x="451573" y="428269"/>
                  <a:pt x="450121" y="433309"/>
                  <a:pt x="446919" y="436969"/>
                </a:cubicBezTo>
                <a:cubicBezTo>
                  <a:pt x="440639" y="444146"/>
                  <a:pt x="431979" y="449265"/>
                  <a:pt x="426689" y="457200"/>
                </a:cubicBezTo>
                <a:cubicBezTo>
                  <a:pt x="423992" y="461246"/>
                  <a:pt x="422819" y="466925"/>
                  <a:pt x="418597" y="469338"/>
                </a:cubicBezTo>
                <a:cubicBezTo>
                  <a:pt x="412626" y="472750"/>
                  <a:pt x="405002" y="471575"/>
                  <a:pt x="398367" y="473384"/>
                </a:cubicBezTo>
                <a:cubicBezTo>
                  <a:pt x="390138" y="475628"/>
                  <a:pt x="382183" y="478779"/>
                  <a:pt x="374091" y="481476"/>
                </a:cubicBezTo>
                <a:cubicBezTo>
                  <a:pt x="370045" y="482825"/>
                  <a:pt x="366160" y="484821"/>
                  <a:pt x="361953" y="485522"/>
                </a:cubicBezTo>
                <a:cubicBezTo>
                  <a:pt x="333470" y="490269"/>
                  <a:pt x="345460" y="486974"/>
                  <a:pt x="325539" y="493614"/>
                </a:cubicBezTo>
                <a:cubicBezTo>
                  <a:pt x="318813" y="500339"/>
                  <a:pt x="314494" y="505715"/>
                  <a:pt x="305308" y="509798"/>
                </a:cubicBezTo>
                <a:cubicBezTo>
                  <a:pt x="297513" y="513262"/>
                  <a:pt x="288129" y="513159"/>
                  <a:pt x="281032" y="517890"/>
                </a:cubicBezTo>
                <a:cubicBezTo>
                  <a:pt x="261924" y="530628"/>
                  <a:pt x="275427" y="523852"/>
                  <a:pt x="248664" y="530028"/>
                </a:cubicBezTo>
                <a:cubicBezTo>
                  <a:pt x="191809" y="543148"/>
                  <a:pt x="237811" y="536583"/>
                  <a:pt x="159652" y="542166"/>
                </a:cubicBezTo>
                <a:cubicBezTo>
                  <a:pt x="125935" y="540817"/>
                  <a:pt x="92159" y="540524"/>
                  <a:pt x="58501" y="538120"/>
                </a:cubicBezTo>
                <a:cubicBezTo>
                  <a:pt x="43214" y="537028"/>
                  <a:pt x="34871" y="523873"/>
                  <a:pt x="30179" y="509798"/>
                </a:cubicBezTo>
                <a:lnTo>
                  <a:pt x="22087" y="485522"/>
                </a:lnTo>
                <a:cubicBezTo>
                  <a:pt x="18231" y="473954"/>
                  <a:pt x="16535" y="469900"/>
                  <a:pt x="13995" y="457200"/>
                </a:cubicBezTo>
                <a:cubicBezTo>
                  <a:pt x="12386" y="449155"/>
                  <a:pt x="11417" y="440995"/>
                  <a:pt x="9949" y="432923"/>
                </a:cubicBezTo>
                <a:cubicBezTo>
                  <a:pt x="8719" y="426157"/>
                  <a:pt x="7252" y="419436"/>
                  <a:pt x="5903" y="412693"/>
                </a:cubicBezTo>
                <a:cubicBezTo>
                  <a:pt x="-3440" y="309918"/>
                  <a:pt x="-345" y="362343"/>
                  <a:pt x="5903" y="178024"/>
                </a:cubicBezTo>
                <a:cubicBezTo>
                  <a:pt x="6453" y="161793"/>
                  <a:pt x="8156" y="145613"/>
                  <a:pt x="9949" y="129472"/>
                </a:cubicBezTo>
                <a:cubicBezTo>
                  <a:pt x="10243" y="126828"/>
                  <a:pt x="13716" y="99546"/>
                  <a:pt x="18041" y="93058"/>
                </a:cubicBezTo>
                <a:cubicBezTo>
                  <a:pt x="21215" y="88297"/>
                  <a:pt x="25662" y="84433"/>
                  <a:pt x="30179" y="80920"/>
                </a:cubicBezTo>
                <a:cubicBezTo>
                  <a:pt x="92809" y="32207"/>
                  <a:pt x="29965" y="81039"/>
                  <a:pt x="66593" y="60690"/>
                </a:cubicBezTo>
                <a:cubicBezTo>
                  <a:pt x="75095" y="55967"/>
                  <a:pt x="81643" y="47581"/>
                  <a:pt x="90869" y="44506"/>
                </a:cubicBezTo>
                <a:lnTo>
                  <a:pt x="127284" y="32368"/>
                </a:lnTo>
                <a:lnTo>
                  <a:pt x="139422" y="28322"/>
                </a:lnTo>
                <a:cubicBezTo>
                  <a:pt x="143468" y="26973"/>
                  <a:pt x="147338" y="24879"/>
                  <a:pt x="151560" y="24276"/>
                </a:cubicBezTo>
                <a:cubicBezTo>
                  <a:pt x="161001" y="22927"/>
                  <a:pt x="170393" y="21179"/>
                  <a:pt x="179882" y="20230"/>
                </a:cubicBezTo>
                <a:cubicBezTo>
                  <a:pt x="210864" y="17132"/>
                  <a:pt x="241917" y="14797"/>
                  <a:pt x="272940" y="12138"/>
                </a:cubicBezTo>
                <a:lnTo>
                  <a:pt x="321492" y="8092"/>
                </a:lnTo>
                <a:cubicBezTo>
                  <a:pt x="340484" y="1762"/>
                  <a:pt x="342944" y="0"/>
                  <a:pt x="370045" y="0"/>
                </a:cubicBezTo>
                <a:cubicBezTo>
                  <a:pt x="468507" y="0"/>
                  <a:pt x="566951" y="2697"/>
                  <a:pt x="665404" y="4046"/>
                </a:cubicBezTo>
                <a:cubicBezTo>
                  <a:pt x="678921" y="8552"/>
                  <a:pt x="678485" y="8751"/>
                  <a:pt x="693726" y="12138"/>
                </a:cubicBezTo>
                <a:cubicBezTo>
                  <a:pt x="700439" y="13630"/>
                  <a:pt x="707284" y="14516"/>
                  <a:pt x="713956" y="16184"/>
                </a:cubicBezTo>
                <a:cubicBezTo>
                  <a:pt x="718094" y="17218"/>
                  <a:pt x="721993" y="19058"/>
                  <a:pt x="726094" y="20230"/>
                </a:cubicBezTo>
                <a:cubicBezTo>
                  <a:pt x="761657" y="30391"/>
                  <a:pt x="725313" y="18621"/>
                  <a:pt x="754416" y="28322"/>
                </a:cubicBezTo>
                <a:cubicBezTo>
                  <a:pt x="763364" y="37270"/>
                  <a:pt x="769013" y="41332"/>
                  <a:pt x="774646" y="52598"/>
                </a:cubicBezTo>
                <a:cubicBezTo>
                  <a:pt x="785150" y="73606"/>
                  <a:pt x="770979" y="57023"/>
                  <a:pt x="786785" y="72828"/>
                </a:cubicBezTo>
                <a:lnTo>
                  <a:pt x="794877" y="97104"/>
                </a:lnTo>
                <a:cubicBezTo>
                  <a:pt x="796226" y="101150"/>
                  <a:pt x="800830" y="105427"/>
                  <a:pt x="798923" y="109242"/>
                </a:cubicBezTo>
                <a:lnTo>
                  <a:pt x="790831" y="121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C2935543-9747-744E-AA9B-CD53F7ED2871}"/>
              </a:ext>
            </a:extLst>
          </p:cNvPr>
          <p:cNvSpPr/>
          <p:nvPr/>
        </p:nvSpPr>
        <p:spPr>
          <a:xfrm>
            <a:off x="7632266" y="4933302"/>
            <a:ext cx="679421" cy="752832"/>
          </a:xfrm>
          <a:custGeom>
            <a:avLst/>
            <a:gdLst>
              <a:gd name="connsiteX0" fmla="*/ 113593 w 510103"/>
              <a:gd name="connsiteY0" fmla="*/ 250853 h 481476"/>
              <a:gd name="connsiteX1" fmla="*/ 133823 w 510103"/>
              <a:gd name="connsiteY1" fmla="*/ 242761 h 481476"/>
              <a:gd name="connsiteX2" fmla="*/ 129777 w 510103"/>
              <a:gd name="connsiteY2" fmla="*/ 230623 h 481476"/>
              <a:gd name="connsiteX3" fmla="*/ 141915 w 510103"/>
              <a:gd name="connsiteY3" fmla="*/ 218485 h 481476"/>
              <a:gd name="connsiteX4" fmla="*/ 166191 w 510103"/>
              <a:gd name="connsiteY4" fmla="*/ 202301 h 481476"/>
              <a:gd name="connsiteX5" fmla="*/ 186422 w 510103"/>
              <a:gd name="connsiteY5" fmla="*/ 186117 h 481476"/>
              <a:gd name="connsiteX6" fmla="*/ 206652 w 510103"/>
              <a:gd name="connsiteY6" fmla="*/ 173978 h 481476"/>
              <a:gd name="connsiteX7" fmla="*/ 218790 w 510103"/>
              <a:gd name="connsiteY7" fmla="*/ 161840 h 481476"/>
              <a:gd name="connsiteX8" fmla="*/ 230928 w 510103"/>
              <a:gd name="connsiteY8" fmla="*/ 137564 h 481476"/>
              <a:gd name="connsiteX9" fmla="*/ 243066 w 510103"/>
              <a:gd name="connsiteY9" fmla="*/ 129472 h 481476"/>
              <a:gd name="connsiteX10" fmla="*/ 251158 w 510103"/>
              <a:gd name="connsiteY10" fmla="*/ 117334 h 481476"/>
              <a:gd name="connsiteX11" fmla="*/ 271388 w 510103"/>
              <a:gd name="connsiteY11" fmla="*/ 80920 h 481476"/>
              <a:gd name="connsiteX12" fmla="*/ 295664 w 510103"/>
              <a:gd name="connsiteY12" fmla="*/ 60690 h 481476"/>
              <a:gd name="connsiteX13" fmla="*/ 303756 w 510103"/>
              <a:gd name="connsiteY13" fmla="*/ 48552 h 481476"/>
              <a:gd name="connsiteX14" fmla="*/ 332078 w 510103"/>
              <a:gd name="connsiteY14" fmla="*/ 32368 h 481476"/>
              <a:gd name="connsiteX15" fmla="*/ 344216 w 510103"/>
              <a:gd name="connsiteY15" fmla="*/ 20230 h 481476"/>
              <a:gd name="connsiteX16" fmla="*/ 380630 w 510103"/>
              <a:gd name="connsiteY16" fmla="*/ 0 h 481476"/>
              <a:gd name="connsiteX17" fmla="*/ 396814 w 510103"/>
              <a:gd name="connsiteY17" fmla="*/ 8092 h 481476"/>
              <a:gd name="connsiteX18" fmla="*/ 408952 w 510103"/>
              <a:gd name="connsiteY18" fmla="*/ 12138 h 481476"/>
              <a:gd name="connsiteX19" fmla="*/ 429183 w 510103"/>
              <a:gd name="connsiteY19" fmla="*/ 48552 h 481476"/>
              <a:gd name="connsiteX20" fmla="*/ 453459 w 510103"/>
              <a:gd name="connsiteY20" fmla="*/ 84966 h 481476"/>
              <a:gd name="connsiteX21" fmla="*/ 461551 w 510103"/>
              <a:gd name="connsiteY21" fmla="*/ 97104 h 481476"/>
              <a:gd name="connsiteX22" fmla="*/ 477735 w 510103"/>
              <a:gd name="connsiteY22" fmla="*/ 133518 h 481476"/>
              <a:gd name="connsiteX23" fmla="*/ 481781 w 510103"/>
              <a:gd name="connsiteY23" fmla="*/ 145656 h 481476"/>
              <a:gd name="connsiteX24" fmla="*/ 497965 w 510103"/>
              <a:gd name="connsiteY24" fmla="*/ 182071 h 481476"/>
              <a:gd name="connsiteX25" fmla="*/ 502011 w 510103"/>
              <a:gd name="connsiteY25" fmla="*/ 194209 h 481476"/>
              <a:gd name="connsiteX26" fmla="*/ 506057 w 510103"/>
              <a:gd name="connsiteY26" fmla="*/ 206347 h 481476"/>
              <a:gd name="connsiteX27" fmla="*/ 510103 w 510103"/>
              <a:gd name="connsiteY27" fmla="*/ 250853 h 481476"/>
              <a:gd name="connsiteX28" fmla="*/ 497965 w 510103"/>
              <a:gd name="connsiteY28" fmla="*/ 295359 h 481476"/>
              <a:gd name="connsiteX29" fmla="*/ 493919 w 510103"/>
              <a:gd name="connsiteY29" fmla="*/ 307497 h 481476"/>
              <a:gd name="connsiteX30" fmla="*/ 473689 w 510103"/>
              <a:gd name="connsiteY30" fmla="*/ 343911 h 481476"/>
              <a:gd name="connsiteX31" fmla="*/ 461551 w 510103"/>
              <a:gd name="connsiteY31" fmla="*/ 384371 h 481476"/>
              <a:gd name="connsiteX32" fmla="*/ 453459 w 510103"/>
              <a:gd name="connsiteY32" fmla="*/ 396509 h 481476"/>
              <a:gd name="connsiteX33" fmla="*/ 441321 w 510103"/>
              <a:gd name="connsiteY33" fmla="*/ 400555 h 481476"/>
              <a:gd name="connsiteX34" fmla="*/ 408952 w 510103"/>
              <a:gd name="connsiteY34" fmla="*/ 424832 h 481476"/>
              <a:gd name="connsiteX35" fmla="*/ 396814 w 510103"/>
              <a:gd name="connsiteY35" fmla="*/ 432924 h 481476"/>
              <a:gd name="connsiteX36" fmla="*/ 364446 w 510103"/>
              <a:gd name="connsiteY36" fmla="*/ 441016 h 481476"/>
              <a:gd name="connsiteX37" fmla="*/ 352308 w 510103"/>
              <a:gd name="connsiteY37" fmla="*/ 445062 h 481476"/>
              <a:gd name="connsiteX38" fmla="*/ 319940 w 510103"/>
              <a:gd name="connsiteY38" fmla="*/ 453154 h 481476"/>
              <a:gd name="connsiteX39" fmla="*/ 295664 w 510103"/>
              <a:gd name="connsiteY39" fmla="*/ 461246 h 481476"/>
              <a:gd name="connsiteX40" fmla="*/ 283526 w 510103"/>
              <a:gd name="connsiteY40" fmla="*/ 465292 h 481476"/>
              <a:gd name="connsiteX41" fmla="*/ 263296 w 510103"/>
              <a:gd name="connsiteY41" fmla="*/ 469338 h 481476"/>
              <a:gd name="connsiteX42" fmla="*/ 234974 w 510103"/>
              <a:gd name="connsiteY42" fmla="*/ 477430 h 481476"/>
              <a:gd name="connsiteX43" fmla="*/ 206652 w 510103"/>
              <a:gd name="connsiteY43" fmla="*/ 481476 h 481476"/>
              <a:gd name="connsiteX44" fmla="*/ 121685 w 510103"/>
              <a:gd name="connsiteY44" fmla="*/ 477430 h 481476"/>
              <a:gd name="connsiteX45" fmla="*/ 109547 w 510103"/>
              <a:gd name="connsiteY45" fmla="*/ 473384 h 481476"/>
              <a:gd name="connsiteX46" fmla="*/ 93363 w 510103"/>
              <a:gd name="connsiteY46" fmla="*/ 469338 h 481476"/>
              <a:gd name="connsiteX47" fmla="*/ 60995 w 510103"/>
              <a:gd name="connsiteY47" fmla="*/ 465292 h 481476"/>
              <a:gd name="connsiteX48" fmla="*/ 36719 w 510103"/>
              <a:gd name="connsiteY48" fmla="*/ 457200 h 481476"/>
              <a:gd name="connsiteX49" fmla="*/ 12443 w 510103"/>
              <a:gd name="connsiteY49" fmla="*/ 441016 h 481476"/>
              <a:gd name="connsiteX50" fmla="*/ 8397 w 510103"/>
              <a:gd name="connsiteY50" fmla="*/ 428878 h 481476"/>
              <a:gd name="connsiteX51" fmla="*/ 305 w 510103"/>
              <a:gd name="connsiteY51" fmla="*/ 416740 h 481476"/>
              <a:gd name="connsiteX52" fmla="*/ 8397 w 510103"/>
              <a:gd name="connsiteY52" fmla="*/ 335819 h 481476"/>
              <a:gd name="connsiteX53" fmla="*/ 16489 w 510103"/>
              <a:gd name="connsiteY53" fmla="*/ 323681 h 481476"/>
              <a:gd name="connsiteX54" fmla="*/ 20535 w 510103"/>
              <a:gd name="connsiteY54" fmla="*/ 311543 h 481476"/>
              <a:gd name="connsiteX55" fmla="*/ 32673 w 510103"/>
              <a:gd name="connsiteY55" fmla="*/ 307497 h 481476"/>
              <a:gd name="connsiteX56" fmla="*/ 56949 w 510103"/>
              <a:gd name="connsiteY56" fmla="*/ 291313 h 481476"/>
              <a:gd name="connsiteX57" fmla="*/ 93363 w 510103"/>
              <a:gd name="connsiteY57" fmla="*/ 262991 h 481476"/>
              <a:gd name="connsiteX58" fmla="*/ 113593 w 510103"/>
              <a:gd name="connsiteY58" fmla="*/ 250853 h 4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10103" h="481476">
                <a:moveTo>
                  <a:pt x="113593" y="250853"/>
                </a:moveTo>
                <a:cubicBezTo>
                  <a:pt x="120336" y="248156"/>
                  <a:pt x="129286" y="248432"/>
                  <a:pt x="133823" y="242761"/>
                </a:cubicBezTo>
                <a:cubicBezTo>
                  <a:pt x="136487" y="239431"/>
                  <a:pt x="128428" y="234669"/>
                  <a:pt x="129777" y="230623"/>
                </a:cubicBezTo>
                <a:cubicBezTo>
                  <a:pt x="131586" y="225195"/>
                  <a:pt x="137398" y="221998"/>
                  <a:pt x="141915" y="218485"/>
                </a:cubicBezTo>
                <a:cubicBezTo>
                  <a:pt x="149592" y="212514"/>
                  <a:pt x="166191" y="202301"/>
                  <a:pt x="166191" y="202301"/>
                </a:cubicBezTo>
                <a:cubicBezTo>
                  <a:pt x="182309" y="178124"/>
                  <a:pt x="164705" y="199148"/>
                  <a:pt x="186422" y="186117"/>
                </a:cubicBezTo>
                <a:cubicBezTo>
                  <a:pt x="214194" y="169453"/>
                  <a:pt x="172265" y="185440"/>
                  <a:pt x="206652" y="173978"/>
                </a:cubicBezTo>
                <a:cubicBezTo>
                  <a:pt x="210698" y="169932"/>
                  <a:pt x="215616" y="166601"/>
                  <a:pt x="218790" y="161840"/>
                </a:cubicBezTo>
                <a:cubicBezTo>
                  <a:pt x="231953" y="142096"/>
                  <a:pt x="211829" y="156663"/>
                  <a:pt x="230928" y="137564"/>
                </a:cubicBezTo>
                <a:cubicBezTo>
                  <a:pt x="234366" y="134126"/>
                  <a:pt x="239020" y="132169"/>
                  <a:pt x="243066" y="129472"/>
                </a:cubicBezTo>
                <a:cubicBezTo>
                  <a:pt x="245763" y="125426"/>
                  <a:pt x="248983" y="121683"/>
                  <a:pt x="251158" y="117334"/>
                </a:cubicBezTo>
                <a:cubicBezTo>
                  <a:pt x="258536" y="102577"/>
                  <a:pt x="252252" y="93677"/>
                  <a:pt x="271388" y="80920"/>
                </a:cubicBezTo>
                <a:cubicBezTo>
                  <a:pt x="283323" y="72963"/>
                  <a:pt x="285929" y="72372"/>
                  <a:pt x="295664" y="60690"/>
                </a:cubicBezTo>
                <a:cubicBezTo>
                  <a:pt x="298777" y="56954"/>
                  <a:pt x="300318" y="51990"/>
                  <a:pt x="303756" y="48552"/>
                </a:cubicBezTo>
                <a:cubicBezTo>
                  <a:pt x="313312" y="38996"/>
                  <a:pt x="320971" y="40301"/>
                  <a:pt x="332078" y="32368"/>
                </a:cubicBezTo>
                <a:cubicBezTo>
                  <a:pt x="336734" y="29042"/>
                  <a:pt x="339699" y="23743"/>
                  <a:pt x="344216" y="20230"/>
                </a:cubicBezTo>
                <a:cubicBezTo>
                  <a:pt x="365084" y="3999"/>
                  <a:pt x="362316" y="6105"/>
                  <a:pt x="380630" y="0"/>
                </a:cubicBezTo>
                <a:cubicBezTo>
                  <a:pt x="386025" y="2697"/>
                  <a:pt x="391270" y="5716"/>
                  <a:pt x="396814" y="8092"/>
                </a:cubicBezTo>
                <a:cubicBezTo>
                  <a:pt x="400734" y="9772"/>
                  <a:pt x="405936" y="9122"/>
                  <a:pt x="408952" y="12138"/>
                </a:cubicBezTo>
                <a:cubicBezTo>
                  <a:pt x="440269" y="43454"/>
                  <a:pt x="416463" y="25656"/>
                  <a:pt x="429183" y="48552"/>
                </a:cubicBezTo>
                <a:lnTo>
                  <a:pt x="453459" y="84966"/>
                </a:lnTo>
                <a:cubicBezTo>
                  <a:pt x="456156" y="89012"/>
                  <a:pt x="460013" y="92491"/>
                  <a:pt x="461551" y="97104"/>
                </a:cubicBezTo>
                <a:cubicBezTo>
                  <a:pt x="482428" y="159734"/>
                  <a:pt x="458500" y="95048"/>
                  <a:pt x="477735" y="133518"/>
                </a:cubicBezTo>
                <a:cubicBezTo>
                  <a:pt x="479642" y="137333"/>
                  <a:pt x="479874" y="141841"/>
                  <a:pt x="481781" y="145656"/>
                </a:cubicBezTo>
                <a:cubicBezTo>
                  <a:pt x="501016" y="184126"/>
                  <a:pt x="477088" y="119439"/>
                  <a:pt x="497965" y="182071"/>
                </a:cubicBezTo>
                <a:lnTo>
                  <a:pt x="502011" y="194209"/>
                </a:lnTo>
                <a:lnTo>
                  <a:pt x="506057" y="206347"/>
                </a:lnTo>
                <a:cubicBezTo>
                  <a:pt x="507406" y="221182"/>
                  <a:pt x="510103" y="235956"/>
                  <a:pt x="510103" y="250853"/>
                </a:cubicBezTo>
                <a:cubicBezTo>
                  <a:pt x="510103" y="262291"/>
                  <a:pt x="501138" y="285839"/>
                  <a:pt x="497965" y="295359"/>
                </a:cubicBezTo>
                <a:cubicBezTo>
                  <a:pt x="496616" y="299405"/>
                  <a:pt x="496285" y="303948"/>
                  <a:pt x="493919" y="307497"/>
                </a:cubicBezTo>
                <a:cubicBezTo>
                  <a:pt x="479429" y="329232"/>
                  <a:pt x="479030" y="325217"/>
                  <a:pt x="473689" y="343911"/>
                </a:cubicBezTo>
                <a:cubicBezTo>
                  <a:pt x="470862" y="353806"/>
                  <a:pt x="466359" y="377160"/>
                  <a:pt x="461551" y="384371"/>
                </a:cubicBezTo>
                <a:cubicBezTo>
                  <a:pt x="458854" y="388417"/>
                  <a:pt x="457256" y="393471"/>
                  <a:pt x="453459" y="396509"/>
                </a:cubicBezTo>
                <a:cubicBezTo>
                  <a:pt x="450129" y="399173"/>
                  <a:pt x="445367" y="399206"/>
                  <a:pt x="441321" y="400555"/>
                </a:cubicBezTo>
                <a:cubicBezTo>
                  <a:pt x="426352" y="415526"/>
                  <a:pt x="436404" y="406531"/>
                  <a:pt x="408952" y="424832"/>
                </a:cubicBezTo>
                <a:cubicBezTo>
                  <a:pt x="404906" y="427529"/>
                  <a:pt x="401531" y="431745"/>
                  <a:pt x="396814" y="432924"/>
                </a:cubicBezTo>
                <a:cubicBezTo>
                  <a:pt x="386025" y="435621"/>
                  <a:pt x="374997" y="437499"/>
                  <a:pt x="364446" y="441016"/>
                </a:cubicBezTo>
                <a:cubicBezTo>
                  <a:pt x="360400" y="442365"/>
                  <a:pt x="356423" y="443940"/>
                  <a:pt x="352308" y="445062"/>
                </a:cubicBezTo>
                <a:cubicBezTo>
                  <a:pt x="341578" y="447988"/>
                  <a:pt x="330491" y="449637"/>
                  <a:pt x="319940" y="453154"/>
                </a:cubicBezTo>
                <a:lnTo>
                  <a:pt x="295664" y="461246"/>
                </a:lnTo>
                <a:cubicBezTo>
                  <a:pt x="291618" y="462595"/>
                  <a:pt x="287708" y="464456"/>
                  <a:pt x="283526" y="465292"/>
                </a:cubicBezTo>
                <a:cubicBezTo>
                  <a:pt x="276783" y="466641"/>
                  <a:pt x="269968" y="467670"/>
                  <a:pt x="263296" y="469338"/>
                </a:cubicBezTo>
                <a:cubicBezTo>
                  <a:pt x="240186" y="475116"/>
                  <a:pt x="262724" y="472385"/>
                  <a:pt x="234974" y="477430"/>
                </a:cubicBezTo>
                <a:cubicBezTo>
                  <a:pt x="225591" y="479136"/>
                  <a:pt x="216093" y="480127"/>
                  <a:pt x="206652" y="481476"/>
                </a:cubicBezTo>
                <a:cubicBezTo>
                  <a:pt x="178330" y="480127"/>
                  <a:pt x="149941" y="479785"/>
                  <a:pt x="121685" y="477430"/>
                </a:cubicBezTo>
                <a:cubicBezTo>
                  <a:pt x="117435" y="477076"/>
                  <a:pt x="113648" y="474556"/>
                  <a:pt x="109547" y="473384"/>
                </a:cubicBezTo>
                <a:cubicBezTo>
                  <a:pt x="104200" y="471856"/>
                  <a:pt x="98848" y="470252"/>
                  <a:pt x="93363" y="469338"/>
                </a:cubicBezTo>
                <a:cubicBezTo>
                  <a:pt x="82638" y="467550"/>
                  <a:pt x="71784" y="466641"/>
                  <a:pt x="60995" y="465292"/>
                </a:cubicBezTo>
                <a:cubicBezTo>
                  <a:pt x="52903" y="462595"/>
                  <a:pt x="42750" y="463231"/>
                  <a:pt x="36719" y="457200"/>
                </a:cubicBezTo>
                <a:cubicBezTo>
                  <a:pt x="21565" y="442046"/>
                  <a:pt x="30009" y="446871"/>
                  <a:pt x="12443" y="441016"/>
                </a:cubicBezTo>
                <a:cubicBezTo>
                  <a:pt x="11094" y="436970"/>
                  <a:pt x="10304" y="432693"/>
                  <a:pt x="8397" y="428878"/>
                </a:cubicBezTo>
                <a:cubicBezTo>
                  <a:pt x="6222" y="424529"/>
                  <a:pt x="548" y="421597"/>
                  <a:pt x="305" y="416740"/>
                </a:cubicBezTo>
                <a:cubicBezTo>
                  <a:pt x="144" y="413516"/>
                  <a:pt x="-2084" y="356781"/>
                  <a:pt x="8397" y="335819"/>
                </a:cubicBezTo>
                <a:cubicBezTo>
                  <a:pt x="10572" y="331470"/>
                  <a:pt x="14314" y="328030"/>
                  <a:pt x="16489" y="323681"/>
                </a:cubicBezTo>
                <a:cubicBezTo>
                  <a:pt x="18396" y="319866"/>
                  <a:pt x="17519" y="314559"/>
                  <a:pt x="20535" y="311543"/>
                </a:cubicBezTo>
                <a:cubicBezTo>
                  <a:pt x="23551" y="308527"/>
                  <a:pt x="28945" y="309568"/>
                  <a:pt x="32673" y="307497"/>
                </a:cubicBezTo>
                <a:cubicBezTo>
                  <a:pt x="41175" y="302774"/>
                  <a:pt x="50072" y="298190"/>
                  <a:pt x="56949" y="291313"/>
                </a:cubicBezTo>
                <a:cubicBezTo>
                  <a:pt x="64575" y="283687"/>
                  <a:pt x="83684" y="262991"/>
                  <a:pt x="93363" y="262991"/>
                </a:cubicBezTo>
                <a:lnTo>
                  <a:pt x="113593" y="2508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62F445C-D8F9-574D-9E0B-58C6D44FBCE7}"/>
              </a:ext>
            </a:extLst>
          </p:cNvPr>
          <p:cNvSpPr txBox="1"/>
          <p:nvPr/>
        </p:nvSpPr>
        <p:spPr>
          <a:xfrm>
            <a:off x="6996348" y="4868633"/>
            <a:ext cx="1393998" cy="584775"/>
          </a:xfrm>
          <a:prstGeom prst="rect">
            <a:avLst/>
          </a:prstGeom>
          <a:noFill/>
        </p:spPr>
        <p:txBody>
          <a:bodyPr wrap="square" rtlCol="0">
            <a:spAutoFit/>
          </a:bodyPr>
          <a:lstStyle/>
          <a:p>
            <a:r>
              <a:rPr lang="en-US" sz="3200" b="1" dirty="0"/>
              <a:t>JEFE/A</a:t>
            </a:r>
          </a:p>
        </p:txBody>
      </p:sp>
    </p:spTree>
    <p:extLst>
      <p:ext uri="{BB962C8B-B14F-4D97-AF65-F5344CB8AC3E}">
        <p14:creationId xmlns:p14="http://schemas.microsoft.com/office/powerpoint/2010/main" val="8464925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18569" r="45741" b="23495"/>
          <a:stretch>
            <a:fillRect/>
          </a:stretch>
        </p:blipFill>
        <p:spPr>
          <a:xfrm>
            <a:off x="2407673" y="-178872"/>
            <a:ext cx="4380272" cy="52927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200" y="4500212"/>
            <a:ext cx="11592231" cy="779929"/>
          </a:xfrm>
          <a:prstGeom prst="rect">
            <a:avLst/>
          </a:prstGeom>
        </p:spPr>
      </p:pic>
      <p:sp>
        <p:nvSpPr>
          <p:cNvPr id="2" name="TextBox 1"/>
          <p:cNvSpPr txBox="1"/>
          <p:nvPr/>
        </p:nvSpPr>
        <p:spPr>
          <a:xfrm>
            <a:off x="1172495" y="5251081"/>
            <a:ext cx="10161639" cy="13106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Debe sentir que su cuerpo y sus sentimientos están seguros. </a:t>
            </a:r>
          </a:p>
        </p:txBody>
      </p:sp>
      <p:sp>
        <p:nvSpPr>
          <p:cNvPr id="3" name="TextBox 2"/>
          <p:cNvSpPr txBox="1"/>
          <p:nvPr/>
        </p:nvSpPr>
        <p:spPr>
          <a:xfrm>
            <a:off x="6951612" y="1847409"/>
            <a:ext cx="4856566" cy="1200329"/>
          </a:xfrm>
          <a:prstGeom prst="rect">
            <a:avLst/>
          </a:prstGeom>
          <a:noFill/>
        </p:spPr>
        <p:txBody>
          <a:bodyPr wrap="square" rtlCol="0">
            <a:spAutoFit/>
          </a:bodyPr>
          <a:lstStyle/>
          <a:p>
            <a:r>
              <a:rPr lang="es-MX" sz="7200" b="1" i="0" strike="noStrike" cap="none" spc="0" baseline="0" dirty="0">
                <a:solidFill>
                  <a:srgbClr val="000000"/>
                </a:solidFill>
                <a:effectLst/>
                <a:latin typeface="Tahoma"/>
                <a:ea typeface="Tahoma"/>
                <a:cs typeface="Tahoma"/>
              </a:rPr>
              <a:t>Seguridad</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a:extLst>
              <a:ext uri="{FF2B5EF4-FFF2-40B4-BE49-F238E27FC236}">
                <a16:creationId xmlns:a16="http://schemas.microsoft.com/office/drawing/2014/main" id="{77DF37E1-41B2-8F46-B8F9-FCE3FD11D08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3" name="Freeform 12">
            <a:extLst>
              <a:ext uri="{FF2B5EF4-FFF2-40B4-BE49-F238E27FC236}">
                <a16:creationId xmlns:a16="http://schemas.microsoft.com/office/drawing/2014/main" id="{33878DB2-764D-D74B-9431-9CFFF25C02B5}"/>
              </a:ext>
            </a:extLst>
          </p:cNvPr>
          <p:cNvSpPr/>
          <p:nvPr/>
        </p:nvSpPr>
        <p:spPr>
          <a:xfrm>
            <a:off x="3340421" y="2548832"/>
            <a:ext cx="2336688" cy="1041603"/>
          </a:xfrm>
          <a:custGeom>
            <a:avLst/>
            <a:gdLst>
              <a:gd name="connsiteX0" fmla="*/ 122778 w 719678"/>
              <a:gd name="connsiteY0" fmla="*/ 21167 h 309034"/>
              <a:gd name="connsiteX1" fmla="*/ 84678 w 719678"/>
              <a:gd name="connsiteY1" fmla="*/ 25400 h 309034"/>
              <a:gd name="connsiteX2" fmla="*/ 16944 w 719678"/>
              <a:gd name="connsiteY2" fmla="*/ 33867 h 309034"/>
              <a:gd name="connsiteX3" fmla="*/ 4244 w 719678"/>
              <a:gd name="connsiteY3" fmla="*/ 46567 h 309034"/>
              <a:gd name="connsiteX4" fmla="*/ 4244 w 719678"/>
              <a:gd name="connsiteY4" fmla="*/ 80434 h 309034"/>
              <a:gd name="connsiteX5" fmla="*/ 8478 w 719678"/>
              <a:gd name="connsiteY5" fmla="*/ 93134 h 309034"/>
              <a:gd name="connsiteX6" fmla="*/ 21178 w 719678"/>
              <a:gd name="connsiteY6" fmla="*/ 101600 h 309034"/>
              <a:gd name="connsiteX7" fmla="*/ 25411 w 719678"/>
              <a:gd name="connsiteY7" fmla="*/ 131234 h 309034"/>
              <a:gd name="connsiteX8" fmla="*/ 38111 w 719678"/>
              <a:gd name="connsiteY8" fmla="*/ 173567 h 309034"/>
              <a:gd name="connsiteX9" fmla="*/ 42344 w 719678"/>
              <a:gd name="connsiteY9" fmla="*/ 186267 h 309034"/>
              <a:gd name="connsiteX10" fmla="*/ 46578 w 719678"/>
              <a:gd name="connsiteY10" fmla="*/ 198967 h 309034"/>
              <a:gd name="connsiteX11" fmla="*/ 59278 w 719678"/>
              <a:gd name="connsiteY11" fmla="*/ 249767 h 309034"/>
              <a:gd name="connsiteX12" fmla="*/ 71978 w 719678"/>
              <a:gd name="connsiteY12" fmla="*/ 262467 h 309034"/>
              <a:gd name="connsiteX13" fmla="*/ 84678 w 719678"/>
              <a:gd name="connsiteY13" fmla="*/ 266700 h 309034"/>
              <a:gd name="connsiteX14" fmla="*/ 110078 w 719678"/>
              <a:gd name="connsiteY14" fmla="*/ 283634 h 309034"/>
              <a:gd name="connsiteX15" fmla="*/ 135478 w 719678"/>
              <a:gd name="connsiteY15" fmla="*/ 309034 h 309034"/>
              <a:gd name="connsiteX16" fmla="*/ 165111 w 719678"/>
              <a:gd name="connsiteY16" fmla="*/ 300567 h 309034"/>
              <a:gd name="connsiteX17" fmla="*/ 194744 w 719678"/>
              <a:gd name="connsiteY17" fmla="*/ 287867 h 309034"/>
              <a:gd name="connsiteX18" fmla="*/ 207444 w 719678"/>
              <a:gd name="connsiteY18" fmla="*/ 279400 h 309034"/>
              <a:gd name="connsiteX19" fmla="*/ 232844 w 719678"/>
              <a:gd name="connsiteY19" fmla="*/ 270934 h 309034"/>
              <a:gd name="connsiteX20" fmla="*/ 325978 w 719678"/>
              <a:gd name="connsiteY20" fmla="*/ 275167 h 309034"/>
              <a:gd name="connsiteX21" fmla="*/ 338678 w 719678"/>
              <a:gd name="connsiteY21" fmla="*/ 270934 h 309034"/>
              <a:gd name="connsiteX22" fmla="*/ 381011 w 719678"/>
              <a:gd name="connsiteY22" fmla="*/ 266700 h 309034"/>
              <a:gd name="connsiteX23" fmla="*/ 478378 w 719678"/>
              <a:gd name="connsiteY23" fmla="*/ 262467 h 309034"/>
              <a:gd name="connsiteX24" fmla="*/ 533411 w 719678"/>
              <a:gd name="connsiteY24" fmla="*/ 249767 h 309034"/>
              <a:gd name="connsiteX25" fmla="*/ 618078 w 719678"/>
              <a:gd name="connsiteY25" fmla="*/ 254000 h 309034"/>
              <a:gd name="connsiteX26" fmla="*/ 660411 w 719678"/>
              <a:gd name="connsiteY26" fmla="*/ 245534 h 309034"/>
              <a:gd name="connsiteX27" fmla="*/ 698511 w 719678"/>
              <a:gd name="connsiteY27" fmla="*/ 220134 h 309034"/>
              <a:gd name="connsiteX28" fmla="*/ 711211 w 719678"/>
              <a:gd name="connsiteY28" fmla="*/ 211667 h 309034"/>
              <a:gd name="connsiteX29" fmla="*/ 719678 w 719678"/>
              <a:gd name="connsiteY29" fmla="*/ 182034 h 309034"/>
              <a:gd name="connsiteX30" fmla="*/ 711211 w 719678"/>
              <a:gd name="connsiteY30" fmla="*/ 135467 h 309034"/>
              <a:gd name="connsiteX31" fmla="*/ 706978 w 719678"/>
              <a:gd name="connsiteY31" fmla="*/ 110067 h 309034"/>
              <a:gd name="connsiteX32" fmla="*/ 702744 w 719678"/>
              <a:gd name="connsiteY32" fmla="*/ 88900 h 309034"/>
              <a:gd name="connsiteX33" fmla="*/ 694278 w 719678"/>
              <a:gd name="connsiteY33" fmla="*/ 21167 h 309034"/>
              <a:gd name="connsiteX34" fmla="*/ 685811 w 719678"/>
              <a:gd name="connsiteY34" fmla="*/ 8467 h 309034"/>
              <a:gd name="connsiteX35" fmla="*/ 673111 w 719678"/>
              <a:gd name="connsiteY35" fmla="*/ 0 h 309034"/>
              <a:gd name="connsiteX36" fmla="*/ 601144 w 719678"/>
              <a:gd name="connsiteY36" fmla="*/ 8467 h 309034"/>
              <a:gd name="connsiteX37" fmla="*/ 537644 w 719678"/>
              <a:gd name="connsiteY37" fmla="*/ 16934 h 309034"/>
              <a:gd name="connsiteX38" fmla="*/ 503778 w 719678"/>
              <a:gd name="connsiteY38" fmla="*/ 25400 h 309034"/>
              <a:gd name="connsiteX39" fmla="*/ 478378 w 719678"/>
              <a:gd name="connsiteY39" fmla="*/ 33867 h 309034"/>
              <a:gd name="connsiteX40" fmla="*/ 414878 w 719678"/>
              <a:gd name="connsiteY40" fmla="*/ 33867 h 309034"/>
              <a:gd name="connsiteX41" fmla="*/ 397944 w 719678"/>
              <a:gd name="connsiteY41" fmla="*/ 29634 h 309034"/>
              <a:gd name="connsiteX42" fmla="*/ 325978 w 719678"/>
              <a:gd name="connsiteY42" fmla="*/ 25400 h 309034"/>
              <a:gd name="connsiteX43" fmla="*/ 283644 w 719678"/>
              <a:gd name="connsiteY43" fmla="*/ 21167 h 309034"/>
              <a:gd name="connsiteX44" fmla="*/ 156644 w 719678"/>
              <a:gd name="connsiteY44" fmla="*/ 21167 h 309034"/>
              <a:gd name="connsiteX45" fmla="*/ 122778 w 719678"/>
              <a:gd name="connsiteY45" fmla="*/ 21167 h 30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78" h="309034">
                <a:moveTo>
                  <a:pt x="122778" y="21167"/>
                </a:moveTo>
                <a:cubicBezTo>
                  <a:pt x="110784" y="21873"/>
                  <a:pt x="97399" y="24188"/>
                  <a:pt x="84678" y="25400"/>
                </a:cubicBezTo>
                <a:cubicBezTo>
                  <a:pt x="23729" y="31205"/>
                  <a:pt x="51853" y="25141"/>
                  <a:pt x="16944" y="33867"/>
                </a:cubicBezTo>
                <a:cubicBezTo>
                  <a:pt x="12711" y="38100"/>
                  <a:pt x="7565" y="41586"/>
                  <a:pt x="4244" y="46567"/>
                </a:cubicBezTo>
                <a:cubicBezTo>
                  <a:pt x="-3463" y="58128"/>
                  <a:pt x="1069" y="67735"/>
                  <a:pt x="4244" y="80434"/>
                </a:cubicBezTo>
                <a:cubicBezTo>
                  <a:pt x="5326" y="84763"/>
                  <a:pt x="5690" y="89650"/>
                  <a:pt x="8478" y="93134"/>
                </a:cubicBezTo>
                <a:cubicBezTo>
                  <a:pt x="11656" y="97107"/>
                  <a:pt x="16945" y="98778"/>
                  <a:pt x="21178" y="101600"/>
                </a:cubicBezTo>
                <a:cubicBezTo>
                  <a:pt x="22589" y="111478"/>
                  <a:pt x="23626" y="121417"/>
                  <a:pt x="25411" y="131234"/>
                </a:cubicBezTo>
                <a:cubicBezTo>
                  <a:pt x="27970" y="145312"/>
                  <a:pt x="33692" y="160309"/>
                  <a:pt x="38111" y="173567"/>
                </a:cubicBezTo>
                <a:lnTo>
                  <a:pt x="42344" y="186267"/>
                </a:lnTo>
                <a:lnTo>
                  <a:pt x="46578" y="198967"/>
                </a:lnTo>
                <a:cubicBezTo>
                  <a:pt x="47977" y="207363"/>
                  <a:pt x="52568" y="243057"/>
                  <a:pt x="59278" y="249767"/>
                </a:cubicBezTo>
                <a:cubicBezTo>
                  <a:pt x="63511" y="254000"/>
                  <a:pt x="66997" y="259146"/>
                  <a:pt x="71978" y="262467"/>
                </a:cubicBezTo>
                <a:cubicBezTo>
                  <a:pt x="75691" y="264942"/>
                  <a:pt x="80445" y="265289"/>
                  <a:pt x="84678" y="266700"/>
                </a:cubicBezTo>
                <a:cubicBezTo>
                  <a:pt x="93145" y="272345"/>
                  <a:pt x="102883" y="276439"/>
                  <a:pt x="110078" y="283634"/>
                </a:cubicBezTo>
                <a:lnTo>
                  <a:pt x="135478" y="309034"/>
                </a:lnTo>
                <a:cubicBezTo>
                  <a:pt x="144064" y="306887"/>
                  <a:pt x="156614" y="304209"/>
                  <a:pt x="165111" y="300567"/>
                </a:cubicBezTo>
                <a:cubicBezTo>
                  <a:pt x="201729" y="284874"/>
                  <a:pt x="164960" y="297794"/>
                  <a:pt x="194744" y="287867"/>
                </a:cubicBezTo>
                <a:cubicBezTo>
                  <a:pt x="198977" y="285045"/>
                  <a:pt x="202795" y="281466"/>
                  <a:pt x="207444" y="279400"/>
                </a:cubicBezTo>
                <a:cubicBezTo>
                  <a:pt x="215599" y="275775"/>
                  <a:pt x="232844" y="270934"/>
                  <a:pt x="232844" y="270934"/>
                </a:cubicBezTo>
                <a:cubicBezTo>
                  <a:pt x="263889" y="272345"/>
                  <a:pt x="294901" y="275167"/>
                  <a:pt x="325978" y="275167"/>
                </a:cubicBezTo>
                <a:cubicBezTo>
                  <a:pt x="330440" y="275167"/>
                  <a:pt x="334268" y="271613"/>
                  <a:pt x="338678" y="270934"/>
                </a:cubicBezTo>
                <a:cubicBezTo>
                  <a:pt x="352694" y="268778"/>
                  <a:pt x="366856" y="267558"/>
                  <a:pt x="381011" y="266700"/>
                </a:cubicBezTo>
                <a:cubicBezTo>
                  <a:pt x="413438" y="264735"/>
                  <a:pt x="445922" y="263878"/>
                  <a:pt x="478378" y="262467"/>
                </a:cubicBezTo>
                <a:cubicBezTo>
                  <a:pt x="525087" y="253125"/>
                  <a:pt x="507059" y="258550"/>
                  <a:pt x="533411" y="249767"/>
                </a:cubicBezTo>
                <a:cubicBezTo>
                  <a:pt x="561633" y="251178"/>
                  <a:pt x="589820" y="254000"/>
                  <a:pt x="618078" y="254000"/>
                </a:cubicBezTo>
                <a:cubicBezTo>
                  <a:pt x="628458" y="254000"/>
                  <a:pt x="649222" y="248331"/>
                  <a:pt x="660411" y="245534"/>
                </a:cubicBezTo>
                <a:lnTo>
                  <a:pt x="698511" y="220134"/>
                </a:lnTo>
                <a:lnTo>
                  <a:pt x="711211" y="211667"/>
                </a:lnTo>
                <a:cubicBezTo>
                  <a:pt x="713206" y="205681"/>
                  <a:pt x="719678" y="187345"/>
                  <a:pt x="719678" y="182034"/>
                </a:cubicBezTo>
                <a:cubicBezTo>
                  <a:pt x="719678" y="160515"/>
                  <a:pt x="714915" y="153991"/>
                  <a:pt x="711211" y="135467"/>
                </a:cubicBezTo>
                <a:cubicBezTo>
                  <a:pt x="709528" y="127050"/>
                  <a:pt x="708513" y="118512"/>
                  <a:pt x="706978" y="110067"/>
                </a:cubicBezTo>
                <a:cubicBezTo>
                  <a:pt x="705691" y="102988"/>
                  <a:pt x="704155" y="95956"/>
                  <a:pt x="702744" y="88900"/>
                </a:cubicBezTo>
                <a:cubicBezTo>
                  <a:pt x="701937" y="78404"/>
                  <a:pt x="703415" y="39441"/>
                  <a:pt x="694278" y="21167"/>
                </a:cubicBezTo>
                <a:cubicBezTo>
                  <a:pt x="692003" y="16616"/>
                  <a:pt x="689409" y="12065"/>
                  <a:pt x="685811" y="8467"/>
                </a:cubicBezTo>
                <a:cubicBezTo>
                  <a:pt x="682213" y="4869"/>
                  <a:pt x="677344" y="2822"/>
                  <a:pt x="673111" y="0"/>
                </a:cubicBezTo>
                <a:cubicBezTo>
                  <a:pt x="636053" y="9266"/>
                  <a:pt x="669176" y="1988"/>
                  <a:pt x="601144" y="8467"/>
                </a:cubicBezTo>
                <a:cubicBezTo>
                  <a:pt x="584716" y="10031"/>
                  <a:pt x="554561" y="14517"/>
                  <a:pt x="537644" y="16934"/>
                </a:cubicBezTo>
                <a:cubicBezTo>
                  <a:pt x="499096" y="29782"/>
                  <a:pt x="559991" y="10069"/>
                  <a:pt x="503778" y="25400"/>
                </a:cubicBezTo>
                <a:cubicBezTo>
                  <a:pt x="495168" y="27748"/>
                  <a:pt x="478378" y="33867"/>
                  <a:pt x="478378" y="33867"/>
                </a:cubicBezTo>
                <a:cubicBezTo>
                  <a:pt x="403891" y="23227"/>
                  <a:pt x="496943" y="33867"/>
                  <a:pt x="414878" y="33867"/>
                </a:cubicBezTo>
                <a:cubicBezTo>
                  <a:pt x="409060" y="33867"/>
                  <a:pt x="403736" y="30186"/>
                  <a:pt x="397944" y="29634"/>
                </a:cubicBezTo>
                <a:cubicBezTo>
                  <a:pt x="374022" y="27356"/>
                  <a:pt x="349942" y="27175"/>
                  <a:pt x="325978" y="25400"/>
                </a:cubicBezTo>
                <a:cubicBezTo>
                  <a:pt x="311835" y="24352"/>
                  <a:pt x="297755" y="22578"/>
                  <a:pt x="283644" y="21167"/>
                </a:cubicBezTo>
                <a:cubicBezTo>
                  <a:pt x="219280" y="26118"/>
                  <a:pt x="227871" y="27950"/>
                  <a:pt x="156644" y="21167"/>
                </a:cubicBezTo>
                <a:cubicBezTo>
                  <a:pt x="141003" y="19677"/>
                  <a:pt x="134772" y="20461"/>
                  <a:pt x="122778"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F676F0-F79E-1F40-AC32-E3F816FF13D3}"/>
              </a:ext>
            </a:extLst>
          </p:cNvPr>
          <p:cNvSpPr txBox="1"/>
          <p:nvPr/>
        </p:nvSpPr>
        <p:spPr>
          <a:xfrm rot="21290783">
            <a:off x="3558722" y="2759079"/>
            <a:ext cx="2166966" cy="584775"/>
          </a:xfrm>
          <a:prstGeom prst="rect">
            <a:avLst/>
          </a:prstGeom>
          <a:noFill/>
        </p:spPr>
        <p:txBody>
          <a:bodyPr wrap="square" rtlCol="0">
            <a:spAutoFit/>
          </a:bodyPr>
          <a:lstStyle/>
          <a:p>
            <a:r>
              <a:rPr lang="en-US" sz="3200" dirty="0"/>
              <a:t>SEGURIDAD</a:t>
            </a:r>
          </a:p>
        </p:txBody>
      </p:sp>
    </p:spTree>
    <p:extLst>
      <p:ext uri="{BB962C8B-B14F-4D97-AF65-F5344CB8AC3E}">
        <p14:creationId xmlns:p14="http://schemas.microsoft.com/office/powerpoint/2010/main" val="22383915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34869" y="5266472"/>
            <a:ext cx="6289407" cy="1135101"/>
            <a:chOff x="1836954" y="3491605"/>
            <a:chExt cx="8518092" cy="1655058"/>
          </a:xfrm>
        </p:grpSpPr>
        <p:sp>
          <p:nvSpPr>
            <p:cNvPr id="6" name="Rectangle 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0"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1"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383458" y="3821786"/>
            <a:ext cx="11592231" cy="779929"/>
          </a:xfrm>
          <a:prstGeom prst="rect">
            <a:avLst/>
          </a:prstGeom>
        </p:spPr>
      </p:pic>
      <p:sp>
        <p:nvSpPr>
          <p:cNvPr id="16" name="TextBox 15"/>
          <p:cNvSpPr txBox="1"/>
          <p:nvPr/>
        </p:nvSpPr>
        <p:spPr>
          <a:xfrm>
            <a:off x="1056521" y="4438870"/>
            <a:ext cx="10161639" cy="7010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¿Es esto seguro?</a:t>
            </a:r>
          </a:p>
        </p:txBody>
      </p:sp>
      <p:sp>
        <p:nvSpPr>
          <p:cNvPr id="17" name="TextBox 16"/>
          <p:cNvSpPr txBox="1"/>
          <p:nvPr/>
        </p:nvSpPr>
        <p:spPr>
          <a:xfrm>
            <a:off x="6073406" y="1163437"/>
            <a:ext cx="5686197" cy="173736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comenta que usted se ve increíble en su foto.</a:t>
            </a:r>
          </a:p>
        </p:txBody>
      </p:sp>
      <p:pic>
        <p:nvPicPr>
          <p:cNvPr id="1026" name="BAFA1C04-B091-4655-87A1-7D9CE8EC7D50" descr="BAFA1C04-B091-4655-87A1-7D9CE8EC7D5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1793" y="238674"/>
            <a:ext cx="6892516" cy="38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3598" y="3354694"/>
            <a:ext cx="2168405" cy="365760"/>
          </a:xfrm>
          <a:prstGeom prst="rect">
            <a:avLst/>
          </a:prstGeom>
          <a:noFill/>
        </p:spPr>
        <p:txBody>
          <a:bodyPr wrap="square" rtlCol="0">
            <a:spAutoFit/>
          </a:bodyPr>
          <a:lstStyle/>
          <a:p>
            <a:r>
              <a:rPr lang="es-MX" sz="1800" b="0" i="0" strike="noStrike" cap="none" spc="0" baseline="0" dirty="0">
                <a:solidFill>
                  <a:srgbClr val="000000"/>
                </a:solidFill>
                <a:effectLst/>
                <a:latin typeface="Calibri"/>
                <a:ea typeface="Calibri"/>
                <a:cs typeface="Calibri"/>
              </a:rPr>
              <a:t>¡Te ves increíble!</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a:extLst>
              <a:ext uri="{FF2B5EF4-FFF2-40B4-BE49-F238E27FC236}">
                <a16:creationId xmlns:a16="http://schemas.microsoft.com/office/drawing/2014/main" id="{81D3AFDC-C360-2940-BB1A-955104A5649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3350037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22562" y="5231358"/>
            <a:ext cx="6289407" cy="1135101"/>
            <a:chOff x="1836954" y="3491605"/>
            <a:chExt cx="8518092" cy="1655058"/>
          </a:xfrm>
        </p:grpSpPr>
        <p:sp>
          <p:nvSpPr>
            <p:cNvPr id="7" name="Rectangle 6"/>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1"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2"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311279" y="3705337"/>
            <a:ext cx="11592231" cy="779929"/>
          </a:xfrm>
          <a:prstGeom prst="rect">
            <a:avLst/>
          </a:prstGeom>
        </p:spPr>
      </p:pic>
      <p:sp>
        <p:nvSpPr>
          <p:cNvPr id="16" name="TextBox 15"/>
          <p:cNvSpPr txBox="1"/>
          <p:nvPr/>
        </p:nvSpPr>
        <p:spPr>
          <a:xfrm>
            <a:off x="983516" y="4398180"/>
            <a:ext cx="10161639" cy="7010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¿Es esto seguro?</a:t>
            </a:r>
          </a:p>
        </p:txBody>
      </p:sp>
      <p:sp>
        <p:nvSpPr>
          <p:cNvPr id="17" name="TextBox 16"/>
          <p:cNvSpPr txBox="1"/>
          <p:nvPr/>
        </p:nvSpPr>
        <p:spPr>
          <a:xfrm>
            <a:off x="6611687" y="933480"/>
            <a:ext cx="5219664" cy="228600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Cuando intenta salir de la habitación, su pareja toma su brazo y no lo suelta.</a:t>
            </a:r>
          </a:p>
        </p:txBody>
      </p:sp>
      <p:pic>
        <p:nvPicPr>
          <p:cNvPr id="2050" name="Picture 2" descr="3adbfadf-d67a-44ea-9ebb-9eb087d5c294@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70631" y="464858"/>
            <a:ext cx="6108784" cy="344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a:extLst>
              <a:ext uri="{FF2B5EF4-FFF2-40B4-BE49-F238E27FC236}">
                <a16:creationId xmlns:a16="http://schemas.microsoft.com/office/drawing/2014/main" id="{277B5FD1-ADD7-834B-B845-25E07F8B884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2095341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818" y="1326370"/>
            <a:ext cx="6533692" cy="5048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6" y="2104273"/>
            <a:ext cx="6196618" cy="3492957"/>
          </a:xfrm>
          <a:prstGeom prst="rect">
            <a:avLst/>
          </a:prstGeom>
        </p:spPr>
      </p:pic>
      <p:sp>
        <p:nvSpPr>
          <p:cNvPr id="2" name="TextBox 1"/>
          <p:cNvSpPr txBox="1"/>
          <p:nvPr/>
        </p:nvSpPr>
        <p:spPr>
          <a:xfrm>
            <a:off x="2257779" y="380504"/>
            <a:ext cx="8195732"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Cómo </a:t>
            </a:r>
            <a:r>
              <a:rPr lang="es-MX" sz="5400" b="1" dirty="0">
                <a:solidFill>
                  <a:srgbClr val="000000"/>
                </a:solidFill>
                <a:latin typeface="Tahoma"/>
                <a:ea typeface="Tahoma"/>
                <a:cs typeface="Tahoma"/>
              </a:rPr>
              <a:t>ped</a:t>
            </a:r>
            <a:r>
              <a:rPr lang="es-MX" sz="5400" b="1" i="0" strike="noStrike" cap="none" spc="0" baseline="0" dirty="0">
                <a:solidFill>
                  <a:srgbClr val="000000"/>
                </a:solidFill>
                <a:effectLst/>
                <a:latin typeface="Tahoma"/>
                <a:ea typeface="Tahoma"/>
                <a:cs typeface="Tahoma"/>
              </a:rPr>
              <a:t>ir ayuda</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TextBox 2">
            <a:extLst>
              <a:ext uri="{FF2B5EF4-FFF2-40B4-BE49-F238E27FC236}">
                <a16:creationId xmlns:a16="http://schemas.microsoft.com/office/drawing/2014/main" id="{0A917FE4-CFEE-4012-9FEE-9934579A79BE}"/>
              </a:ext>
            </a:extLst>
          </p:cNvPr>
          <p:cNvSpPr txBox="1"/>
          <p:nvPr/>
        </p:nvSpPr>
        <p:spPr>
          <a:xfrm rot="17349528">
            <a:off x="8475296" y="4015145"/>
            <a:ext cx="1805946" cy="369332"/>
          </a:xfrm>
          <a:prstGeom prst="rect">
            <a:avLst/>
          </a:prstGeom>
          <a:noFill/>
        </p:spPr>
        <p:txBody>
          <a:bodyPr wrap="square" rtlCol="0">
            <a:spAutoFit/>
          </a:bodyPr>
          <a:lstStyle/>
          <a:p>
            <a:r>
              <a:rPr lang="en-US" dirty="0"/>
              <a:t>¡PIDA AYUDA!</a:t>
            </a:r>
          </a:p>
        </p:txBody>
      </p:sp>
      <p:sp>
        <p:nvSpPr>
          <p:cNvPr id="11" name="Footer Placeholder 3">
            <a:extLst>
              <a:ext uri="{FF2B5EF4-FFF2-40B4-BE49-F238E27FC236}">
                <a16:creationId xmlns:a16="http://schemas.microsoft.com/office/drawing/2014/main" id="{0E42AD0F-7038-A140-875F-D4A35688E32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5" name="Freeform 14">
            <a:extLst>
              <a:ext uri="{FF2B5EF4-FFF2-40B4-BE49-F238E27FC236}">
                <a16:creationId xmlns:a16="http://schemas.microsoft.com/office/drawing/2014/main" id="{CDA60CED-BF14-004C-AA9D-EC2D44843F8E}"/>
              </a:ext>
            </a:extLst>
          </p:cNvPr>
          <p:cNvSpPr/>
          <p:nvPr/>
        </p:nvSpPr>
        <p:spPr>
          <a:xfrm>
            <a:off x="8801100" y="3453534"/>
            <a:ext cx="609600" cy="1639166"/>
          </a:xfrm>
          <a:custGeom>
            <a:avLst/>
            <a:gdLst>
              <a:gd name="connsiteX0" fmla="*/ 546100 w 609600"/>
              <a:gd name="connsiteY0" fmla="*/ 866 h 1639166"/>
              <a:gd name="connsiteX1" fmla="*/ 508000 w 609600"/>
              <a:gd name="connsiteY1" fmla="*/ 115166 h 1639166"/>
              <a:gd name="connsiteX2" fmla="*/ 469900 w 609600"/>
              <a:gd name="connsiteY2" fmla="*/ 140566 h 1639166"/>
              <a:gd name="connsiteX3" fmla="*/ 457200 w 609600"/>
              <a:gd name="connsiteY3" fmla="*/ 178666 h 1639166"/>
              <a:gd name="connsiteX4" fmla="*/ 431800 w 609600"/>
              <a:gd name="connsiteY4" fmla="*/ 356466 h 1639166"/>
              <a:gd name="connsiteX5" fmla="*/ 393700 w 609600"/>
              <a:gd name="connsiteY5" fmla="*/ 470766 h 1639166"/>
              <a:gd name="connsiteX6" fmla="*/ 381000 w 609600"/>
              <a:gd name="connsiteY6" fmla="*/ 508866 h 1639166"/>
              <a:gd name="connsiteX7" fmla="*/ 330200 w 609600"/>
              <a:gd name="connsiteY7" fmla="*/ 686666 h 1639166"/>
              <a:gd name="connsiteX8" fmla="*/ 304800 w 609600"/>
              <a:gd name="connsiteY8" fmla="*/ 724766 h 1639166"/>
              <a:gd name="connsiteX9" fmla="*/ 266700 w 609600"/>
              <a:gd name="connsiteY9" fmla="*/ 800966 h 1639166"/>
              <a:gd name="connsiteX10" fmla="*/ 228600 w 609600"/>
              <a:gd name="connsiteY10" fmla="*/ 826366 h 1639166"/>
              <a:gd name="connsiteX11" fmla="*/ 190500 w 609600"/>
              <a:gd name="connsiteY11" fmla="*/ 864466 h 1639166"/>
              <a:gd name="connsiteX12" fmla="*/ 177800 w 609600"/>
              <a:gd name="connsiteY12" fmla="*/ 902566 h 1639166"/>
              <a:gd name="connsiteX13" fmla="*/ 127000 w 609600"/>
              <a:gd name="connsiteY13" fmla="*/ 978766 h 1639166"/>
              <a:gd name="connsiteX14" fmla="*/ 101600 w 609600"/>
              <a:gd name="connsiteY14" fmla="*/ 1054966 h 1639166"/>
              <a:gd name="connsiteX15" fmla="*/ 76200 w 609600"/>
              <a:gd name="connsiteY15" fmla="*/ 1181966 h 1639166"/>
              <a:gd name="connsiteX16" fmla="*/ 50800 w 609600"/>
              <a:gd name="connsiteY16" fmla="*/ 1270866 h 1639166"/>
              <a:gd name="connsiteX17" fmla="*/ 38100 w 609600"/>
              <a:gd name="connsiteY17" fmla="*/ 1308966 h 1639166"/>
              <a:gd name="connsiteX18" fmla="*/ 25400 w 609600"/>
              <a:gd name="connsiteY18" fmla="*/ 1372466 h 1639166"/>
              <a:gd name="connsiteX19" fmla="*/ 0 w 609600"/>
              <a:gd name="connsiteY19" fmla="*/ 1474066 h 1639166"/>
              <a:gd name="connsiteX20" fmla="*/ 38100 w 609600"/>
              <a:gd name="connsiteY20" fmla="*/ 1626466 h 1639166"/>
              <a:gd name="connsiteX21" fmla="*/ 76200 w 609600"/>
              <a:gd name="connsiteY21" fmla="*/ 1639166 h 1639166"/>
              <a:gd name="connsiteX22" fmla="*/ 203200 w 609600"/>
              <a:gd name="connsiteY22" fmla="*/ 1626466 h 1639166"/>
              <a:gd name="connsiteX23" fmla="*/ 241300 w 609600"/>
              <a:gd name="connsiteY23" fmla="*/ 1613766 h 1639166"/>
              <a:gd name="connsiteX24" fmla="*/ 304800 w 609600"/>
              <a:gd name="connsiteY24" fmla="*/ 1537566 h 1639166"/>
              <a:gd name="connsiteX25" fmla="*/ 317500 w 609600"/>
              <a:gd name="connsiteY25" fmla="*/ 1499466 h 1639166"/>
              <a:gd name="connsiteX26" fmla="*/ 393700 w 609600"/>
              <a:gd name="connsiteY26" fmla="*/ 1385166 h 1639166"/>
              <a:gd name="connsiteX27" fmla="*/ 444500 w 609600"/>
              <a:gd name="connsiteY27" fmla="*/ 1308966 h 1639166"/>
              <a:gd name="connsiteX28" fmla="*/ 469900 w 609600"/>
              <a:gd name="connsiteY28" fmla="*/ 1270866 h 1639166"/>
              <a:gd name="connsiteX29" fmla="*/ 508000 w 609600"/>
              <a:gd name="connsiteY29" fmla="*/ 1245466 h 1639166"/>
              <a:gd name="connsiteX30" fmla="*/ 571500 w 609600"/>
              <a:gd name="connsiteY30" fmla="*/ 1131166 h 1639166"/>
              <a:gd name="connsiteX31" fmla="*/ 584200 w 609600"/>
              <a:gd name="connsiteY31" fmla="*/ 940666 h 1639166"/>
              <a:gd name="connsiteX32" fmla="*/ 596900 w 609600"/>
              <a:gd name="connsiteY32" fmla="*/ 724766 h 1639166"/>
              <a:gd name="connsiteX33" fmla="*/ 609600 w 609600"/>
              <a:gd name="connsiteY33" fmla="*/ 597766 h 1639166"/>
              <a:gd name="connsiteX34" fmla="*/ 596900 w 609600"/>
              <a:gd name="connsiteY34" fmla="*/ 178666 h 1639166"/>
              <a:gd name="connsiteX35" fmla="*/ 546100 w 609600"/>
              <a:gd name="connsiteY35" fmla="*/ 866 h 163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9600" h="1639166">
                <a:moveTo>
                  <a:pt x="546100" y="866"/>
                </a:moveTo>
                <a:cubicBezTo>
                  <a:pt x="531283" y="-9717"/>
                  <a:pt x="543715" y="79451"/>
                  <a:pt x="508000" y="115166"/>
                </a:cubicBezTo>
                <a:cubicBezTo>
                  <a:pt x="497207" y="125959"/>
                  <a:pt x="482600" y="132099"/>
                  <a:pt x="469900" y="140566"/>
                </a:cubicBezTo>
                <a:cubicBezTo>
                  <a:pt x="465667" y="153266"/>
                  <a:pt x="459401" y="165461"/>
                  <a:pt x="457200" y="178666"/>
                </a:cubicBezTo>
                <a:cubicBezTo>
                  <a:pt x="443240" y="262425"/>
                  <a:pt x="451385" y="284654"/>
                  <a:pt x="431800" y="356466"/>
                </a:cubicBezTo>
                <a:lnTo>
                  <a:pt x="393700" y="470766"/>
                </a:lnTo>
                <a:cubicBezTo>
                  <a:pt x="389467" y="483466"/>
                  <a:pt x="384247" y="495879"/>
                  <a:pt x="381000" y="508866"/>
                </a:cubicBezTo>
                <a:cubicBezTo>
                  <a:pt x="377613" y="522414"/>
                  <a:pt x="344776" y="664802"/>
                  <a:pt x="330200" y="686666"/>
                </a:cubicBezTo>
                <a:cubicBezTo>
                  <a:pt x="321733" y="699366"/>
                  <a:pt x="311626" y="711114"/>
                  <a:pt x="304800" y="724766"/>
                </a:cubicBezTo>
                <a:cubicBezTo>
                  <a:pt x="284142" y="766083"/>
                  <a:pt x="303096" y="764570"/>
                  <a:pt x="266700" y="800966"/>
                </a:cubicBezTo>
                <a:cubicBezTo>
                  <a:pt x="255907" y="811759"/>
                  <a:pt x="240326" y="816595"/>
                  <a:pt x="228600" y="826366"/>
                </a:cubicBezTo>
                <a:cubicBezTo>
                  <a:pt x="214802" y="837864"/>
                  <a:pt x="203200" y="851766"/>
                  <a:pt x="190500" y="864466"/>
                </a:cubicBezTo>
                <a:cubicBezTo>
                  <a:pt x="186267" y="877166"/>
                  <a:pt x="184301" y="890864"/>
                  <a:pt x="177800" y="902566"/>
                </a:cubicBezTo>
                <a:cubicBezTo>
                  <a:pt x="162975" y="929251"/>
                  <a:pt x="136653" y="949806"/>
                  <a:pt x="127000" y="978766"/>
                </a:cubicBezTo>
                <a:cubicBezTo>
                  <a:pt x="118533" y="1004166"/>
                  <a:pt x="106851" y="1028712"/>
                  <a:pt x="101600" y="1054966"/>
                </a:cubicBezTo>
                <a:cubicBezTo>
                  <a:pt x="93133" y="1097299"/>
                  <a:pt x="89852" y="1141010"/>
                  <a:pt x="76200" y="1181966"/>
                </a:cubicBezTo>
                <a:cubicBezTo>
                  <a:pt x="45750" y="1273317"/>
                  <a:pt x="82694" y="1159238"/>
                  <a:pt x="50800" y="1270866"/>
                </a:cubicBezTo>
                <a:cubicBezTo>
                  <a:pt x="47122" y="1283738"/>
                  <a:pt x="41347" y="1295979"/>
                  <a:pt x="38100" y="1308966"/>
                </a:cubicBezTo>
                <a:cubicBezTo>
                  <a:pt x="32865" y="1329907"/>
                  <a:pt x="30254" y="1351433"/>
                  <a:pt x="25400" y="1372466"/>
                </a:cubicBezTo>
                <a:cubicBezTo>
                  <a:pt x="17550" y="1406481"/>
                  <a:pt x="0" y="1474066"/>
                  <a:pt x="0" y="1474066"/>
                </a:cubicBezTo>
                <a:cubicBezTo>
                  <a:pt x="4381" y="1513494"/>
                  <a:pt x="-4581" y="1592322"/>
                  <a:pt x="38100" y="1626466"/>
                </a:cubicBezTo>
                <a:cubicBezTo>
                  <a:pt x="48553" y="1634829"/>
                  <a:pt x="63500" y="1634933"/>
                  <a:pt x="76200" y="1639166"/>
                </a:cubicBezTo>
                <a:cubicBezTo>
                  <a:pt x="118533" y="1634933"/>
                  <a:pt x="161150" y="1632935"/>
                  <a:pt x="203200" y="1626466"/>
                </a:cubicBezTo>
                <a:cubicBezTo>
                  <a:pt x="216431" y="1624430"/>
                  <a:pt x="230161" y="1621192"/>
                  <a:pt x="241300" y="1613766"/>
                </a:cubicBezTo>
                <a:cubicBezTo>
                  <a:pt x="262366" y="1599722"/>
                  <a:pt x="293086" y="1560994"/>
                  <a:pt x="304800" y="1537566"/>
                </a:cubicBezTo>
                <a:cubicBezTo>
                  <a:pt x="310787" y="1525592"/>
                  <a:pt x="310999" y="1511168"/>
                  <a:pt x="317500" y="1499466"/>
                </a:cubicBezTo>
                <a:lnTo>
                  <a:pt x="393700" y="1385166"/>
                </a:lnTo>
                <a:lnTo>
                  <a:pt x="444500" y="1308966"/>
                </a:lnTo>
                <a:cubicBezTo>
                  <a:pt x="452967" y="1296266"/>
                  <a:pt x="457200" y="1279333"/>
                  <a:pt x="469900" y="1270866"/>
                </a:cubicBezTo>
                <a:lnTo>
                  <a:pt x="508000" y="1245466"/>
                </a:lnTo>
                <a:cubicBezTo>
                  <a:pt x="566226" y="1158127"/>
                  <a:pt x="549147" y="1198226"/>
                  <a:pt x="571500" y="1131166"/>
                </a:cubicBezTo>
                <a:cubicBezTo>
                  <a:pt x="575733" y="1067666"/>
                  <a:pt x="580230" y="1004183"/>
                  <a:pt x="584200" y="940666"/>
                </a:cubicBezTo>
                <a:cubicBezTo>
                  <a:pt x="588697" y="868715"/>
                  <a:pt x="591575" y="796660"/>
                  <a:pt x="596900" y="724766"/>
                </a:cubicBezTo>
                <a:cubicBezTo>
                  <a:pt x="600043" y="682338"/>
                  <a:pt x="605367" y="640099"/>
                  <a:pt x="609600" y="597766"/>
                </a:cubicBezTo>
                <a:cubicBezTo>
                  <a:pt x="605367" y="458066"/>
                  <a:pt x="603106" y="318292"/>
                  <a:pt x="596900" y="178666"/>
                </a:cubicBezTo>
                <a:cubicBezTo>
                  <a:pt x="589939" y="22047"/>
                  <a:pt x="560917" y="11449"/>
                  <a:pt x="546100" y="86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1473B2-0823-824C-A8BE-351AB86B2263}"/>
              </a:ext>
            </a:extLst>
          </p:cNvPr>
          <p:cNvSpPr txBox="1"/>
          <p:nvPr/>
        </p:nvSpPr>
        <p:spPr>
          <a:xfrm rot="18199562">
            <a:off x="8065271" y="4140965"/>
            <a:ext cx="2190185" cy="457200"/>
          </a:xfrm>
          <a:prstGeom prst="rect">
            <a:avLst/>
          </a:prstGeom>
          <a:solidFill>
            <a:schemeClr val="bg1"/>
          </a:solid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sp>
        <p:nvSpPr>
          <p:cNvPr id="16" name="Freeform 15">
            <a:extLst>
              <a:ext uri="{FF2B5EF4-FFF2-40B4-BE49-F238E27FC236}">
                <a16:creationId xmlns:a16="http://schemas.microsoft.com/office/drawing/2014/main" id="{A21E1A8E-9BA4-ED4C-ABE6-1DA22881CEC6}"/>
              </a:ext>
            </a:extLst>
          </p:cNvPr>
          <p:cNvSpPr/>
          <p:nvPr/>
        </p:nvSpPr>
        <p:spPr>
          <a:xfrm>
            <a:off x="9944100" y="4305300"/>
            <a:ext cx="1435100" cy="533400"/>
          </a:xfrm>
          <a:custGeom>
            <a:avLst/>
            <a:gdLst>
              <a:gd name="connsiteX0" fmla="*/ 292100 w 1435100"/>
              <a:gd name="connsiteY0" fmla="*/ 419100 h 533400"/>
              <a:gd name="connsiteX1" fmla="*/ 228600 w 1435100"/>
              <a:gd name="connsiteY1" fmla="*/ 431800 h 533400"/>
              <a:gd name="connsiteX2" fmla="*/ 190500 w 1435100"/>
              <a:gd name="connsiteY2" fmla="*/ 419100 h 533400"/>
              <a:gd name="connsiteX3" fmla="*/ 139700 w 1435100"/>
              <a:gd name="connsiteY3" fmla="*/ 406400 h 533400"/>
              <a:gd name="connsiteX4" fmla="*/ 101600 w 1435100"/>
              <a:gd name="connsiteY4" fmla="*/ 381000 h 533400"/>
              <a:gd name="connsiteX5" fmla="*/ 50800 w 1435100"/>
              <a:gd name="connsiteY5" fmla="*/ 304800 h 533400"/>
              <a:gd name="connsiteX6" fmla="*/ 0 w 1435100"/>
              <a:gd name="connsiteY6" fmla="*/ 190500 h 533400"/>
              <a:gd name="connsiteX7" fmla="*/ 38100 w 1435100"/>
              <a:gd name="connsiteY7" fmla="*/ 114300 h 533400"/>
              <a:gd name="connsiteX8" fmla="*/ 114300 w 1435100"/>
              <a:gd name="connsiteY8" fmla="*/ 88900 h 533400"/>
              <a:gd name="connsiteX9" fmla="*/ 152400 w 1435100"/>
              <a:gd name="connsiteY9" fmla="*/ 63500 h 533400"/>
              <a:gd name="connsiteX10" fmla="*/ 228600 w 1435100"/>
              <a:gd name="connsiteY10" fmla="*/ 38100 h 533400"/>
              <a:gd name="connsiteX11" fmla="*/ 800100 w 1435100"/>
              <a:gd name="connsiteY11" fmla="*/ 38100 h 533400"/>
              <a:gd name="connsiteX12" fmla="*/ 952500 w 1435100"/>
              <a:gd name="connsiteY12" fmla="*/ 12700 h 533400"/>
              <a:gd name="connsiteX13" fmla="*/ 990600 w 1435100"/>
              <a:gd name="connsiteY13" fmla="*/ 0 h 533400"/>
              <a:gd name="connsiteX14" fmla="*/ 1143000 w 1435100"/>
              <a:gd name="connsiteY14" fmla="*/ 12700 h 533400"/>
              <a:gd name="connsiteX15" fmla="*/ 1219200 w 1435100"/>
              <a:gd name="connsiteY15" fmla="*/ 38100 h 533400"/>
              <a:gd name="connsiteX16" fmla="*/ 1257300 w 1435100"/>
              <a:gd name="connsiteY16" fmla="*/ 76200 h 533400"/>
              <a:gd name="connsiteX17" fmla="*/ 1295400 w 1435100"/>
              <a:gd name="connsiteY17" fmla="*/ 101600 h 533400"/>
              <a:gd name="connsiteX18" fmla="*/ 1358900 w 1435100"/>
              <a:gd name="connsiteY18" fmla="*/ 165100 h 533400"/>
              <a:gd name="connsiteX19" fmla="*/ 1409700 w 1435100"/>
              <a:gd name="connsiteY19" fmla="*/ 279400 h 533400"/>
              <a:gd name="connsiteX20" fmla="*/ 1422400 w 1435100"/>
              <a:gd name="connsiteY20" fmla="*/ 317500 h 533400"/>
              <a:gd name="connsiteX21" fmla="*/ 1435100 w 1435100"/>
              <a:gd name="connsiteY21" fmla="*/ 355600 h 533400"/>
              <a:gd name="connsiteX22" fmla="*/ 1409700 w 1435100"/>
              <a:gd name="connsiteY22" fmla="*/ 431800 h 533400"/>
              <a:gd name="connsiteX23" fmla="*/ 1384300 w 1435100"/>
              <a:gd name="connsiteY23" fmla="*/ 469900 h 533400"/>
              <a:gd name="connsiteX24" fmla="*/ 1270000 w 1435100"/>
              <a:gd name="connsiteY24" fmla="*/ 533400 h 533400"/>
              <a:gd name="connsiteX25" fmla="*/ 977900 w 1435100"/>
              <a:gd name="connsiteY25" fmla="*/ 520700 h 533400"/>
              <a:gd name="connsiteX26" fmla="*/ 914400 w 1435100"/>
              <a:gd name="connsiteY26" fmla="*/ 508000 h 533400"/>
              <a:gd name="connsiteX27" fmla="*/ 825500 w 1435100"/>
              <a:gd name="connsiteY27" fmla="*/ 495300 h 533400"/>
              <a:gd name="connsiteX28" fmla="*/ 520700 w 1435100"/>
              <a:gd name="connsiteY28" fmla="*/ 469900 h 533400"/>
              <a:gd name="connsiteX29" fmla="*/ 444500 w 1435100"/>
              <a:gd name="connsiteY29" fmla="*/ 444500 h 533400"/>
              <a:gd name="connsiteX30" fmla="*/ 330200 w 1435100"/>
              <a:gd name="connsiteY30" fmla="*/ 431800 h 533400"/>
              <a:gd name="connsiteX31" fmla="*/ 342900 w 1435100"/>
              <a:gd name="connsiteY31" fmla="*/ 4191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35100" h="533400">
                <a:moveTo>
                  <a:pt x="292100" y="419100"/>
                </a:moveTo>
                <a:cubicBezTo>
                  <a:pt x="270933" y="423333"/>
                  <a:pt x="250186" y="431800"/>
                  <a:pt x="228600" y="431800"/>
                </a:cubicBezTo>
                <a:cubicBezTo>
                  <a:pt x="215213" y="431800"/>
                  <a:pt x="203372" y="422778"/>
                  <a:pt x="190500" y="419100"/>
                </a:cubicBezTo>
                <a:cubicBezTo>
                  <a:pt x="173717" y="414305"/>
                  <a:pt x="156633" y="410633"/>
                  <a:pt x="139700" y="406400"/>
                </a:cubicBezTo>
                <a:cubicBezTo>
                  <a:pt x="127000" y="397933"/>
                  <a:pt x="111651" y="392487"/>
                  <a:pt x="101600" y="381000"/>
                </a:cubicBezTo>
                <a:cubicBezTo>
                  <a:pt x="81498" y="358026"/>
                  <a:pt x="60453" y="333760"/>
                  <a:pt x="50800" y="304800"/>
                </a:cubicBezTo>
                <a:cubicBezTo>
                  <a:pt x="20573" y="214120"/>
                  <a:pt x="40252" y="250877"/>
                  <a:pt x="0" y="190500"/>
                </a:cubicBezTo>
                <a:cubicBezTo>
                  <a:pt x="6920" y="169740"/>
                  <a:pt x="17368" y="127258"/>
                  <a:pt x="38100" y="114300"/>
                </a:cubicBezTo>
                <a:cubicBezTo>
                  <a:pt x="60804" y="100110"/>
                  <a:pt x="92023" y="103752"/>
                  <a:pt x="114300" y="88900"/>
                </a:cubicBezTo>
                <a:cubicBezTo>
                  <a:pt x="127000" y="80433"/>
                  <a:pt x="138452" y="69699"/>
                  <a:pt x="152400" y="63500"/>
                </a:cubicBezTo>
                <a:cubicBezTo>
                  <a:pt x="176866" y="52626"/>
                  <a:pt x="228600" y="38100"/>
                  <a:pt x="228600" y="38100"/>
                </a:cubicBezTo>
                <a:cubicBezTo>
                  <a:pt x="485975" y="63837"/>
                  <a:pt x="372709" y="57979"/>
                  <a:pt x="800100" y="38100"/>
                </a:cubicBezTo>
                <a:cubicBezTo>
                  <a:pt x="855501" y="35523"/>
                  <a:pt x="901073" y="27394"/>
                  <a:pt x="952500" y="12700"/>
                </a:cubicBezTo>
                <a:cubicBezTo>
                  <a:pt x="965372" y="9022"/>
                  <a:pt x="977900" y="4233"/>
                  <a:pt x="990600" y="0"/>
                </a:cubicBezTo>
                <a:cubicBezTo>
                  <a:pt x="1041400" y="4233"/>
                  <a:pt x="1092718" y="4320"/>
                  <a:pt x="1143000" y="12700"/>
                </a:cubicBezTo>
                <a:cubicBezTo>
                  <a:pt x="1169410" y="17102"/>
                  <a:pt x="1219200" y="38100"/>
                  <a:pt x="1219200" y="38100"/>
                </a:cubicBezTo>
                <a:cubicBezTo>
                  <a:pt x="1231900" y="50800"/>
                  <a:pt x="1243502" y="64702"/>
                  <a:pt x="1257300" y="76200"/>
                </a:cubicBezTo>
                <a:cubicBezTo>
                  <a:pt x="1269026" y="85971"/>
                  <a:pt x="1284607" y="90807"/>
                  <a:pt x="1295400" y="101600"/>
                </a:cubicBezTo>
                <a:cubicBezTo>
                  <a:pt x="1380067" y="186267"/>
                  <a:pt x="1257300" y="97367"/>
                  <a:pt x="1358900" y="165100"/>
                </a:cubicBezTo>
                <a:cubicBezTo>
                  <a:pt x="1399152" y="225477"/>
                  <a:pt x="1379473" y="188720"/>
                  <a:pt x="1409700" y="279400"/>
                </a:cubicBezTo>
                <a:lnTo>
                  <a:pt x="1422400" y="317500"/>
                </a:lnTo>
                <a:lnTo>
                  <a:pt x="1435100" y="355600"/>
                </a:lnTo>
                <a:cubicBezTo>
                  <a:pt x="1426633" y="381000"/>
                  <a:pt x="1424552" y="409523"/>
                  <a:pt x="1409700" y="431800"/>
                </a:cubicBezTo>
                <a:cubicBezTo>
                  <a:pt x="1401233" y="444500"/>
                  <a:pt x="1395787" y="459849"/>
                  <a:pt x="1384300" y="469900"/>
                </a:cubicBezTo>
                <a:cubicBezTo>
                  <a:pt x="1330553" y="516928"/>
                  <a:pt x="1322329" y="515957"/>
                  <a:pt x="1270000" y="533400"/>
                </a:cubicBezTo>
                <a:cubicBezTo>
                  <a:pt x="1172633" y="529167"/>
                  <a:pt x="1075111" y="527644"/>
                  <a:pt x="977900" y="520700"/>
                </a:cubicBezTo>
                <a:cubicBezTo>
                  <a:pt x="956369" y="519162"/>
                  <a:pt x="935692" y="511549"/>
                  <a:pt x="914400" y="508000"/>
                </a:cubicBezTo>
                <a:cubicBezTo>
                  <a:pt x="884873" y="503079"/>
                  <a:pt x="855203" y="499013"/>
                  <a:pt x="825500" y="495300"/>
                </a:cubicBezTo>
                <a:cubicBezTo>
                  <a:pt x="690223" y="478390"/>
                  <a:pt x="679268" y="480471"/>
                  <a:pt x="520700" y="469900"/>
                </a:cubicBezTo>
                <a:cubicBezTo>
                  <a:pt x="495300" y="461433"/>
                  <a:pt x="471110" y="447457"/>
                  <a:pt x="444500" y="444500"/>
                </a:cubicBezTo>
                <a:cubicBezTo>
                  <a:pt x="406400" y="440267"/>
                  <a:pt x="367390" y="441097"/>
                  <a:pt x="330200" y="431800"/>
                </a:cubicBezTo>
                <a:cubicBezTo>
                  <a:pt x="324392" y="430348"/>
                  <a:pt x="338667" y="423333"/>
                  <a:pt x="342900" y="4191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B5B2D20-D35B-4010-A819-D17C73C61F7F}"/>
              </a:ext>
            </a:extLst>
          </p:cNvPr>
          <p:cNvSpPr txBox="1"/>
          <p:nvPr/>
        </p:nvSpPr>
        <p:spPr>
          <a:xfrm>
            <a:off x="9831392" y="4192369"/>
            <a:ext cx="1986844" cy="615553"/>
          </a:xfrm>
          <a:prstGeom prst="rect">
            <a:avLst/>
          </a:prstGeom>
          <a:noFill/>
        </p:spPr>
        <p:txBody>
          <a:bodyPr wrap="square" rtlCol="0">
            <a:spAutoFit/>
          </a:bodyPr>
          <a:lstStyle/>
          <a:p>
            <a:pPr algn="ctr"/>
            <a:r>
              <a:rPr lang="en-US" sz="1700" dirty="0"/>
              <a:t>Hola.</a:t>
            </a:r>
          </a:p>
          <a:p>
            <a:pPr algn="ctr"/>
            <a:r>
              <a:rPr lang="en-US" sz="1700" dirty="0"/>
              <a:t>¿Podemos </a:t>
            </a:r>
            <a:r>
              <a:rPr lang="en-US" sz="1700" dirty="0" err="1"/>
              <a:t>hablar</a:t>
            </a:r>
            <a:r>
              <a:rPr lang="en-US" sz="1700" dirty="0"/>
              <a:t>?</a:t>
            </a:r>
          </a:p>
        </p:txBody>
      </p:sp>
      <p:sp>
        <p:nvSpPr>
          <p:cNvPr id="17" name="Freeform 16">
            <a:extLst>
              <a:ext uri="{FF2B5EF4-FFF2-40B4-BE49-F238E27FC236}">
                <a16:creationId xmlns:a16="http://schemas.microsoft.com/office/drawing/2014/main" id="{A08639A2-4129-0742-A4CF-7ED0F5081D83}"/>
              </a:ext>
            </a:extLst>
          </p:cNvPr>
          <p:cNvSpPr/>
          <p:nvPr/>
        </p:nvSpPr>
        <p:spPr>
          <a:xfrm>
            <a:off x="9752478" y="5257800"/>
            <a:ext cx="1804522" cy="546100"/>
          </a:xfrm>
          <a:custGeom>
            <a:avLst/>
            <a:gdLst>
              <a:gd name="connsiteX0" fmla="*/ 204322 w 1804522"/>
              <a:gd name="connsiteY0" fmla="*/ 457200 h 546100"/>
              <a:gd name="connsiteX1" fmla="*/ 102722 w 1804522"/>
              <a:gd name="connsiteY1" fmla="*/ 419100 h 546100"/>
              <a:gd name="connsiteX2" fmla="*/ 64622 w 1804522"/>
              <a:gd name="connsiteY2" fmla="*/ 342900 h 546100"/>
              <a:gd name="connsiteX3" fmla="*/ 26522 w 1804522"/>
              <a:gd name="connsiteY3" fmla="*/ 317500 h 546100"/>
              <a:gd name="connsiteX4" fmla="*/ 1122 w 1804522"/>
              <a:gd name="connsiteY4" fmla="*/ 241300 h 546100"/>
              <a:gd name="connsiteX5" fmla="*/ 13822 w 1804522"/>
              <a:gd name="connsiteY5" fmla="*/ 190500 h 546100"/>
              <a:gd name="connsiteX6" fmla="*/ 90022 w 1804522"/>
              <a:gd name="connsiteY6" fmla="*/ 139700 h 546100"/>
              <a:gd name="connsiteX7" fmla="*/ 128122 w 1804522"/>
              <a:gd name="connsiteY7" fmla="*/ 114300 h 546100"/>
              <a:gd name="connsiteX8" fmla="*/ 229722 w 1804522"/>
              <a:gd name="connsiteY8" fmla="*/ 88900 h 546100"/>
              <a:gd name="connsiteX9" fmla="*/ 407522 w 1804522"/>
              <a:gd name="connsiteY9" fmla="*/ 63500 h 546100"/>
              <a:gd name="connsiteX10" fmla="*/ 572622 w 1804522"/>
              <a:gd name="connsiteY10" fmla="*/ 38100 h 546100"/>
              <a:gd name="connsiteX11" fmla="*/ 610722 w 1804522"/>
              <a:gd name="connsiteY11" fmla="*/ 25400 h 546100"/>
              <a:gd name="connsiteX12" fmla="*/ 674222 w 1804522"/>
              <a:gd name="connsiteY12" fmla="*/ 12700 h 546100"/>
              <a:gd name="connsiteX13" fmla="*/ 953622 w 1804522"/>
              <a:gd name="connsiteY13" fmla="*/ 25400 h 546100"/>
              <a:gd name="connsiteX14" fmla="*/ 1131422 w 1804522"/>
              <a:gd name="connsiteY14" fmla="*/ 12700 h 546100"/>
              <a:gd name="connsiteX15" fmla="*/ 1448922 w 1804522"/>
              <a:gd name="connsiteY15" fmla="*/ 0 h 546100"/>
              <a:gd name="connsiteX16" fmla="*/ 1588622 w 1804522"/>
              <a:gd name="connsiteY16" fmla="*/ 12700 h 546100"/>
              <a:gd name="connsiteX17" fmla="*/ 1639422 w 1804522"/>
              <a:gd name="connsiteY17" fmla="*/ 25400 h 546100"/>
              <a:gd name="connsiteX18" fmla="*/ 1690222 w 1804522"/>
              <a:gd name="connsiteY18" fmla="*/ 12700 h 546100"/>
              <a:gd name="connsiteX19" fmla="*/ 1728322 w 1804522"/>
              <a:gd name="connsiteY19" fmla="*/ 38100 h 546100"/>
              <a:gd name="connsiteX20" fmla="*/ 1804522 w 1804522"/>
              <a:gd name="connsiteY20" fmla="*/ 114300 h 546100"/>
              <a:gd name="connsiteX21" fmla="*/ 1791822 w 1804522"/>
              <a:gd name="connsiteY21" fmla="*/ 368300 h 546100"/>
              <a:gd name="connsiteX22" fmla="*/ 1715622 w 1804522"/>
              <a:gd name="connsiteY22" fmla="*/ 419100 h 546100"/>
              <a:gd name="connsiteX23" fmla="*/ 1563222 w 1804522"/>
              <a:gd name="connsiteY23" fmla="*/ 444500 h 546100"/>
              <a:gd name="connsiteX24" fmla="*/ 1499722 w 1804522"/>
              <a:gd name="connsiteY24" fmla="*/ 457200 h 546100"/>
              <a:gd name="connsiteX25" fmla="*/ 1372722 w 1804522"/>
              <a:gd name="connsiteY25" fmla="*/ 469900 h 546100"/>
              <a:gd name="connsiteX26" fmla="*/ 1321922 w 1804522"/>
              <a:gd name="connsiteY26" fmla="*/ 482600 h 546100"/>
              <a:gd name="connsiteX27" fmla="*/ 1283822 w 1804522"/>
              <a:gd name="connsiteY27" fmla="*/ 495300 h 546100"/>
              <a:gd name="connsiteX28" fmla="*/ 1080622 w 1804522"/>
              <a:gd name="connsiteY28" fmla="*/ 520700 h 546100"/>
              <a:gd name="connsiteX29" fmla="*/ 1029822 w 1804522"/>
              <a:gd name="connsiteY29" fmla="*/ 533400 h 546100"/>
              <a:gd name="connsiteX30" fmla="*/ 966322 w 1804522"/>
              <a:gd name="connsiteY30" fmla="*/ 546100 h 546100"/>
              <a:gd name="connsiteX31" fmla="*/ 826622 w 1804522"/>
              <a:gd name="connsiteY31" fmla="*/ 533400 h 546100"/>
              <a:gd name="connsiteX32" fmla="*/ 648822 w 1804522"/>
              <a:gd name="connsiteY32" fmla="*/ 508000 h 546100"/>
              <a:gd name="connsiteX33" fmla="*/ 534522 w 1804522"/>
              <a:gd name="connsiteY33" fmla="*/ 495300 h 546100"/>
              <a:gd name="connsiteX34" fmla="*/ 458322 w 1804522"/>
              <a:gd name="connsiteY34" fmla="*/ 469900 h 546100"/>
              <a:gd name="connsiteX35" fmla="*/ 420222 w 1804522"/>
              <a:gd name="connsiteY35" fmla="*/ 457200 h 546100"/>
              <a:gd name="connsiteX36" fmla="*/ 382122 w 1804522"/>
              <a:gd name="connsiteY36" fmla="*/ 431800 h 546100"/>
              <a:gd name="connsiteX37" fmla="*/ 242422 w 1804522"/>
              <a:gd name="connsiteY37" fmla="*/ 406400 h 546100"/>
              <a:gd name="connsiteX38" fmla="*/ 204322 w 1804522"/>
              <a:gd name="connsiteY38" fmla="*/ 4572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04522" h="546100">
                <a:moveTo>
                  <a:pt x="204322" y="457200"/>
                </a:moveTo>
                <a:cubicBezTo>
                  <a:pt x="181039" y="459317"/>
                  <a:pt x="135424" y="451802"/>
                  <a:pt x="102722" y="419100"/>
                </a:cubicBezTo>
                <a:cubicBezTo>
                  <a:pt x="-4337" y="312041"/>
                  <a:pt x="147256" y="446192"/>
                  <a:pt x="64622" y="342900"/>
                </a:cubicBezTo>
                <a:cubicBezTo>
                  <a:pt x="55087" y="330981"/>
                  <a:pt x="39222" y="325967"/>
                  <a:pt x="26522" y="317500"/>
                </a:cubicBezTo>
                <a:cubicBezTo>
                  <a:pt x="18055" y="292100"/>
                  <a:pt x="-5372" y="267275"/>
                  <a:pt x="1122" y="241300"/>
                </a:cubicBezTo>
                <a:cubicBezTo>
                  <a:pt x="5355" y="224367"/>
                  <a:pt x="5162" y="205655"/>
                  <a:pt x="13822" y="190500"/>
                </a:cubicBezTo>
                <a:cubicBezTo>
                  <a:pt x="42712" y="139943"/>
                  <a:pt x="48803" y="160309"/>
                  <a:pt x="90022" y="139700"/>
                </a:cubicBezTo>
                <a:cubicBezTo>
                  <a:pt x="103674" y="132874"/>
                  <a:pt x="114470" y="121126"/>
                  <a:pt x="128122" y="114300"/>
                </a:cubicBezTo>
                <a:cubicBezTo>
                  <a:pt x="152313" y="102204"/>
                  <a:pt x="208542" y="92244"/>
                  <a:pt x="229722" y="88900"/>
                </a:cubicBezTo>
                <a:cubicBezTo>
                  <a:pt x="288858" y="79563"/>
                  <a:pt x="407522" y="63500"/>
                  <a:pt x="407522" y="63500"/>
                </a:cubicBezTo>
                <a:cubicBezTo>
                  <a:pt x="499229" y="32931"/>
                  <a:pt x="390205" y="66164"/>
                  <a:pt x="572622" y="38100"/>
                </a:cubicBezTo>
                <a:cubicBezTo>
                  <a:pt x="585853" y="36064"/>
                  <a:pt x="597735" y="28647"/>
                  <a:pt x="610722" y="25400"/>
                </a:cubicBezTo>
                <a:cubicBezTo>
                  <a:pt x="631663" y="20165"/>
                  <a:pt x="653055" y="16933"/>
                  <a:pt x="674222" y="12700"/>
                </a:cubicBezTo>
                <a:cubicBezTo>
                  <a:pt x="767355" y="16933"/>
                  <a:pt x="860393" y="25400"/>
                  <a:pt x="953622" y="25400"/>
                </a:cubicBezTo>
                <a:cubicBezTo>
                  <a:pt x="1013040" y="25400"/>
                  <a:pt x="1072082" y="15743"/>
                  <a:pt x="1131422" y="12700"/>
                </a:cubicBezTo>
                <a:cubicBezTo>
                  <a:pt x="1237201" y="7275"/>
                  <a:pt x="1343089" y="4233"/>
                  <a:pt x="1448922" y="0"/>
                </a:cubicBezTo>
                <a:cubicBezTo>
                  <a:pt x="1495489" y="4233"/>
                  <a:pt x="1542273" y="6520"/>
                  <a:pt x="1588622" y="12700"/>
                </a:cubicBezTo>
                <a:cubicBezTo>
                  <a:pt x="1605923" y="15007"/>
                  <a:pt x="1621968" y="25400"/>
                  <a:pt x="1639422" y="25400"/>
                </a:cubicBezTo>
                <a:cubicBezTo>
                  <a:pt x="1656876" y="25400"/>
                  <a:pt x="1673289" y="16933"/>
                  <a:pt x="1690222" y="12700"/>
                </a:cubicBezTo>
                <a:cubicBezTo>
                  <a:pt x="1702922" y="21167"/>
                  <a:pt x="1716914" y="27959"/>
                  <a:pt x="1728322" y="38100"/>
                </a:cubicBezTo>
                <a:cubicBezTo>
                  <a:pt x="1755170" y="61965"/>
                  <a:pt x="1804522" y="114300"/>
                  <a:pt x="1804522" y="114300"/>
                </a:cubicBezTo>
                <a:cubicBezTo>
                  <a:pt x="1800289" y="198967"/>
                  <a:pt x="1806347" y="284781"/>
                  <a:pt x="1791822" y="368300"/>
                </a:cubicBezTo>
                <a:cubicBezTo>
                  <a:pt x="1786743" y="397505"/>
                  <a:pt x="1739093" y="414406"/>
                  <a:pt x="1715622" y="419100"/>
                </a:cubicBezTo>
                <a:cubicBezTo>
                  <a:pt x="1665121" y="429200"/>
                  <a:pt x="1613723" y="434400"/>
                  <a:pt x="1563222" y="444500"/>
                </a:cubicBezTo>
                <a:cubicBezTo>
                  <a:pt x="1542055" y="448733"/>
                  <a:pt x="1521118" y="454347"/>
                  <a:pt x="1499722" y="457200"/>
                </a:cubicBezTo>
                <a:cubicBezTo>
                  <a:pt x="1457551" y="462823"/>
                  <a:pt x="1415055" y="465667"/>
                  <a:pt x="1372722" y="469900"/>
                </a:cubicBezTo>
                <a:cubicBezTo>
                  <a:pt x="1355789" y="474133"/>
                  <a:pt x="1338705" y="477805"/>
                  <a:pt x="1321922" y="482600"/>
                </a:cubicBezTo>
                <a:cubicBezTo>
                  <a:pt x="1309050" y="486278"/>
                  <a:pt x="1297027" y="493099"/>
                  <a:pt x="1283822" y="495300"/>
                </a:cubicBezTo>
                <a:cubicBezTo>
                  <a:pt x="1029302" y="537720"/>
                  <a:pt x="1293733" y="481953"/>
                  <a:pt x="1080622" y="520700"/>
                </a:cubicBezTo>
                <a:cubicBezTo>
                  <a:pt x="1063449" y="523822"/>
                  <a:pt x="1046861" y="529614"/>
                  <a:pt x="1029822" y="533400"/>
                </a:cubicBezTo>
                <a:cubicBezTo>
                  <a:pt x="1008750" y="538083"/>
                  <a:pt x="987489" y="541867"/>
                  <a:pt x="966322" y="546100"/>
                </a:cubicBezTo>
                <a:cubicBezTo>
                  <a:pt x="919755" y="541867"/>
                  <a:pt x="873048" y="538971"/>
                  <a:pt x="826622" y="533400"/>
                </a:cubicBezTo>
                <a:cubicBezTo>
                  <a:pt x="767180" y="526267"/>
                  <a:pt x="708324" y="514611"/>
                  <a:pt x="648822" y="508000"/>
                </a:cubicBezTo>
                <a:lnTo>
                  <a:pt x="534522" y="495300"/>
                </a:lnTo>
                <a:lnTo>
                  <a:pt x="458322" y="469900"/>
                </a:lnTo>
                <a:cubicBezTo>
                  <a:pt x="445622" y="465667"/>
                  <a:pt x="431361" y="464626"/>
                  <a:pt x="420222" y="457200"/>
                </a:cubicBezTo>
                <a:cubicBezTo>
                  <a:pt x="407522" y="448733"/>
                  <a:pt x="396151" y="437813"/>
                  <a:pt x="382122" y="431800"/>
                </a:cubicBezTo>
                <a:cubicBezTo>
                  <a:pt x="352182" y="418969"/>
                  <a:pt x="263023" y="409343"/>
                  <a:pt x="242422" y="406400"/>
                </a:cubicBezTo>
                <a:cubicBezTo>
                  <a:pt x="187515" y="420127"/>
                  <a:pt x="227605" y="455083"/>
                  <a:pt x="204322" y="457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380B28-818E-4EF1-8EC7-1348DA09C5FF}"/>
              </a:ext>
            </a:extLst>
          </p:cNvPr>
          <p:cNvSpPr txBox="1"/>
          <p:nvPr/>
        </p:nvSpPr>
        <p:spPr>
          <a:xfrm>
            <a:off x="9815147" y="5326456"/>
            <a:ext cx="1701925" cy="369332"/>
          </a:xfrm>
          <a:prstGeom prst="rect">
            <a:avLst/>
          </a:prstGeom>
          <a:noFill/>
        </p:spPr>
        <p:txBody>
          <a:bodyPr wrap="square" rtlCol="0">
            <a:spAutoFit/>
          </a:bodyPr>
          <a:lstStyle/>
          <a:p>
            <a:r>
              <a:rPr lang="en-US" dirty="0"/>
              <a:t>¡</a:t>
            </a:r>
            <a:r>
              <a:rPr lang="en-US" dirty="0" err="1"/>
              <a:t>Sí</a:t>
            </a:r>
            <a:r>
              <a:rPr lang="en-US" dirty="0"/>
              <a:t>! ¿</a:t>
            </a:r>
            <a:r>
              <a:rPr lang="en-US" dirty="0" err="1"/>
              <a:t>Estás</a:t>
            </a:r>
            <a:r>
              <a:rPr lang="en-US" dirty="0"/>
              <a:t> bien?</a:t>
            </a:r>
          </a:p>
        </p:txBody>
      </p:sp>
    </p:spTree>
    <p:extLst>
      <p:ext uri="{BB962C8B-B14F-4D97-AF65-F5344CB8AC3E}">
        <p14:creationId xmlns:p14="http://schemas.microsoft.com/office/powerpoint/2010/main" val="18678232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14218</TotalTime>
  <Words>5002</Words>
  <Application>Microsoft Macintosh PowerPoint</Application>
  <PresentationFormat>Widescreen</PresentationFormat>
  <Paragraphs>450</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PraterBlockPro</vt:lpstr>
      <vt:lpstr>Calibri</vt:lpstr>
      <vt:lpstr>Marvin Round</vt:lpstr>
      <vt:lpstr>Arial</vt:lpstr>
      <vt:lpstr>Smoothy Slanted</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Recetas para una relación sana</vt:lpstr>
      <vt:lpstr>¡Comparta su receta!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228</cp:revision>
  <dcterms:created xsi:type="dcterms:W3CDTF">2021-06-11T20:56:57Z</dcterms:created>
  <dcterms:modified xsi:type="dcterms:W3CDTF">2023-02-28T20:07:19Z</dcterms:modified>
</cp:coreProperties>
</file>