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428" r:id="rId3"/>
    <p:sldId id="259" r:id="rId4"/>
    <p:sldId id="258" r:id="rId5"/>
    <p:sldId id="441" r:id="rId6"/>
    <p:sldId id="442" r:id="rId7"/>
    <p:sldId id="449" r:id="rId8"/>
    <p:sldId id="443" r:id="rId9"/>
    <p:sldId id="272" r:id="rId10"/>
    <p:sldId id="450" r:id="rId11"/>
    <p:sldId id="452" r:id="rId12"/>
    <p:sldId id="290" r:id="rId13"/>
    <p:sldId id="382" r:id="rId14"/>
    <p:sldId id="295" r:id="rId15"/>
    <p:sldId id="453" r:id="rId16"/>
    <p:sldId id="454"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Marvin Round" panose="02000000000000000000" pitchFamily="2" charset="0"/>
      <p:regular r:id="rId25"/>
    </p:embeddedFont>
    <p:embeddedFont>
      <p:font typeface="PraterBlockPro" panose="020B0504010101020102" pitchFamily="34" charset="77"/>
      <p:regular r:id="rId26"/>
    </p:embeddedFont>
    <p:embeddedFont>
      <p:font typeface="Smoothy" pitchFamily="2" charset="77"/>
      <p:regular r:id="rId27"/>
    </p:embeddedFont>
    <p:embeddedFont>
      <p:font typeface="Smoothy Slanted" pitchFamily="2" charset="77"/>
      <p:italic r:id="rId28"/>
    </p:embeddedFont>
    <p:embeddedFont>
      <p:font typeface="Tahoma" panose="020B0604030504040204" pitchFamily="34" charset="0"/>
      <p:regular r:id="rId29"/>
      <p:bold r:id="rId30"/>
    </p:embeddedFont>
    <p:embeddedFont>
      <p:font typeface="Verdana" panose="020B0604030504040204" pitchFamily="34" charset="0"/>
      <p:regular r:id="rId31"/>
      <p:bold r:id="rId32"/>
      <p:italic r:id="rId33"/>
      <p:boldItalic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5"/>
    <p:restoredTop sz="85081" autoAdjust="0"/>
  </p:normalViewPr>
  <p:slideViewPr>
    <p:cSldViewPr snapToGrid="0">
      <p:cViewPr>
        <p:scale>
          <a:sx n="96" d="100"/>
          <a:sy n="96" d="100"/>
        </p:scale>
        <p:origin x="1944" y="1072"/>
      </p:cViewPr>
      <p:guideLst/>
    </p:cSldViewPr>
  </p:slideViewPr>
  <p:notesTextViewPr>
    <p:cViewPr>
      <p:scale>
        <a:sx n="1" d="1"/>
        <a:sy n="1" d="1"/>
      </p:scale>
      <p:origin x="0" y="0"/>
    </p:cViewPr>
  </p:notesTextViewPr>
  <p:sorterViewPr>
    <p:cViewPr varScale="1">
      <p:scale>
        <a:sx n="100" d="100"/>
        <a:sy n="100" d="100"/>
      </p:scale>
      <p:origin x="0" y="-1704"/>
    </p:cViewPr>
  </p:sorterViewPr>
  <p:notesViewPr>
    <p:cSldViewPr snapToGrid="0">
      <p:cViewPr>
        <p:scale>
          <a:sx n="100" d="100"/>
          <a:sy n="100" d="100"/>
        </p:scale>
        <p:origin x="1806" y="-7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empezaremos a trabajar en presentaciones en equipo sobre relaciones sanas.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Antes del descanso, hablábamos sobre cómo serán sus presentaciones para la clase final. Ahora, trabajarán en sus presentaciones.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475956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un momento, se dividirán en sus equipos y empezarán a planificar sus presentaciones. Hoy, escribirán su plan en una Guía para presentaciones de liderazgo. La próxima semana, usarán esta hoja para ayudarles a hacer sus presentaciones y pósteres. Les mostraré la lista de temas de relaciones sanas que ustedes idearon la semana pasada en clase. Su equipo puede elegir trabajar con uno de estos temas o pensar en un tema nuevo de relaciones sanas de los que hablamos en clase este año. </a:t>
            </a:r>
          </a:p>
          <a:p>
            <a:pPr lvl="0"/>
            <a:endParaRPr lang="en-US" dirty="0"/>
          </a:p>
          <a:p>
            <a:pPr lvl="0"/>
            <a:r>
              <a:rPr lang="es-MX" sz="1200" b="0" i="0" strike="noStrike" cap="none" spc="0" baseline="0" dirty="0">
                <a:solidFill>
                  <a:srgbClr val="000000"/>
                </a:solidFill>
                <a:effectLst/>
                <a:latin typeface="Calibri"/>
                <a:ea typeface="Calibri"/>
                <a:cs typeface="Calibri"/>
              </a:rPr>
              <a:t>Ayude al grupo a dividirse en equipos de 5 a 8 personas. También podría elegir asignar los equipos usted, pensando en las dinámicas de grupo que beneficiarán a los estudiantes en cada equipo. Considere las fortalezas y necesidades de apoyo de cada quien y quiénes trabajarán bien juntos. Muestre la lista de temas que el grupo ideó en la clase 27. Dé a cada equipo una copia impresa de la Guía para presentaciones de liderazgo y materiales para escribir. Apoye los equipos según sea necesario para completar esta guía.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147726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i="1" noProof="0" dirty="0"/>
              <a:t>¡Estuvieron excelentes en la clase de hoy</a:t>
            </a:r>
            <a:r>
              <a:rPr lang="es-MX" i="1" baseline="0" noProof="0" dirty="0"/>
              <a:t>! ¿Tienen alguna pregunta sobre la clase de hoy? </a:t>
            </a:r>
            <a:r>
              <a:rPr lang="es-ES" i="1" dirty="0"/>
              <a:t>Recuerden: si no quieren hacer su pregunta en voz alta, pueden escribirla en una tarjeta y dejarla sobre su escritorio</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También pueden pedir a alguien en quien confían que les ayude a escribir su pregunta en la tarjeta. Recogeré las tarjetas y responderé a las preguntas la próxima vez que nos reunamos</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Cuando yo responda a una pregunta, no le diré a nadie quién la hizo</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Si alguien les lastima o si alguien alguna vez les toca el cuerpo de una manera que no les gusta, pueden pedir ayuda</a:t>
            </a:r>
            <a:r>
              <a:rPr lang="en-US" i="1" baseline="0" dirty="0"/>
              <a:t>. </a:t>
            </a:r>
            <a:r>
              <a:rPr lang="es-ES" i="1" baseline="0" dirty="0"/>
              <a:t>No hicieron nada malo, y siempre hay alguien quien les pueda ayudar</a:t>
            </a:r>
            <a:r>
              <a:rPr lang="en-US" i="1" baseline="0" dirty="0"/>
              <a:t>. </a:t>
            </a:r>
            <a:r>
              <a:rPr lang="es-ES" i="1" baseline="0" dirty="0"/>
              <a:t>Pueden hablar con una persona de su círculo verde de confianza para pedir ayuda</a:t>
            </a:r>
            <a:r>
              <a:rPr lang="en-US" i="1" baseline="0" dirty="0"/>
              <a:t>. </a:t>
            </a:r>
            <a:r>
              <a:rPr lang="es-ES" i="1" baseline="0" dirty="0"/>
              <a:t>Si alguien está lastimando a una persona que conocen, también pueden hablar con una persona de su círculo verde de confianza para pedir ayuda</a:t>
            </a:r>
            <a:r>
              <a:rPr lang="en-US" i="1" baseline="0" dirty="0"/>
              <a:t>. </a:t>
            </a:r>
            <a:r>
              <a:rPr lang="es-ES" b="0" i="1" baseline="0" dirty="0"/>
              <a:t>Si está sucediendo una emergencia, siempre pueden llamar a 911</a:t>
            </a:r>
            <a:r>
              <a:rPr lang="en-US" b="0" i="1" baseline="0" dirty="0"/>
              <a:t>. </a:t>
            </a:r>
            <a:r>
              <a:rPr lang="es-ES" b="0" i="1" baseline="0" dirty="0"/>
              <a:t>Si llaman a 911 para pedir ayuda, puede llegar la policía o una ambulancia</a:t>
            </a:r>
            <a:r>
              <a:rPr lang="en-US" b="0" i="1" baseline="0" dirty="0"/>
              <a:t>. </a:t>
            </a:r>
          </a:p>
          <a:p>
            <a:endParaRPr lang="en-US" i="1" baseline="0" dirty="0"/>
          </a:p>
          <a:p>
            <a:r>
              <a:rPr lang="es-ES" i="1" baseline="0" dirty="0"/>
              <a:t>Si la primera persona a quien le dicen no les cree o no les consigue ayuda, continúen diciendo a otras personas en quienes confíen lo que sucede hasta conseguir la ayuda que necesitan</a:t>
            </a:r>
            <a:r>
              <a:rPr lang="en-US" i="1" baseline="0" dirty="0"/>
              <a:t>. </a:t>
            </a:r>
            <a:r>
              <a:rPr lang="es-ES" i="1" baseline="0" dirty="0"/>
              <a:t>También, siempre pueden hablar conmigo después de la clase si necesitan ayuda</a:t>
            </a:r>
            <a:r>
              <a:rPr lang="en-US" i="1" baseline="0" dirty="0"/>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noProof="0" dirty="0">
                <a:solidFill>
                  <a:schemeClr val="tx1"/>
                </a:solidFill>
                <a:effectLst/>
                <a:latin typeface="+mn-lt"/>
                <a:ea typeface="+mn-ea"/>
                <a:cs typeface="+mn-cs"/>
              </a:rPr>
              <a:t>Diga: </a:t>
            </a:r>
            <a:r>
              <a:rPr lang="es-ES" sz="1200" i="1" kern="1200" dirty="0">
                <a:solidFill>
                  <a:schemeClr val="tx1"/>
                </a:solidFill>
                <a:effectLst/>
                <a:latin typeface="+mn-lt"/>
                <a:ea typeface="+mn-ea"/>
                <a:cs typeface="+mn-cs"/>
              </a:rPr>
              <a:t>¿Alguien recuerda nuestra declaración de poder? Nuestra declaración de poder es: “Me conozco mejor que nadie”. Esto significa que, individualmente, ustedes se conocen mejor que cualquier otra persona</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Hoy tuvieron la oportunidad de pensar en la importancia del consentimiento al tener sexo</a:t>
            </a:r>
            <a:r>
              <a:rPr lang="en-US" sz="1200" i="1" kern="1200" baseline="0" dirty="0">
                <a:solidFill>
                  <a:schemeClr val="tx1"/>
                </a:solidFill>
                <a:effectLst/>
                <a:latin typeface="+mn-lt"/>
                <a:ea typeface="+mn-ea"/>
                <a:cs typeface="+mn-cs"/>
              </a:rPr>
              <a:t>. </a:t>
            </a:r>
            <a:r>
              <a:rPr lang="es-MX" sz="1200" i="1" kern="1200" baseline="0" noProof="0" dirty="0">
                <a:solidFill>
                  <a:schemeClr val="tx1"/>
                </a:solidFill>
                <a:effectLst/>
                <a:latin typeface="+mn-lt"/>
                <a:ea typeface="+mn-ea"/>
                <a:cs typeface="+mn-cs"/>
              </a:rPr>
              <a:t>También pensaron en quién confiar si alguien les llega a tocar de una manera que no les gusta</a:t>
            </a:r>
            <a:r>
              <a:rPr lang="en-US" sz="1200" i="1" kern="1200" baseline="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kern="1200" dirty="0">
                <a:solidFill>
                  <a:schemeClr val="tx1"/>
                </a:solidFill>
                <a:effectLst/>
                <a:latin typeface="+mn-lt"/>
                <a:ea typeface="+mn-ea"/>
                <a:cs typeface="+mn-cs"/>
              </a:rPr>
              <a:t>Pida a quienes quieran participar que pongan una mano en el centro del círculo</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Pida que alguien se ofrezca que cuente hasta tres</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Después de “tres”, dicen la declaración de poder a la vez que levanten las manos al aire</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También pueden ponerse de pie en el círculo sin tocarse las manos, si prefieren</a:t>
            </a:r>
            <a:r>
              <a:rPr lang="en-US" sz="1200" i="0" kern="1200" baseline="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66004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86168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al grupo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del grupo.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a:t>
            </a:r>
            <a:endParaRPr lang="en-US" b="0" dirty="0">
              <a:solidFill>
                <a:srgbClr val="FF0000"/>
              </a:solidFill>
              <a:effectLst/>
            </a:endParaRP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Líder: una persona a quien otras personas escuchan y siguen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Promotor: una persona que apoya una causa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Relación: dos o más personas que se conocen; las relaciones incluyen amigos. familiares, parejas románticas y compañeros de clase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Presentación: cuando se comparte información frente a un grupo de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Actor: una persona que se hace pasar por otra frente a un público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Artista: una persona que crea cosas con marcadores, lápices de colores, pintura u otros materiales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Soporte técnico: una persona que ayuda con la computadora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nuestra última clase, ustedes practicaron alzar la voz ante un funcionario público usando una guía de promotor. En nuestras próximas clases, practicarán otra manera de ser líder para relaciones más sanas. </a:t>
            </a:r>
          </a:p>
          <a:p>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Han trabajado mucho este año y han aprendido mucho sobre la autodefensa, relaciones y sexualidad. Ahora, van a trabajar en equipos pequeños para crear una presentación que pueda ayudar a otros estudiantes a aprender cómo estar más sanos y más seguros en sus relaciones. Enseñando a otros sobre relaciones sanas y seguras, pueden ser líderes en su comunidad.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Comparta con el grupo, o recuérdeles, específicamente a quién presentarán en unas cuantas semanas. Consulte la enseñanza previa de esta clase para obtener más información sobre la elección de un público.</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334621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Hablemos sobre cómo serán las presentaciones. Cada equipo tendrá 15 minutos para presentar el tema de relaciones sanas que eligió. Tendrá una presentación PowerPoint y un póster.</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77760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Hay cuatro roles para cada presentación: artistas, presentadores, soporte técnico y actores. Los artistas crearán un póster sobre el tema que elige su equipo. Los presentadores hablarán acerca del PowerPoint que hace su equipo. El soporte técnico estará en la computadora y hará los clics para avanzar el PowerPoint. Los actores harán las escenificaciones para ayudar a las personas entender el tema de su equipo. </a:t>
            </a: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Más de una persona puede hacer cada parte, pero su equipo necesita al menos un artista, un actor, un presentador y un soporte técnico.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260567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Tendrán un PowerPoint en blanco para empezar y le pueden agregar palabras e imágenes. Los </a:t>
            </a:r>
            <a:r>
              <a:rPr lang="es-MX" sz="1200" b="0" i="1" strike="noStrike" cap="none" spc="0" baseline="0" dirty="0" err="1">
                <a:solidFill>
                  <a:srgbClr val="000000"/>
                </a:solidFill>
                <a:effectLst/>
                <a:latin typeface="Calibri"/>
                <a:ea typeface="Calibri"/>
                <a:cs typeface="Calibri"/>
              </a:rPr>
              <a:t>PowerPoints</a:t>
            </a:r>
            <a:r>
              <a:rPr lang="es-MX" sz="1200" b="0" i="1" strike="noStrike" cap="none" spc="0" baseline="0" dirty="0">
                <a:solidFill>
                  <a:srgbClr val="000000"/>
                </a:solidFill>
                <a:effectLst/>
                <a:latin typeface="Calibri"/>
                <a:ea typeface="Calibri"/>
                <a:cs typeface="Calibri"/>
              </a:rPr>
              <a:t> de todos los equipos tendrán las mismas partes. Ahora, repasaremos esas partes. </a:t>
            </a: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Muestre y brevemente repase el PowerPoint de muestra de la sesión 28.</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3263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Eso fue mucha información, ¡y van muy bien! </a:t>
            </a:r>
            <a:r>
              <a:rPr lang="es-ES" i="1" baseline="0" dirty="0"/>
              <a:t>Tomemos un breve descanso para el cerebro antes de continuar con la clase.</a:t>
            </a:r>
          </a:p>
          <a:p>
            <a:endParaRPr lang="es-ES" i="1" baseline="0" dirty="0"/>
          </a:p>
          <a:p>
            <a:r>
              <a:rPr lang="es-ES" dirty="0"/>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b="1" noProof="0" dirty="0"/>
              <a:t>Respiración a cinco dedos</a:t>
            </a:r>
          </a:p>
          <a:p>
            <a:r>
              <a:rPr lang="es-ES" b="0" dirty="0"/>
              <a:t>Para este ejercicio, pida al grupo que coloquen una mano enfrente de su pecho con sus cinco dedos abiertos</a:t>
            </a:r>
            <a:r>
              <a:rPr lang="en-US" b="0" baseline="0" dirty="0"/>
              <a:t>. </a:t>
            </a:r>
            <a:r>
              <a:rPr lang="es-ES" b="0" baseline="0" dirty="0"/>
              <a:t>Luego, que usen el dedo índice de la otra mano para trazar hacia arriba y abajo por cada uno de los cinco dedos, comenzando por el pulgar</a:t>
            </a:r>
            <a:r>
              <a:rPr lang="en-US" b="0" baseline="0" dirty="0"/>
              <a:t>. </a:t>
            </a:r>
            <a:r>
              <a:rPr lang="es-ES" b="0" baseline="0" dirty="0"/>
              <a:t>A medida que tracen hacia arriba por un dedo, respiran hacia adentro. A medida que tracen hacia abajo por un dedo, respiran hacia afuera</a:t>
            </a:r>
            <a:r>
              <a:rPr lang="en-US" b="0" baseline="0" dirty="0"/>
              <a:t>. </a:t>
            </a:r>
            <a:r>
              <a:rPr lang="es-ES" b="0" baseline="0" dirty="0"/>
              <a:t>Cuando respiran hacia fuera en el dedo meñique, les puede decir que sacudan sus manos y brazos</a:t>
            </a:r>
            <a:r>
              <a:rPr lang="en-US" b="0" baseline="0" dirty="0"/>
              <a:t>. </a:t>
            </a:r>
            <a:r>
              <a:rPr lang="es-ES" b="0" baseline="0" dirty="0"/>
              <a:t>Al avanzar el año escolar, puede pedir a alguien del grupo que dirija este ejercicio para sus pares.</a:t>
            </a:r>
            <a:endParaRPr lang="en-US" b="0" baseline="0" dirty="0"/>
          </a:p>
          <a:p>
            <a:endParaRPr lang="en-US" b="0" baseline="0" dirty="0"/>
          </a:p>
          <a:p>
            <a:r>
              <a:rPr lang="es-ES" b="0" baseline="0" dirty="0"/>
              <a:t>Si este ejercicio no es físicamente accesible para su grupo, puede mostrar el trazado con su propia mano para el grupo a medida que respiren hacia adentro y hacia afuera.</a:t>
            </a:r>
          </a:p>
          <a:p>
            <a:endParaRPr lang="en-US" b="0" dirty="0"/>
          </a:p>
          <a:p>
            <a:r>
              <a:rPr lang="en-US" b="1" dirty="0"/>
              <a:t>Descanso para </a:t>
            </a:r>
            <a:r>
              <a:rPr lang="es-MX" b="1" noProof="0" dirty="0"/>
              <a:t>estirarse</a:t>
            </a:r>
          </a:p>
          <a:p>
            <a:r>
              <a:rPr lang="es-ES" b="0" dirty="0"/>
              <a:t>Dirija al grupo a través de una serie de estiramientos básicos</a:t>
            </a:r>
            <a:r>
              <a:rPr lang="en-US" b="0" baseline="0" dirty="0"/>
              <a:t>. </a:t>
            </a:r>
            <a:r>
              <a:rPr lang="es-ES" b="0" baseline="0" dirty="0"/>
              <a:t>Estos pueden realizarse en una silla o de pie, dependiendo de las necesidades de adaptación de su grupo</a:t>
            </a:r>
            <a:r>
              <a:rPr lang="en-US" b="0" baseline="0" dirty="0"/>
              <a:t>. </a:t>
            </a:r>
            <a:r>
              <a:rPr lang="es-ES" b="0" baseline="0" dirty="0"/>
              <a:t>Algunas ideas incluyen alcanzar hacia el cielo, estirar un brazo a la vez atravesando el pecho, alcanzar hacia los pies, girar la cabeza de lado a lado, </a:t>
            </a:r>
            <a:r>
              <a:rPr lang="es-ES" b="0" baseline="0" dirty="0" err="1"/>
              <a:t>etc</a:t>
            </a:r>
            <a:r>
              <a:rPr lang="en-US" b="0" baseline="0" dirty="0"/>
              <a:t>. </a:t>
            </a:r>
            <a:r>
              <a:rPr lang="es-ES" b="0" baseline="0" dirty="0"/>
              <a:t>Pida al grupo que sostengan una pose mientras usted cuente hasta diez</a:t>
            </a:r>
            <a:r>
              <a:rPr lang="en-US" b="0" baseline="0" dirty="0"/>
              <a:t>. </a:t>
            </a:r>
            <a:r>
              <a:rPr lang="es-ES" b="0" baseline="0" dirty="0"/>
              <a:t>Al avanzar el año escolar, puede pedir a alguien del grupo que dirija los estiramientos para sus pares.</a:t>
            </a:r>
            <a:endParaRPr lang="en-US" b="0" baseline="0" dirty="0"/>
          </a:p>
          <a:p>
            <a:endParaRPr lang="en-US" b="0" dirty="0"/>
          </a:p>
          <a:p>
            <a:r>
              <a:rPr lang="en-US" b="1" dirty="0"/>
              <a:t>El </a:t>
            </a:r>
            <a:r>
              <a:rPr lang="en-US" b="1" dirty="0" err="1"/>
              <a:t>baile</a:t>
            </a:r>
            <a:endParaRPr lang="en-US" b="1" dirty="0"/>
          </a:p>
          <a:p>
            <a:r>
              <a:rPr lang="es-ES" b="0" dirty="0"/>
              <a:t>Si les gusta bailar, puede tocar una canción breve para que bailen</a:t>
            </a:r>
            <a:r>
              <a:rPr lang="en-US" b="0" dirty="0"/>
              <a:t>.</a:t>
            </a:r>
            <a:r>
              <a:rPr lang="en-US" b="0" baseline="0" dirty="0"/>
              <a:t> </a:t>
            </a:r>
            <a:r>
              <a:rPr lang="es-ES" b="0" baseline="0" dirty="0"/>
              <a:t>Esto es particularmente efectivo si puede encontrar una canción relacionada con el tema de la clase de esa semana</a:t>
            </a:r>
            <a:r>
              <a:rPr lang="en-US" b="0" baseline="0" dirty="0"/>
              <a:t>.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389850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 name="TextBox 2">
            <a:extLst>
              <a:ext uri="{FF2B5EF4-FFF2-40B4-BE49-F238E27FC236}">
                <a16:creationId xmlns:a16="http://schemas.microsoft.com/office/drawing/2014/main" id="{A67B5723-4E29-426B-B229-D41B98DF55CF}"/>
              </a:ext>
            </a:extLst>
          </p:cNvPr>
          <p:cNvSpPr txBox="1"/>
          <p:nvPr/>
        </p:nvSpPr>
        <p:spPr>
          <a:xfrm>
            <a:off x="1954095" y="61133"/>
            <a:ext cx="651785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MIS DERECHOS, MI VIDA</a:t>
            </a:r>
          </a:p>
        </p:txBody>
      </p:sp>
      <p:sp>
        <p:nvSpPr>
          <p:cNvPr id="6" name="TextBox 5">
            <a:extLst>
              <a:ext uri="{FF2B5EF4-FFF2-40B4-BE49-F238E27FC236}">
                <a16:creationId xmlns:a16="http://schemas.microsoft.com/office/drawing/2014/main" id="{ED19C611-64E3-4400-8FA0-3709B39638A4}"/>
              </a:ext>
            </a:extLst>
          </p:cNvPr>
          <p:cNvSpPr txBox="1"/>
          <p:nvPr/>
        </p:nvSpPr>
        <p:spPr>
          <a:xfrm>
            <a:off x="160639" y="1597729"/>
            <a:ext cx="5832389" cy="3662541"/>
          </a:xfrm>
          <a:prstGeom prst="rect">
            <a:avLst/>
          </a:prstGeom>
          <a:solidFill>
            <a:schemeClr val="bg1"/>
          </a:solidFill>
        </p:spPr>
        <p:txBody>
          <a:bodyPr wrap="square" rtlCol="0">
            <a:spAutoFit/>
          </a:bodyPr>
          <a:lstStyle/>
          <a:p>
            <a:pPr algn="ctr"/>
            <a:r>
              <a:rPr lang="en-US" sz="5800" dirty="0" err="1">
                <a:latin typeface="PraterBlockPro" panose="020B0504010101020102" pitchFamily="34" charset="77"/>
                <a:cs typeface="PraterBlockPro" panose="020B0504010101020102" pitchFamily="34" charset="77"/>
              </a:rPr>
              <a:t>Planificación</a:t>
            </a:r>
            <a:r>
              <a:rPr lang="en-US" sz="5800" dirty="0">
                <a:latin typeface="PraterBlockPro" panose="020B0504010101020102" pitchFamily="34" charset="77"/>
                <a:cs typeface="PraterBlockPro" panose="020B0504010101020102" pitchFamily="34" charset="77"/>
              </a:rPr>
              <a:t> para </a:t>
            </a:r>
            <a:r>
              <a:rPr lang="en-US" sz="5800" dirty="0" err="1">
                <a:latin typeface="PraterBlockPro" panose="020B0504010101020102" pitchFamily="34" charset="77"/>
                <a:cs typeface="PraterBlockPro" panose="020B0504010101020102" pitchFamily="34" charset="77"/>
              </a:rPr>
              <a:t>presentaciones</a:t>
            </a:r>
            <a:r>
              <a:rPr lang="en-US" sz="5800" dirty="0">
                <a:latin typeface="PraterBlockPro" panose="020B0504010101020102" pitchFamily="34" charset="77"/>
                <a:cs typeface="PraterBlockPro" panose="020B0504010101020102" pitchFamily="34" charset="77"/>
              </a:rPr>
              <a:t> de la </a:t>
            </a:r>
            <a:r>
              <a:rPr lang="en-US" sz="5800" dirty="0" err="1">
                <a:latin typeface="PraterBlockPro" panose="020B0504010101020102" pitchFamily="34" charset="77"/>
                <a:cs typeface="PraterBlockPro" panose="020B0504010101020102" pitchFamily="34" charset="77"/>
              </a:rPr>
              <a:t>clase</a:t>
            </a:r>
            <a:r>
              <a:rPr lang="en-US" sz="5800" dirty="0">
                <a:latin typeface="PraterBlockPro" panose="020B0504010101020102" pitchFamily="34" charset="77"/>
                <a:cs typeface="PraterBlockPro" panose="020B0504010101020102" pitchFamily="34" charset="77"/>
              </a:rPr>
              <a:t> final, </a:t>
            </a:r>
            <a:r>
              <a:rPr lang="en-US" sz="5800" dirty="0" err="1">
                <a:latin typeface="PraterBlockPro" panose="020B0504010101020102" pitchFamily="34" charset="77"/>
                <a:cs typeface="PraterBlockPro" panose="020B0504010101020102" pitchFamily="34" charset="77"/>
              </a:rPr>
              <a:t>parte</a:t>
            </a:r>
            <a:r>
              <a:rPr lang="en-US" sz="5800" dirty="0">
                <a:latin typeface="PraterBlockPro" panose="020B0504010101020102" pitchFamily="34" charset="77"/>
                <a:cs typeface="PraterBlockPro" panose="020B0504010101020102" pitchFamily="34" charset="77"/>
              </a:rPr>
              <a:t> 1</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21266"/>
            <a:ext cx="12192002" cy="6574520"/>
            <a:chOff x="0" y="0"/>
            <a:chExt cx="13067077" cy="5770174"/>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b="34933"/>
            <a:stretch>
              <a:fillRect/>
            </a:stretch>
          </p:blipFill>
          <p:spPr>
            <a:xfrm>
              <a:off x="0" y="0"/>
              <a:ext cx="12166314" cy="4462272"/>
            </a:xfrm>
            <a:prstGeom prst="rect">
              <a:avLst/>
            </a:prstGeom>
          </p:spPr>
        </p:pic>
        <p:sp>
          <p:nvSpPr>
            <p:cNvPr id="13" name="TextBox 12"/>
            <p:cNvSpPr txBox="1"/>
            <p:nvPr/>
          </p:nvSpPr>
          <p:spPr>
            <a:xfrm>
              <a:off x="9327557" y="1164168"/>
              <a:ext cx="2908946" cy="1203794"/>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Introducción a presentaciones de liderazgo</a:t>
              </a:r>
            </a:p>
          </p:txBody>
        </p:sp>
        <p:sp>
          <p:nvSpPr>
            <p:cNvPr id="14" name="TextBox 13"/>
            <p:cNvSpPr txBox="1"/>
            <p:nvPr/>
          </p:nvSpPr>
          <p:spPr>
            <a:xfrm>
              <a:off x="7427120" y="3926070"/>
              <a:ext cx="5639957" cy="45476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Trabajo en equipo</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26867"/>
            <a:stretch>
              <a:fillRect/>
            </a:stretch>
          </p:blipFill>
          <p:spPr>
            <a:xfrm>
              <a:off x="6551578" y="659020"/>
              <a:ext cx="2923820" cy="2253608"/>
            </a:xfrm>
            <a:prstGeom prst="rect">
              <a:avLst/>
            </a:prstGeom>
          </p:spPr>
        </p:pic>
        <p:grpSp>
          <p:nvGrpSpPr>
            <p:cNvPr id="16" name="Group 15"/>
            <p:cNvGrpSpPr/>
            <p:nvPr/>
          </p:nvGrpSpPr>
          <p:grpSpPr>
            <a:xfrm>
              <a:off x="2438464" y="2231136"/>
              <a:ext cx="4346020" cy="1028042"/>
              <a:chOff x="3651826" y="1786409"/>
              <a:chExt cx="5541359" cy="1269928"/>
            </a:xfrm>
          </p:grpSpPr>
          <p:sp>
            <p:nvSpPr>
              <p:cNvPr id="17" name="TextBox 16"/>
              <p:cNvSpPr txBox="1"/>
              <p:nvPr/>
            </p:nvSpPr>
            <p:spPr>
              <a:xfrm>
                <a:off x="5465190" y="1952013"/>
                <a:ext cx="3727995" cy="1034404"/>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8" name="Picture 17"/>
              <p:cNvPicPr>
                <a:picLocks noChangeAspect="1"/>
              </p:cNvPicPr>
              <p:nvPr/>
            </p:nvPicPr>
            <p:blipFill>
              <a:blip r:embed="rId5"/>
              <a:stretch>
                <a:fillRect/>
              </a:stretch>
            </p:blipFill>
            <p:spPr>
              <a:xfrm>
                <a:off x="3651826" y="1786409"/>
                <a:ext cx="1813365" cy="1269928"/>
              </a:xfrm>
              <a:prstGeom prst="rect">
                <a:avLst/>
              </a:prstGeom>
            </p:spPr>
          </p:pic>
        </p:grpSp>
        <p:grpSp>
          <p:nvGrpSpPr>
            <p:cNvPr id="19" name="Group 18"/>
            <p:cNvGrpSpPr/>
            <p:nvPr/>
          </p:nvGrpSpPr>
          <p:grpSpPr>
            <a:xfrm>
              <a:off x="2336035" y="3128406"/>
              <a:ext cx="5091085" cy="2641768"/>
              <a:chOff x="195301" y="951307"/>
              <a:chExt cx="11233034" cy="6262714"/>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r="68827"/>
              <a:stretch>
                <a:fillRect/>
              </a:stretch>
            </p:blipFill>
            <p:spPr>
              <a:xfrm>
                <a:off x="195301" y="1087573"/>
                <a:ext cx="3388081" cy="61264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0387"/>
              <a:stretch>
                <a:fillRect/>
              </a:stretch>
            </p:blipFill>
            <p:spPr>
              <a:xfrm>
                <a:off x="4133846" y="951307"/>
                <a:ext cx="7294489" cy="5906693"/>
              </a:xfrm>
              <a:prstGeom prst="rect">
                <a:avLst/>
              </a:prstGeom>
            </p:spPr>
          </p:pic>
        </p:grpSp>
        <p:sp>
          <p:nvSpPr>
            <p:cNvPr id="22" name="Rectangle 21"/>
            <p:cNvSpPr/>
            <p:nvPr/>
          </p:nvSpPr>
          <p:spPr>
            <a:xfrm>
              <a:off x="1827658" y="4408849"/>
              <a:ext cx="603810" cy="233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235213" y="1305184"/>
            <a:ext cx="1452282" cy="1246094"/>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09399" y="2342909"/>
            <a:ext cx="1452282" cy="1246094"/>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9" name="TextBox 28">
            <a:extLst>
              <a:ext uri="{FF2B5EF4-FFF2-40B4-BE49-F238E27FC236}">
                <a16:creationId xmlns:a16="http://schemas.microsoft.com/office/drawing/2014/main" id="{C1CE50BC-535A-904F-9AFF-44C44A2D9073}"/>
              </a:ext>
            </a:extLst>
          </p:cNvPr>
          <p:cNvSpPr txBox="1"/>
          <p:nvPr/>
        </p:nvSpPr>
        <p:spPr>
          <a:xfrm>
            <a:off x="1884799" y="153538"/>
            <a:ext cx="505123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19191432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321" y="-4249"/>
            <a:ext cx="6125497" cy="1325563"/>
          </a:xfrm>
        </p:spPr>
        <p:txBody>
          <a:bodyPr>
            <a:normAutofit/>
          </a:bodyPr>
          <a:lstStyle/>
          <a:p>
            <a:r>
              <a:rPr lang="es-MX" sz="4600" b="1" i="0" strike="noStrike" cap="none" spc="0" baseline="0" dirty="0">
                <a:solidFill>
                  <a:srgbClr val="000000"/>
                </a:solidFill>
                <a:effectLst/>
                <a:latin typeface="Tahoma"/>
                <a:ea typeface="Tahoma"/>
                <a:cs typeface="Tahoma"/>
              </a:rPr>
              <a:t>Trabajo en </a:t>
            </a:r>
            <a:r>
              <a:rPr lang="es-MX" sz="4600" b="1" dirty="0">
                <a:solidFill>
                  <a:srgbClr val="000000"/>
                </a:solidFill>
                <a:latin typeface="Tahoma"/>
                <a:ea typeface="Tahoma"/>
                <a:cs typeface="Tahoma"/>
              </a:rPr>
              <a:t>equip</a:t>
            </a:r>
            <a:r>
              <a:rPr lang="es-MX" sz="4600" b="1" i="0" strike="noStrike" cap="none" spc="0" baseline="0" dirty="0">
                <a:solidFill>
                  <a:srgbClr val="000000"/>
                </a:solidFill>
                <a:effectLst/>
                <a:latin typeface="Tahoma"/>
                <a:ea typeface="Tahoma"/>
                <a:cs typeface="Tahoma"/>
              </a:rPr>
              <a:t>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6933" y="0"/>
            <a:ext cx="2088777" cy="1694330"/>
          </a:xfrm>
          <a:prstGeom prst="rect">
            <a:avLst/>
          </a:prstGeom>
        </p:spPr>
      </p:pic>
      <p:grpSp>
        <p:nvGrpSpPr>
          <p:cNvPr id="11" name="Group 10"/>
          <p:cNvGrpSpPr/>
          <p:nvPr/>
        </p:nvGrpSpPr>
        <p:grpSpPr>
          <a:xfrm>
            <a:off x="364634" y="1694330"/>
            <a:ext cx="6341631" cy="3370153"/>
            <a:chOff x="195301" y="951307"/>
            <a:chExt cx="11233034" cy="6262714"/>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r="68827"/>
            <a:stretch>
              <a:fillRect/>
            </a:stretch>
          </p:blipFill>
          <p:spPr>
            <a:xfrm>
              <a:off x="195301" y="1087573"/>
              <a:ext cx="3388081" cy="612644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0387"/>
            <a:stretch>
              <a:fillRect/>
            </a:stretch>
          </p:blipFill>
          <p:spPr>
            <a:xfrm>
              <a:off x="4133846" y="951307"/>
              <a:ext cx="7294489" cy="5906693"/>
            </a:xfrm>
            <a:prstGeom prst="rect">
              <a:avLst/>
            </a:prstGeom>
          </p:spPr>
        </p:pic>
        <p:sp>
          <p:nvSpPr>
            <p:cNvPr id="14" name="TextBox 13"/>
            <p:cNvSpPr txBox="1"/>
            <p:nvPr/>
          </p:nvSpPr>
          <p:spPr>
            <a:xfrm>
              <a:off x="838206" y="5230368"/>
              <a:ext cx="1558833" cy="686325"/>
            </a:xfrm>
            <a:prstGeom prst="rect">
              <a:avLst/>
            </a:prstGeom>
            <a:no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Artista</a:t>
              </a:r>
            </a:p>
          </p:txBody>
        </p:sp>
        <p:sp>
          <p:nvSpPr>
            <p:cNvPr id="15" name="TextBox 14"/>
            <p:cNvSpPr txBox="1"/>
            <p:nvPr/>
          </p:nvSpPr>
          <p:spPr>
            <a:xfrm>
              <a:off x="4133844" y="5094740"/>
              <a:ext cx="2590982" cy="686325"/>
            </a:xfrm>
            <a:prstGeom prst="rect">
              <a:avLst/>
            </a:prstGeom>
            <a:no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Presentador</a:t>
              </a:r>
            </a:p>
          </p:txBody>
        </p:sp>
        <p:sp>
          <p:nvSpPr>
            <p:cNvPr id="16" name="TextBox 15"/>
            <p:cNvSpPr txBox="1"/>
            <p:nvPr/>
          </p:nvSpPr>
          <p:spPr>
            <a:xfrm>
              <a:off x="8222607" y="5405853"/>
              <a:ext cx="3205726" cy="686325"/>
            </a:xfrm>
            <a:prstGeom prst="rect">
              <a:avLst/>
            </a:prstGeom>
            <a:no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Soporte técnico</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 name="TextBox 2">
            <a:extLst>
              <a:ext uri="{FF2B5EF4-FFF2-40B4-BE49-F238E27FC236}">
                <a16:creationId xmlns:a16="http://schemas.microsoft.com/office/drawing/2014/main" id="{2A5CE592-3A97-4B27-B79F-6315C8C81FD9}"/>
              </a:ext>
            </a:extLst>
          </p:cNvPr>
          <p:cNvSpPr txBox="1"/>
          <p:nvPr/>
        </p:nvSpPr>
        <p:spPr>
          <a:xfrm>
            <a:off x="7346295" y="999064"/>
            <a:ext cx="4118118" cy="5324535"/>
          </a:xfrm>
          <a:prstGeom prst="rect">
            <a:avLst/>
          </a:prstGeom>
          <a:noFill/>
          <a:ln w="57150">
            <a:solidFill>
              <a:schemeClr val="tx1"/>
            </a:solidFill>
          </a:ln>
        </p:spPr>
        <p:txBody>
          <a:bodyPr wrap="square" rtlCol="0">
            <a:spAutoFit/>
          </a:bodyPr>
          <a:lstStyle/>
          <a:p>
            <a:pPr algn="ctr"/>
            <a:r>
              <a:rPr lang="es-MX" sz="1050" b="1" dirty="0"/>
              <a:t>Materiales</a:t>
            </a:r>
          </a:p>
          <a:p>
            <a:pPr algn="ctr"/>
            <a:r>
              <a:rPr lang="es-MX" sz="1050" b="1" dirty="0"/>
              <a:t>Guía para presentaciones de liderazgo</a:t>
            </a:r>
          </a:p>
          <a:p>
            <a:pPr algn="ctr"/>
            <a:endParaRPr lang="es-MX" b="1" dirty="0"/>
          </a:p>
          <a:p>
            <a:pPr algn="ctr"/>
            <a:r>
              <a:rPr lang="es-MX" sz="1400" b="1" dirty="0"/>
              <a:t>Guía para presentaciones de liderazgo</a:t>
            </a:r>
          </a:p>
          <a:p>
            <a:pPr algn="ctr"/>
            <a:endParaRPr lang="es-MX" sz="1400" b="1" dirty="0"/>
          </a:p>
          <a:p>
            <a:pPr>
              <a:lnSpc>
                <a:spcPct val="150000"/>
              </a:lnSpc>
            </a:pPr>
            <a:r>
              <a:rPr lang="es-MX" sz="1400" dirty="0"/>
              <a:t>Presentador(es): ______________________________</a:t>
            </a:r>
          </a:p>
          <a:p>
            <a:pPr>
              <a:lnSpc>
                <a:spcPct val="150000"/>
              </a:lnSpc>
            </a:pPr>
            <a:r>
              <a:rPr lang="es-MX" sz="1400" dirty="0"/>
              <a:t>Artista(s): ___________________________________</a:t>
            </a:r>
          </a:p>
          <a:p>
            <a:pPr>
              <a:lnSpc>
                <a:spcPct val="150000"/>
              </a:lnSpc>
            </a:pPr>
            <a:r>
              <a:rPr lang="es-MX" sz="1400" dirty="0"/>
              <a:t>Actor(es): ___________________________________</a:t>
            </a:r>
          </a:p>
          <a:p>
            <a:pPr>
              <a:lnSpc>
                <a:spcPct val="150000"/>
              </a:lnSpc>
            </a:pPr>
            <a:r>
              <a:rPr lang="es-MX" sz="1400" dirty="0"/>
              <a:t>Soporte técnico: ______________________________</a:t>
            </a:r>
          </a:p>
          <a:p>
            <a:pPr>
              <a:lnSpc>
                <a:spcPct val="150000"/>
              </a:lnSpc>
            </a:pPr>
            <a:r>
              <a:rPr lang="es-MX" sz="1400" dirty="0"/>
              <a:t>Tema de relación sana: _________________________</a:t>
            </a:r>
          </a:p>
          <a:p>
            <a:pPr>
              <a:lnSpc>
                <a:spcPct val="150000"/>
              </a:lnSpc>
            </a:pPr>
            <a:endParaRPr lang="es-MX" sz="1400" dirty="0"/>
          </a:p>
          <a:p>
            <a:pPr>
              <a:lnSpc>
                <a:spcPct val="150000"/>
              </a:lnSpc>
            </a:pPr>
            <a:r>
              <a:rPr lang="es-MX" sz="1400" dirty="0"/>
              <a:t>Qué es: _____________________________________ </a:t>
            </a:r>
          </a:p>
          <a:p>
            <a:pPr>
              <a:lnSpc>
                <a:spcPct val="150000"/>
              </a:lnSpc>
            </a:pPr>
            <a:r>
              <a:rPr lang="es-MX" sz="1400" dirty="0"/>
              <a:t>___________________________________________</a:t>
            </a:r>
          </a:p>
          <a:p>
            <a:pPr>
              <a:lnSpc>
                <a:spcPct val="150000"/>
              </a:lnSpc>
            </a:pPr>
            <a:r>
              <a:rPr lang="es-MX" sz="1400" dirty="0"/>
              <a:t>Por qué es importante: </a:t>
            </a:r>
          </a:p>
          <a:p>
            <a:r>
              <a:rPr lang="es-MX" sz="1400" dirty="0"/>
              <a:t> 1. ________________________________________</a:t>
            </a:r>
          </a:p>
          <a:p>
            <a:r>
              <a:rPr lang="es-MX" sz="1400" dirty="0"/>
              <a:t> </a:t>
            </a:r>
          </a:p>
          <a:p>
            <a:r>
              <a:rPr lang="es-MX" sz="1400" dirty="0"/>
              <a:t> 2. ________________________________________</a:t>
            </a:r>
          </a:p>
          <a:p>
            <a:endParaRPr lang="es-MX" sz="1400" dirty="0"/>
          </a:p>
          <a:p>
            <a:r>
              <a:rPr lang="es-MX" sz="1400" dirty="0"/>
              <a:t> 3. ________________________________________</a:t>
            </a:r>
          </a:p>
          <a:p>
            <a:endParaRPr lang="es-MX" sz="1400" dirty="0"/>
          </a:p>
        </p:txBody>
      </p:sp>
    </p:spTree>
    <p:extLst>
      <p:ext uri="{BB962C8B-B14F-4D97-AF65-F5344CB8AC3E}">
        <p14:creationId xmlns:p14="http://schemas.microsoft.com/office/powerpoint/2010/main" val="16992885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96FD9A7-12E3-FD44-A7AB-89A644451791}"/>
              </a:ext>
            </a:extLst>
          </p:cNvPr>
          <p:cNvGrpSpPr/>
          <p:nvPr/>
        </p:nvGrpSpPr>
        <p:grpSpPr>
          <a:xfrm>
            <a:off x="0" y="0"/>
            <a:ext cx="12192001" cy="6858000"/>
            <a:chOff x="0" y="0"/>
            <a:chExt cx="12192001" cy="6858000"/>
          </a:xfrm>
        </p:grpSpPr>
        <p:grpSp>
          <p:nvGrpSpPr>
            <p:cNvPr id="14" name="Group 13">
              <a:extLst>
                <a:ext uri="{FF2B5EF4-FFF2-40B4-BE49-F238E27FC236}">
                  <a16:creationId xmlns:a16="http://schemas.microsoft.com/office/drawing/2014/main" id="{0A6E8D4B-4BF5-0F4A-9948-78C6CDA0B248}"/>
                </a:ext>
              </a:extLst>
            </p:cNvPr>
            <p:cNvGrpSpPr/>
            <p:nvPr/>
          </p:nvGrpSpPr>
          <p:grpSpPr>
            <a:xfrm>
              <a:off x="0" y="0"/>
              <a:ext cx="12192000" cy="6858000"/>
              <a:chOff x="0" y="0"/>
              <a:chExt cx="12192000" cy="6858000"/>
            </a:xfrm>
          </p:grpSpPr>
          <p:pic>
            <p:nvPicPr>
              <p:cNvPr id="28" name="Picture 27">
                <a:extLst>
                  <a:ext uri="{FF2B5EF4-FFF2-40B4-BE49-F238E27FC236}">
                    <a16:creationId xmlns:a16="http://schemas.microsoft.com/office/drawing/2014/main" id="{8F8C126F-F7DE-5244-A034-6BE391996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DF8831F6-B05E-5949-AB67-9A9D97DCB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5" name="Footer Placeholder 3">
              <a:extLst>
                <a:ext uri="{FF2B5EF4-FFF2-40B4-BE49-F238E27FC236}">
                  <a16:creationId xmlns:a16="http://schemas.microsoft.com/office/drawing/2014/main" id="{BDCE0541-BE32-A04F-9E66-BF8B7D4EE4D3}"/>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6" name="Picture 15">
              <a:extLst>
                <a:ext uri="{FF2B5EF4-FFF2-40B4-BE49-F238E27FC236}">
                  <a16:creationId xmlns:a16="http://schemas.microsoft.com/office/drawing/2014/main" id="{991DB82A-EF91-D644-BB75-AF9C643B603C}"/>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7" name="Group 16">
              <a:extLst>
                <a:ext uri="{FF2B5EF4-FFF2-40B4-BE49-F238E27FC236}">
                  <a16:creationId xmlns:a16="http://schemas.microsoft.com/office/drawing/2014/main" id="{083BBE7A-576B-6941-BFBE-ABBB4323242D}"/>
                </a:ext>
              </a:extLst>
            </p:cNvPr>
            <p:cNvGrpSpPr/>
            <p:nvPr/>
          </p:nvGrpSpPr>
          <p:grpSpPr>
            <a:xfrm>
              <a:off x="2323753" y="343701"/>
              <a:ext cx="6386621" cy="2269566"/>
              <a:chOff x="2323753" y="343701"/>
              <a:chExt cx="6386621" cy="2269566"/>
            </a:xfrm>
          </p:grpSpPr>
          <p:sp>
            <p:nvSpPr>
              <p:cNvPr id="19" name="Oval 18">
                <a:extLst>
                  <a:ext uri="{FF2B5EF4-FFF2-40B4-BE49-F238E27FC236}">
                    <a16:creationId xmlns:a16="http://schemas.microsoft.com/office/drawing/2014/main" id="{0C53A69B-8000-1D4D-90AA-48109B7D715D}"/>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2216BB-8ADD-6F45-A290-5765C691834A}"/>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EC6EEA3-D4C3-764C-BDB9-9494A56AD89C}"/>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22" name="TextBox 21">
                <a:extLst>
                  <a:ext uri="{FF2B5EF4-FFF2-40B4-BE49-F238E27FC236}">
                    <a16:creationId xmlns:a16="http://schemas.microsoft.com/office/drawing/2014/main" id="{45353602-AE97-FE48-8E00-1C062DCE86EC}"/>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23" name="Group 22">
                <a:extLst>
                  <a:ext uri="{FF2B5EF4-FFF2-40B4-BE49-F238E27FC236}">
                    <a16:creationId xmlns:a16="http://schemas.microsoft.com/office/drawing/2014/main" id="{ABD0DAA3-576E-BC44-9988-6AFD06AEA1C6}"/>
                  </a:ext>
                </a:extLst>
              </p:cNvPr>
              <p:cNvGrpSpPr/>
              <p:nvPr/>
            </p:nvGrpSpPr>
            <p:grpSpPr>
              <a:xfrm>
                <a:off x="2482050" y="343701"/>
                <a:ext cx="5281205" cy="646331"/>
                <a:chOff x="2038214" y="274927"/>
                <a:chExt cx="4844516" cy="646331"/>
              </a:xfrm>
            </p:grpSpPr>
            <p:sp>
              <p:nvSpPr>
                <p:cNvPr id="26" name="Rectangle 25">
                  <a:extLst>
                    <a:ext uri="{FF2B5EF4-FFF2-40B4-BE49-F238E27FC236}">
                      <a16:creationId xmlns:a16="http://schemas.microsoft.com/office/drawing/2014/main" id="{A42C3A5D-7037-2D46-B557-1D11BD629445}"/>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E26311A-4C42-AC43-8648-1F50770D4096}"/>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4" name="Oval 23">
                <a:extLst>
                  <a:ext uri="{FF2B5EF4-FFF2-40B4-BE49-F238E27FC236}">
                    <a16:creationId xmlns:a16="http://schemas.microsoft.com/office/drawing/2014/main" id="{9041FA50-145D-D24C-BB8A-3D4F5446500B}"/>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0B12E7F-8CCB-674C-9F30-4640B817AA1F}"/>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8" name="Rectangle 17">
              <a:extLst>
                <a:ext uri="{FF2B5EF4-FFF2-40B4-BE49-F238E27FC236}">
                  <a16:creationId xmlns:a16="http://schemas.microsoft.com/office/drawing/2014/main" id="{6C1B06F7-D7DA-E54B-B426-0176EAB63D34}"/>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73607A1E-646F-F24C-8623-0C0CEC6E4140}"/>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7F03DD6-110D-AA41-BC50-E27363176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7" name="Picture 16">
            <a:extLst>
              <a:ext uri="{FF2B5EF4-FFF2-40B4-BE49-F238E27FC236}">
                <a16:creationId xmlns:a16="http://schemas.microsoft.com/office/drawing/2014/main" id="{D27E3A96-5F31-B145-AB19-03EB5B1DB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8" name="Footer Placeholder 3">
            <a:extLst>
              <a:ext uri="{FF2B5EF4-FFF2-40B4-BE49-F238E27FC236}">
                <a16:creationId xmlns:a16="http://schemas.microsoft.com/office/drawing/2014/main" id="{304AD392-11DB-EA41-907C-11C474A682CF}"/>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a:extLst>
              <a:ext uri="{FF2B5EF4-FFF2-40B4-BE49-F238E27FC236}">
                <a16:creationId xmlns:a16="http://schemas.microsoft.com/office/drawing/2014/main" id="{DCFF54D6-B61E-0349-A3A7-433EE8B3300F}"/>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20" name="Group 19">
            <a:extLst>
              <a:ext uri="{FF2B5EF4-FFF2-40B4-BE49-F238E27FC236}">
                <a16:creationId xmlns:a16="http://schemas.microsoft.com/office/drawing/2014/main" id="{2E7A0EA5-3677-D84D-8B1A-F9204E6CCF27}"/>
              </a:ext>
            </a:extLst>
          </p:cNvPr>
          <p:cNvGrpSpPr/>
          <p:nvPr/>
        </p:nvGrpSpPr>
        <p:grpSpPr>
          <a:xfrm>
            <a:off x="2129459" y="120255"/>
            <a:ext cx="9497693" cy="5012440"/>
            <a:chOff x="2129459" y="120255"/>
            <a:chExt cx="9497693" cy="5012440"/>
          </a:xfrm>
        </p:grpSpPr>
        <p:sp>
          <p:nvSpPr>
            <p:cNvPr id="21" name="Moon 20">
              <a:extLst>
                <a:ext uri="{FF2B5EF4-FFF2-40B4-BE49-F238E27FC236}">
                  <a16:creationId xmlns:a16="http://schemas.microsoft.com/office/drawing/2014/main" id="{2CE646F5-2CA8-3142-872A-D9E91B6BA892}"/>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2A9607-D1BB-1A48-B7C7-62288CA095F5}"/>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7ED4F93-A36B-9F49-BF9A-FD24103778F1}"/>
                </a:ext>
              </a:extLst>
            </p:cNvPr>
            <p:cNvGrpSpPr/>
            <p:nvPr/>
          </p:nvGrpSpPr>
          <p:grpSpPr>
            <a:xfrm>
              <a:off x="2129459" y="120255"/>
              <a:ext cx="9497693" cy="5012440"/>
              <a:chOff x="2129459" y="120255"/>
              <a:chExt cx="9497693" cy="5012440"/>
            </a:xfrm>
          </p:grpSpPr>
          <p:sp>
            <p:nvSpPr>
              <p:cNvPr id="24" name="Oval 23">
                <a:extLst>
                  <a:ext uri="{FF2B5EF4-FFF2-40B4-BE49-F238E27FC236}">
                    <a16:creationId xmlns:a16="http://schemas.microsoft.com/office/drawing/2014/main" id="{E2D83E10-70E3-2B46-8530-3278D8F4F390}"/>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CC801D1-CB1D-0D44-9D28-0EF7076C652D}"/>
                  </a:ext>
                </a:extLst>
              </p:cNvPr>
              <p:cNvGrpSpPr/>
              <p:nvPr/>
            </p:nvGrpSpPr>
            <p:grpSpPr>
              <a:xfrm>
                <a:off x="2129459" y="120255"/>
                <a:ext cx="9497693" cy="5012440"/>
                <a:chOff x="2129459" y="120255"/>
                <a:chExt cx="9497693" cy="5012440"/>
              </a:xfrm>
            </p:grpSpPr>
            <p:pic>
              <p:nvPicPr>
                <p:cNvPr id="26" name="Picture 2" descr="4f7404e9-4e46-4c7e-b722-ae5465174d6e@namprd16">
                  <a:extLst>
                    <a:ext uri="{FF2B5EF4-FFF2-40B4-BE49-F238E27FC236}">
                      <a16:creationId xmlns:a16="http://schemas.microsoft.com/office/drawing/2014/main" id="{A3DE2B12-56CB-6A45-ABF5-2A2687A47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a:extLst>
                    <a:ext uri="{FF2B5EF4-FFF2-40B4-BE49-F238E27FC236}">
                      <a16:creationId xmlns:a16="http://schemas.microsoft.com/office/drawing/2014/main" id="{8D75A258-AE97-C041-AD01-3A35DDD24000}"/>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87E1C80-CD51-6440-B0F6-1B4662833575}"/>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9" name="TextBox 28">
                  <a:extLst>
                    <a:ext uri="{FF2B5EF4-FFF2-40B4-BE49-F238E27FC236}">
                      <a16:creationId xmlns:a16="http://schemas.microsoft.com/office/drawing/2014/main" id="{03F35C2F-0744-794E-8B83-634C7472E6BA}"/>
                    </a:ext>
                  </a:extLst>
                </p:cNvPr>
                <p:cNvSpPr txBox="1"/>
                <p:nvPr/>
              </p:nvSpPr>
              <p:spPr>
                <a:xfrm>
                  <a:off x="9252801" y="4547920"/>
                  <a:ext cx="237435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puedo </a:t>
                  </a:r>
                </a:p>
                <a:p>
                  <a:pPr algn="ctr"/>
                  <a:r>
                    <a:rPr lang="es-MX" sz="1600" b="0" i="0" strike="noStrike" cap="none" spc="0" baseline="0" dirty="0">
                      <a:solidFill>
                        <a:srgbClr val="000000"/>
                      </a:solidFill>
                      <a:effectLst/>
                      <a:latin typeface="Smoothy" pitchFamily="2" charset="77"/>
                      <a:ea typeface="Tahoma"/>
                      <a:cs typeface="Tahoma"/>
                    </a:rPr>
                    <a:t>ayudar?</a:t>
                  </a:r>
                </a:p>
              </p:txBody>
            </p:sp>
            <p:grpSp>
              <p:nvGrpSpPr>
                <p:cNvPr id="30" name="Group 29">
                  <a:extLst>
                    <a:ext uri="{FF2B5EF4-FFF2-40B4-BE49-F238E27FC236}">
                      <a16:creationId xmlns:a16="http://schemas.microsoft.com/office/drawing/2014/main" id="{2A3DB112-2A59-E64A-A9B1-16697BD0704C}"/>
                    </a:ext>
                  </a:extLst>
                </p:cNvPr>
                <p:cNvGrpSpPr/>
                <p:nvPr/>
              </p:nvGrpSpPr>
              <p:grpSpPr>
                <a:xfrm>
                  <a:off x="2428239" y="120255"/>
                  <a:ext cx="6453287" cy="646331"/>
                  <a:chOff x="2428239" y="120255"/>
                  <a:chExt cx="6453287" cy="646331"/>
                </a:xfrm>
              </p:grpSpPr>
              <p:sp>
                <p:nvSpPr>
                  <p:cNvPr id="32" name="Rectangle 31">
                    <a:extLst>
                      <a:ext uri="{FF2B5EF4-FFF2-40B4-BE49-F238E27FC236}">
                        <a16:creationId xmlns:a16="http://schemas.microsoft.com/office/drawing/2014/main" id="{DE21A569-2AF0-7642-945B-1E7AED9346FF}"/>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ACFA720-5427-0E4F-86DF-8105326C67F4}"/>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31" name="TextBox 30">
                  <a:extLst>
                    <a:ext uri="{FF2B5EF4-FFF2-40B4-BE49-F238E27FC236}">
                      <a16:creationId xmlns:a16="http://schemas.microsoft.com/office/drawing/2014/main" id="{46D920B7-BAD6-9941-BF8A-33CB077D6122}"/>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spTree>
    <p:extLst>
      <p:ext uri="{BB962C8B-B14F-4D97-AF65-F5344CB8AC3E}">
        <p14:creationId xmlns:p14="http://schemas.microsoft.com/office/powerpoint/2010/main" val="33963262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016350-FC0E-6146-B0D3-BE0598DCC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8E96138-E19D-DD4F-A6BD-102CD0CF21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grpSp>
        <p:nvGrpSpPr>
          <p:cNvPr id="12" name="Group 11">
            <a:extLst>
              <a:ext uri="{FF2B5EF4-FFF2-40B4-BE49-F238E27FC236}">
                <a16:creationId xmlns:a16="http://schemas.microsoft.com/office/drawing/2014/main" id="{13695333-AB36-8549-9B11-2C21C4AFAEC1}"/>
              </a:ext>
            </a:extLst>
          </p:cNvPr>
          <p:cNvGrpSpPr/>
          <p:nvPr/>
        </p:nvGrpSpPr>
        <p:grpSpPr>
          <a:xfrm>
            <a:off x="2465491" y="193835"/>
            <a:ext cx="8379490" cy="3876720"/>
            <a:chOff x="2465491" y="193835"/>
            <a:chExt cx="8379490" cy="3876720"/>
          </a:xfrm>
        </p:grpSpPr>
        <p:sp>
          <p:nvSpPr>
            <p:cNvPr id="13" name="Oval 12">
              <a:extLst>
                <a:ext uri="{FF2B5EF4-FFF2-40B4-BE49-F238E27FC236}">
                  <a16:creationId xmlns:a16="http://schemas.microsoft.com/office/drawing/2014/main" id="{84752641-85DF-1347-8751-61C3C89D3746}"/>
                </a:ext>
              </a:extLst>
            </p:cNvPr>
            <p:cNvSpPr/>
            <p:nvPr/>
          </p:nvSpPr>
          <p:spPr>
            <a:xfrm>
              <a:off x="7069394" y="1956619"/>
              <a:ext cx="3775587" cy="21139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19A5BE-6848-254B-98EC-05DE1A78C508}"/>
                </a:ext>
              </a:extLst>
            </p:cNvPr>
            <p:cNvSpPr/>
            <p:nvPr/>
          </p:nvSpPr>
          <p:spPr>
            <a:xfrm>
              <a:off x="2465491" y="193835"/>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3">
            <a:extLst>
              <a:ext uri="{FF2B5EF4-FFF2-40B4-BE49-F238E27FC236}">
                <a16:creationId xmlns:a16="http://schemas.microsoft.com/office/drawing/2014/main" id="{00F72DEC-02AD-744B-8899-EE2CDCE553F8}"/>
              </a:ext>
            </a:extLst>
          </p:cNvPr>
          <p:cNvSpPr txBox="1">
            <a:spLocks/>
          </p:cNvSpPr>
          <p:nvPr/>
        </p:nvSpPr>
        <p:spPr>
          <a:xfrm>
            <a:off x="6390167" y="6677078"/>
            <a:ext cx="5801833" cy="180921"/>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2023 </a:t>
            </a:r>
            <a:r>
              <a:rPr lang="en-US" b="1" dirty="0" err="1">
                <a:solidFill>
                  <a:schemeClr val="tx1"/>
                </a:solidFill>
              </a:rPr>
              <a:t>Programa</a:t>
            </a:r>
            <a:r>
              <a:rPr lang="en-US" b="1" dirty="0">
                <a:solidFill>
                  <a:schemeClr val="tx1"/>
                </a:solidFill>
              </a:rPr>
              <a:t> de </a:t>
            </a:r>
            <a:r>
              <a:rPr lang="en-US" b="1" dirty="0" err="1">
                <a:solidFill>
                  <a:schemeClr val="tx1"/>
                </a:solidFill>
              </a:rPr>
              <a:t>Servicios</a:t>
            </a:r>
            <a:r>
              <a:rPr lang="en-US" b="1" dirty="0">
                <a:solidFill>
                  <a:schemeClr val="tx1"/>
                </a:solidFill>
              </a:rPr>
              <a:t> de SAFE para Personas con </a:t>
            </a:r>
            <a:r>
              <a:rPr lang="en-US" b="1" dirty="0" err="1">
                <a:solidFill>
                  <a:schemeClr val="tx1"/>
                </a:solidFill>
              </a:rPr>
              <a:t>Discapacidades</a:t>
            </a:r>
            <a:endParaRPr lang="en-US" b="1" dirty="0">
              <a:solidFill>
                <a:schemeClr val="tx1"/>
              </a:solidFill>
            </a:endParaRPr>
          </a:p>
        </p:txBody>
      </p:sp>
      <p:sp>
        <p:nvSpPr>
          <p:cNvPr id="16" name="TextBox 15">
            <a:extLst>
              <a:ext uri="{FF2B5EF4-FFF2-40B4-BE49-F238E27FC236}">
                <a16:creationId xmlns:a16="http://schemas.microsoft.com/office/drawing/2014/main" id="{C27CBBFC-D773-8746-B0A8-A37AA5F2E546}"/>
              </a:ext>
            </a:extLst>
          </p:cNvPr>
          <p:cNvSpPr txBox="1"/>
          <p:nvPr/>
        </p:nvSpPr>
        <p:spPr>
          <a:xfrm>
            <a:off x="2476482" y="166126"/>
            <a:ext cx="4303073" cy="646331"/>
          </a:xfrm>
          <a:prstGeom prst="rect">
            <a:avLst/>
          </a:prstGeom>
          <a:noFill/>
        </p:spPr>
        <p:txBody>
          <a:bodyPr wrap="square" rtlCol="0">
            <a:spAutoFit/>
          </a:bodyPr>
          <a:lstStyle/>
          <a:p>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Porra</a:t>
            </a:r>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 de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17" name="TextBox 16">
            <a:extLst>
              <a:ext uri="{FF2B5EF4-FFF2-40B4-BE49-F238E27FC236}">
                <a16:creationId xmlns:a16="http://schemas.microsoft.com/office/drawing/2014/main" id="{266C1C58-4C13-014D-9D1B-2D4A5BB44D5F}"/>
              </a:ext>
            </a:extLst>
          </p:cNvPr>
          <p:cNvSpPr txBox="1"/>
          <p:nvPr/>
        </p:nvSpPr>
        <p:spPr>
          <a:xfrm>
            <a:off x="7354529" y="1629406"/>
            <a:ext cx="3178281" cy="2554545"/>
          </a:xfrm>
          <a:prstGeom prst="rect">
            <a:avLst/>
          </a:prstGeom>
          <a:noFill/>
        </p:spPr>
        <p:txBody>
          <a:bodyPr wrap="square" rtlCol="0">
            <a:spAutoFit/>
          </a:bodyPr>
          <a:lstStyle/>
          <a:p>
            <a:pPr algn="ctr"/>
            <a:r>
              <a:rPr lang="es-ES" sz="4000" dirty="0">
                <a:latin typeface="Tahoma" panose="020B0604030504040204" pitchFamily="34" charset="0"/>
                <a:ea typeface="Tahoma" panose="020B0604030504040204" pitchFamily="34" charset="0"/>
                <a:cs typeface="Tahoma" panose="020B0604030504040204" pitchFamily="34" charset="0"/>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528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8" name="Picture 7">
            <a:extLst>
              <a:ext uri="{FF2B5EF4-FFF2-40B4-BE49-F238E27FC236}">
                <a16:creationId xmlns:a16="http://schemas.microsoft.com/office/drawing/2014/main" id="{B137FE8D-F13C-0643-81E1-DA4393662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1" name="TextBox 10">
            <a:extLst>
              <a:ext uri="{FF2B5EF4-FFF2-40B4-BE49-F238E27FC236}">
                <a16:creationId xmlns:a16="http://schemas.microsoft.com/office/drawing/2014/main" id="{389721ED-42CD-1C4D-985C-E6210B4EA15F}"/>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98704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8B3202A5-D164-4963-B671-13FA4A540A6A}"/>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11859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AA6132-BE31-8F43-A961-23C8708B4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8" name="Picture 17">
            <a:extLst>
              <a:ext uri="{FF2B5EF4-FFF2-40B4-BE49-F238E27FC236}">
                <a16:creationId xmlns:a16="http://schemas.microsoft.com/office/drawing/2014/main" id="{D85FE49F-E0F6-934E-A89B-F3DC3F65D7F5}"/>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9" name="Picture 18">
            <a:extLst>
              <a:ext uri="{FF2B5EF4-FFF2-40B4-BE49-F238E27FC236}">
                <a16:creationId xmlns:a16="http://schemas.microsoft.com/office/drawing/2014/main" id="{06745A14-4512-C847-B985-0E62F37C3475}"/>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0" name="Picture 19">
            <a:extLst>
              <a:ext uri="{FF2B5EF4-FFF2-40B4-BE49-F238E27FC236}">
                <a16:creationId xmlns:a16="http://schemas.microsoft.com/office/drawing/2014/main" id="{8D118864-E868-F848-BCF0-DC2168CFC819}"/>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1" name="Picture 20">
            <a:extLst>
              <a:ext uri="{FF2B5EF4-FFF2-40B4-BE49-F238E27FC236}">
                <a16:creationId xmlns:a16="http://schemas.microsoft.com/office/drawing/2014/main" id="{26D3BE0B-6658-0545-9969-3BCC88B8DBAC}"/>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22" name="Picture 21">
            <a:extLst>
              <a:ext uri="{FF2B5EF4-FFF2-40B4-BE49-F238E27FC236}">
                <a16:creationId xmlns:a16="http://schemas.microsoft.com/office/drawing/2014/main" id="{70692441-AE41-3F49-A077-A2343AE6B599}"/>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3" name="Picture 2" descr="cdae504c-eb7a-44ef-9a85-7acc950b7752@namprd16">
            <a:extLst>
              <a:ext uri="{FF2B5EF4-FFF2-40B4-BE49-F238E27FC236}">
                <a16:creationId xmlns:a16="http://schemas.microsoft.com/office/drawing/2014/main" id="{C6F620C1-0C76-164F-87DC-686FD63DC8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0CF426C0-99B8-0241-9C59-478610EF0FB3}"/>
              </a:ext>
            </a:extLst>
          </p:cNvPr>
          <p:cNvGrpSpPr/>
          <p:nvPr/>
        </p:nvGrpSpPr>
        <p:grpSpPr>
          <a:xfrm>
            <a:off x="2143124" y="12080"/>
            <a:ext cx="8389686" cy="954107"/>
            <a:chOff x="2143124" y="12080"/>
            <a:chExt cx="8389686" cy="954107"/>
          </a:xfrm>
        </p:grpSpPr>
        <p:sp>
          <p:nvSpPr>
            <p:cNvPr id="25" name="Rectangle 24">
              <a:extLst>
                <a:ext uri="{FF2B5EF4-FFF2-40B4-BE49-F238E27FC236}">
                  <a16:creationId xmlns:a16="http://schemas.microsoft.com/office/drawing/2014/main" id="{212424B7-F107-3041-990D-AE2085819DD7}"/>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0075622-6595-A14F-9619-99EFDCC98297}"/>
                </a:ext>
              </a:extLst>
            </p:cNvPr>
            <p:cNvGrpSpPr/>
            <p:nvPr/>
          </p:nvGrpSpPr>
          <p:grpSpPr>
            <a:xfrm>
              <a:off x="2143124" y="12080"/>
              <a:ext cx="8389686" cy="954107"/>
              <a:chOff x="2143134" y="12080"/>
              <a:chExt cx="8121743" cy="954107"/>
            </a:xfrm>
          </p:grpSpPr>
          <p:sp>
            <p:nvSpPr>
              <p:cNvPr id="27" name="Rectangle 26">
                <a:extLst>
                  <a:ext uri="{FF2B5EF4-FFF2-40B4-BE49-F238E27FC236}">
                    <a16:creationId xmlns:a16="http://schemas.microsoft.com/office/drawing/2014/main" id="{D4026B86-A9B6-D644-A5C6-EED4B60F7886}"/>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F4A732-433C-5645-926B-FCB590516479}"/>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9" name="Picture 2" descr="4f9d871a-7f42-41a6-9d44-2b32673f4a0e@namprd16">
            <a:extLst>
              <a:ext uri="{FF2B5EF4-FFF2-40B4-BE49-F238E27FC236}">
                <a16:creationId xmlns:a16="http://schemas.microsoft.com/office/drawing/2014/main" id="{69741D39-4F89-C24E-8AE7-4F7349AA3D2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ED66AF6D-4731-6747-8A2A-CC4920BF59CA}"/>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1" name="Picture 30">
            <a:extLst>
              <a:ext uri="{FF2B5EF4-FFF2-40B4-BE49-F238E27FC236}">
                <a16:creationId xmlns:a16="http://schemas.microsoft.com/office/drawing/2014/main" id="{CB191181-8668-5F40-B566-52BD6950B7FE}"/>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2" name="Picture 31">
            <a:extLst>
              <a:ext uri="{FF2B5EF4-FFF2-40B4-BE49-F238E27FC236}">
                <a16:creationId xmlns:a16="http://schemas.microsoft.com/office/drawing/2014/main" id="{44FA7F44-C4D3-4C4F-A790-5722B86FAAB5}"/>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3" name="Footer Placeholder 3">
            <a:extLst>
              <a:ext uri="{FF2B5EF4-FFF2-40B4-BE49-F238E27FC236}">
                <a16:creationId xmlns:a16="http://schemas.microsoft.com/office/drawing/2014/main" id="{333B6F1C-93D8-7C4C-8CE8-3D7C6CAD1BC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682801" y="1237100"/>
            <a:ext cx="1949186" cy="1754326"/>
            <a:chOff x="5306611" y="1237100"/>
            <a:chExt cx="1697002" cy="1754326"/>
          </a:xfrm>
        </p:grpSpPr>
        <p:sp>
          <p:nvSpPr>
            <p:cNvPr id="61" name="TextBox 60"/>
            <p:cNvSpPr txBox="1"/>
            <p:nvPr/>
          </p:nvSpPr>
          <p:spPr>
            <a:xfrm>
              <a:off x="5306611" y="1237100"/>
              <a:ext cx="1697002"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Promotor/a/e</a:t>
              </a: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855" y="1413694"/>
              <a:ext cx="1392460" cy="1187478"/>
            </a:xfrm>
            <a:prstGeom prst="rect">
              <a:avLst/>
            </a:prstGeom>
          </p:spPr>
        </p:pic>
      </p:grpSp>
      <p:grpSp>
        <p:nvGrpSpPr>
          <p:cNvPr id="63" name="Group 62"/>
          <p:cNvGrpSpPr/>
          <p:nvPr/>
        </p:nvGrpSpPr>
        <p:grpSpPr>
          <a:xfrm>
            <a:off x="10246883" y="1247722"/>
            <a:ext cx="1756411" cy="1754326"/>
            <a:chOff x="7098728" y="1247722"/>
            <a:chExt cx="1756411" cy="1754326"/>
          </a:xfrm>
        </p:grpSpPr>
        <p:sp>
          <p:nvSpPr>
            <p:cNvPr id="64" name="TextBox 63"/>
            <p:cNvSpPr txBox="1"/>
            <p:nvPr/>
          </p:nvSpPr>
          <p:spPr>
            <a:xfrm>
              <a:off x="7098727" y="1247722"/>
              <a:ext cx="1756411"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Relación</a:t>
              </a: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379" y="1439266"/>
              <a:ext cx="1443100" cy="1230664"/>
            </a:xfrm>
            <a:prstGeom prst="rect">
              <a:avLst/>
            </a:prstGeom>
          </p:spPr>
        </p:pic>
      </p:grpSp>
      <p:grpSp>
        <p:nvGrpSpPr>
          <p:cNvPr id="78" name="Group 77"/>
          <p:cNvGrpSpPr/>
          <p:nvPr/>
        </p:nvGrpSpPr>
        <p:grpSpPr>
          <a:xfrm>
            <a:off x="3518084" y="1230216"/>
            <a:ext cx="1729188" cy="1754326"/>
            <a:chOff x="3583399" y="1230216"/>
            <a:chExt cx="1729188" cy="1754326"/>
          </a:xfrm>
        </p:grpSpPr>
        <p:sp>
          <p:nvSpPr>
            <p:cNvPr id="79" name="TextBox 78"/>
            <p:cNvSpPr txBox="1"/>
            <p:nvPr/>
          </p:nvSpPr>
          <p:spPr>
            <a:xfrm>
              <a:off x="3583400" y="1230216"/>
              <a:ext cx="1729188"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Líder</a:t>
              </a:r>
            </a:p>
          </p:txBody>
        </p:sp>
        <p:pic>
          <p:nvPicPr>
            <p:cNvPr id="80"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905" y="1370322"/>
              <a:ext cx="1409617" cy="1202109"/>
            </a:xfrm>
            <a:prstGeom prst="rect">
              <a:avLst/>
            </a:prstGeom>
          </p:spPr>
        </p:pic>
      </p:grpSp>
      <p:grpSp>
        <p:nvGrpSpPr>
          <p:cNvPr id="24" name="Group 23"/>
          <p:cNvGrpSpPr/>
          <p:nvPr/>
        </p:nvGrpSpPr>
        <p:grpSpPr>
          <a:xfrm>
            <a:off x="9881494" y="3091489"/>
            <a:ext cx="2130460" cy="1785104"/>
            <a:chOff x="9881494" y="3091489"/>
            <a:chExt cx="2130460" cy="1785104"/>
          </a:xfrm>
        </p:grpSpPr>
        <p:sp>
          <p:nvSpPr>
            <p:cNvPr id="76" name="TextBox 75"/>
            <p:cNvSpPr txBox="1"/>
            <p:nvPr/>
          </p:nvSpPr>
          <p:spPr>
            <a:xfrm>
              <a:off x="9881494" y="3091489"/>
              <a:ext cx="2130460"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Soporte técnico</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6883" y="3244800"/>
              <a:ext cx="1566781" cy="1336138"/>
            </a:xfrm>
            <a:prstGeom prst="rect">
              <a:avLst/>
            </a:prstGeom>
          </p:spPr>
        </p:pic>
      </p:grpSp>
      <p:grpSp>
        <p:nvGrpSpPr>
          <p:cNvPr id="23" name="Group 22"/>
          <p:cNvGrpSpPr/>
          <p:nvPr/>
        </p:nvGrpSpPr>
        <p:grpSpPr>
          <a:xfrm>
            <a:off x="7886354" y="3105645"/>
            <a:ext cx="1901324" cy="1785104"/>
            <a:chOff x="7886354" y="3105645"/>
            <a:chExt cx="1901324" cy="1785104"/>
          </a:xfrm>
        </p:grpSpPr>
        <p:sp>
          <p:nvSpPr>
            <p:cNvPr id="73" name="TextBox 72"/>
            <p:cNvSpPr txBox="1"/>
            <p:nvPr/>
          </p:nvSpPr>
          <p:spPr>
            <a:xfrm>
              <a:off x="7886355" y="310564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Artista</a:t>
              </a: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3042" y="3208014"/>
              <a:ext cx="1453989" cy="1239950"/>
            </a:xfrm>
            <a:prstGeom prst="rect">
              <a:avLst/>
            </a:prstGeom>
          </p:spPr>
        </p:pic>
      </p:grpSp>
      <p:grpSp>
        <p:nvGrpSpPr>
          <p:cNvPr id="22" name="Group 21"/>
          <p:cNvGrpSpPr/>
          <p:nvPr/>
        </p:nvGrpSpPr>
        <p:grpSpPr>
          <a:xfrm>
            <a:off x="5682442" y="3103605"/>
            <a:ext cx="1901324" cy="1785104"/>
            <a:chOff x="5682442" y="3103605"/>
            <a:chExt cx="1901324" cy="1785104"/>
          </a:xfrm>
        </p:grpSpPr>
        <p:sp>
          <p:nvSpPr>
            <p:cNvPr id="70" name="TextBox 69"/>
            <p:cNvSpPr txBox="1"/>
            <p:nvPr/>
          </p:nvSpPr>
          <p:spPr>
            <a:xfrm>
              <a:off x="5682442" y="310360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Actor</a:t>
              </a: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1205" y="3208014"/>
              <a:ext cx="1668599" cy="1422967"/>
            </a:xfrm>
            <a:prstGeom prst="rect">
              <a:avLst/>
            </a:prstGeom>
          </p:spPr>
        </p:pic>
      </p:grpSp>
      <p:grpSp>
        <p:nvGrpSpPr>
          <p:cNvPr id="21" name="Group 20"/>
          <p:cNvGrpSpPr/>
          <p:nvPr/>
        </p:nvGrpSpPr>
        <p:grpSpPr>
          <a:xfrm>
            <a:off x="3525601" y="3112121"/>
            <a:ext cx="1874772" cy="1785104"/>
            <a:chOff x="3525601" y="3112121"/>
            <a:chExt cx="1874772" cy="1785104"/>
          </a:xfrm>
        </p:grpSpPr>
        <p:sp>
          <p:nvSpPr>
            <p:cNvPr id="67" name="TextBox 66"/>
            <p:cNvSpPr txBox="1"/>
            <p:nvPr/>
          </p:nvSpPr>
          <p:spPr>
            <a:xfrm>
              <a:off x="3525601" y="3112121"/>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Presentación</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319" y="3325139"/>
              <a:ext cx="1472574" cy="1255799"/>
            </a:xfrm>
            <a:prstGeom prst="rect">
              <a:avLst/>
            </a:prstGeom>
          </p:spPr>
        </p:pic>
      </p:grpSp>
      <p:pic>
        <p:nvPicPr>
          <p:cNvPr id="66" name="Picture 65"/>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68" name="Group 67">
            <a:extLst>
              <a:ext uri="{FF2B5EF4-FFF2-40B4-BE49-F238E27FC236}">
                <a16:creationId xmlns:a16="http://schemas.microsoft.com/office/drawing/2014/main" id="{51DD7120-8ECD-774F-9A50-A54AD14B959A}"/>
              </a:ext>
            </a:extLst>
          </p:cNvPr>
          <p:cNvGrpSpPr/>
          <p:nvPr/>
        </p:nvGrpSpPr>
        <p:grpSpPr>
          <a:xfrm>
            <a:off x="2370630" y="249340"/>
            <a:ext cx="6358700" cy="1200329"/>
            <a:chOff x="2370630" y="249340"/>
            <a:chExt cx="5946056" cy="1200329"/>
          </a:xfrm>
        </p:grpSpPr>
        <p:sp>
          <p:nvSpPr>
            <p:cNvPr id="69" name="Rectangle 68">
              <a:extLst>
                <a:ext uri="{FF2B5EF4-FFF2-40B4-BE49-F238E27FC236}">
                  <a16:creationId xmlns:a16="http://schemas.microsoft.com/office/drawing/2014/main" id="{D207F88C-28C6-9D45-954E-3731DB00D87E}"/>
                </a:ext>
              </a:extLst>
            </p:cNvPr>
            <p:cNvSpPr/>
            <p:nvPr/>
          </p:nvSpPr>
          <p:spPr>
            <a:xfrm>
              <a:off x="2384246" y="255227"/>
              <a:ext cx="4974521"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rvin Round" panose="02000000000000000000" pitchFamily="2" charset="0"/>
              </a:endParaRPr>
            </a:p>
          </p:txBody>
        </p:sp>
        <p:sp>
          <p:nvSpPr>
            <p:cNvPr id="71" name="TextBox 70">
              <a:extLst>
                <a:ext uri="{FF2B5EF4-FFF2-40B4-BE49-F238E27FC236}">
                  <a16:creationId xmlns:a16="http://schemas.microsoft.com/office/drawing/2014/main" id="{5CAC8F77-58B0-AF43-B340-C5929DB0749C}"/>
                </a:ext>
              </a:extLst>
            </p:cNvPr>
            <p:cNvSpPr txBox="1"/>
            <p:nvPr/>
          </p:nvSpPr>
          <p:spPr>
            <a:xfrm>
              <a:off x="2370630" y="249340"/>
              <a:ext cx="5946056" cy="1200329"/>
            </a:xfrm>
            <a:prstGeom prst="rect">
              <a:avLst/>
            </a:prstGeom>
            <a:noFill/>
          </p:spPr>
          <p:txBody>
            <a:bodyPr wrap="square" rtlCol="0">
              <a:spAutoFit/>
            </a:bodyPr>
            <a:lstStyle/>
            <a:p>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Palabras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72" name="Group 71">
            <a:extLst>
              <a:ext uri="{FF2B5EF4-FFF2-40B4-BE49-F238E27FC236}">
                <a16:creationId xmlns:a16="http://schemas.microsoft.com/office/drawing/2014/main" id="{250D4D6C-CAEF-0C44-A931-009E439E03DD}"/>
              </a:ext>
            </a:extLst>
          </p:cNvPr>
          <p:cNvGrpSpPr/>
          <p:nvPr/>
        </p:nvGrpSpPr>
        <p:grpSpPr>
          <a:xfrm>
            <a:off x="26035" y="3334700"/>
            <a:ext cx="1580866" cy="1831271"/>
            <a:chOff x="22860" y="3128960"/>
            <a:chExt cx="1580866" cy="1831271"/>
          </a:xfrm>
        </p:grpSpPr>
        <p:sp>
          <p:nvSpPr>
            <p:cNvPr id="74" name="TextBox 73">
              <a:extLst>
                <a:ext uri="{FF2B5EF4-FFF2-40B4-BE49-F238E27FC236}">
                  <a16:creationId xmlns:a16="http://schemas.microsoft.com/office/drawing/2014/main" id="{3C9F4D8A-7DFA-0E41-BE6D-E139E9DC7D4A}"/>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75" name="Picture 74">
              <a:extLst>
                <a:ext uri="{FF2B5EF4-FFF2-40B4-BE49-F238E27FC236}">
                  <a16:creationId xmlns:a16="http://schemas.microsoft.com/office/drawing/2014/main" id="{32B6278D-2923-9841-98BD-B9936531BD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77" name="Group 76">
            <a:extLst>
              <a:ext uri="{FF2B5EF4-FFF2-40B4-BE49-F238E27FC236}">
                <a16:creationId xmlns:a16="http://schemas.microsoft.com/office/drawing/2014/main" id="{13556C37-556C-FA4C-BCFE-18B5AA1D4987}"/>
              </a:ext>
            </a:extLst>
          </p:cNvPr>
          <p:cNvGrpSpPr/>
          <p:nvPr/>
        </p:nvGrpSpPr>
        <p:grpSpPr>
          <a:xfrm>
            <a:off x="32485" y="2037955"/>
            <a:ext cx="1579013" cy="1295743"/>
            <a:chOff x="22860" y="1832215"/>
            <a:chExt cx="1579013" cy="1288137"/>
          </a:xfrm>
        </p:grpSpPr>
        <p:sp>
          <p:nvSpPr>
            <p:cNvPr id="81" name="TextBox 80">
              <a:extLst>
                <a:ext uri="{FF2B5EF4-FFF2-40B4-BE49-F238E27FC236}">
                  <a16:creationId xmlns:a16="http://schemas.microsoft.com/office/drawing/2014/main" id="{C3463C2D-AA5C-F248-ADC8-6624320F62C5}"/>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82" name="Picture 81">
              <a:extLst>
                <a:ext uri="{FF2B5EF4-FFF2-40B4-BE49-F238E27FC236}">
                  <a16:creationId xmlns:a16="http://schemas.microsoft.com/office/drawing/2014/main" id="{B63032CE-A952-CD48-8DA9-11BEEEE978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83" name="Group 82">
            <a:extLst>
              <a:ext uri="{FF2B5EF4-FFF2-40B4-BE49-F238E27FC236}">
                <a16:creationId xmlns:a16="http://schemas.microsoft.com/office/drawing/2014/main" id="{60F464F2-ED8B-3140-918E-301883830F74}"/>
              </a:ext>
            </a:extLst>
          </p:cNvPr>
          <p:cNvGrpSpPr/>
          <p:nvPr/>
        </p:nvGrpSpPr>
        <p:grpSpPr>
          <a:xfrm>
            <a:off x="1610201" y="2037869"/>
            <a:ext cx="1545336" cy="1298448"/>
            <a:chOff x="1655921" y="1843079"/>
            <a:chExt cx="1552076" cy="1286794"/>
          </a:xfrm>
        </p:grpSpPr>
        <p:sp>
          <p:nvSpPr>
            <p:cNvPr id="84" name="TextBox 83">
              <a:extLst>
                <a:ext uri="{FF2B5EF4-FFF2-40B4-BE49-F238E27FC236}">
                  <a16:creationId xmlns:a16="http://schemas.microsoft.com/office/drawing/2014/main" id="{AEAD21A6-66F7-3B4D-AE3C-E1F4CF74C89B}"/>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85" name="Picture 84">
              <a:extLst>
                <a:ext uri="{FF2B5EF4-FFF2-40B4-BE49-F238E27FC236}">
                  <a16:creationId xmlns:a16="http://schemas.microsoft.com/office/drawing/2014/main" id="{CF856B6C-C49F-2F43-9A7C-E0668EC1F8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86" name="Group 85">
            <a:extLst>
              <a:ext uri="{FF2B5EF4-FFF2-40B4-BE49-F238E27FC236}">
                <a16:creationId xmlns:a16="http://schemas.microsoft.com/office/drawing/2014/main" id="{DA347466-CAE1-A543-A2F9-DBF9426FA757}"/>
              </a:ext>
            </a:extLst>
          </p:cNvPr>
          <p:cNvGrpSpPr/>
          <p:nvPr/>
        </p:nvGrpSpPr>
        <p:grpSpPr>
          <a:xfrm>
            <a:off x="1617444" y="5176828"/>
            <a:ext cx="1543050" cy="1665878"/>
            <a:chOff x="1663164" y="4971088"/>
            <a:chExt cx="1543050" cy="1569660"/>
          </a:xfrm>
        </p:grpSpPr>
        <p:sp>
          <p:nvSpPr>
            <p:cNvPr id="87" name="TextBox 86">
              <a:extLst>
                <a:ext uri="{FF2B5EF4-FFF2-40B4-BE49-F238E27FC236}">
                  <a16:creationId xmlns:a16="http://schemas.microsoft.com/office/drawing/2014/main" id="{1F9D0A9D-BBB3-F64C-9457-C28DC56B936A}"/>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88" name="Picture 87">
              <a:extLst>
                <a:ext uri="{FF2B5EF4-FFF2-40B4-BE49-F238E27FC236}">
                  <a16:creationId xmlns:a16="http://schemas.microsoft.com/office/drawing/2014/main" id="{7D72AC33-250C-744B-B6E4-2B63F32B862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89" name="Group 88">
            <a:extLst>
              <a:ext uri="{FF2B5EF4-FFF2-40B4-BE49-F238E27FC236}">
                <a16:creationId xmlns:a16="http://schemas.microsoft.com/office/drawing/2014/main" id="{8A1BC000-6B64-ED4E-A6B9-E0C774049C69}"/>
              </a:ext>
            </a:extLst>
          </p:cNvPr>
          <p:cNvGrpSpPr/>
          <p:nvPr/>
        </p:nvGrpSpPr>
        <p:grpSpPr>
          <a:xfrm>
            <a:off x="26670" y="5173020"/>
            <a:ext cx="1581912" cy="1682496"/>
            <a:chOff x="38100" y="4967279"/>
            <a:chExt cx="1578104" cy="1631555"/>
          </a:xfrm>
        </p:grpSpPr>
        <p:sp>
          <p:nvSpPr>
            <p:cNvPr id="90" name="TextBox 89">
              <a:extLst>
                <a:ext uri="{FF2B5EF4-FFF2-40B4-BE49-F238E27FC236}">
                  <a16:creationId xmlns:a16="http://schemas.microsoft.com/office/drawing/2014/main" id="{6F98E687-B3FD-5D4B-8166-7E4A3C36739E}"/>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91" name="Picture 90">
              <a:extLst>
                <a:ext uri="{FF2B5EF4-FFF2-40B4-BE49-F238E27FC236}">
                  <a16:creationId xmlns:a16="http://schemas.microsoft.com/office/drawing/2014/main" id="{1ED666CC-E315-2845-BEB8-0E5E6478870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92" name="Group 91">
            <a:extLst>
              <a:ext uri="{FF2B5EF4-FFF2-40B4-BE49-F238E27FC236}">
                <a16:creationId xmlns:a16="http://schemas.microsoft.com/office/drawing/2014/main" id="{C639A48A-5634-6247-8E9B-28290E543159}"/>
              </a:ext>
            </a:extLst>
          </p:cNvPr>
          <p:cNvGrpSpPr/>
          <p:nvPr/>
        </p:nvGrpSpPr>
        <p:grpSpPr>
          <a:xfrm>
            <a:off x="1616050" y="3329933"/>
            <a:ext cx="1536494" cy="1854641"/>
            <a:chOff x="1661769" y="3124193"/>
            <a:chExt cx="1554555" cy="1831271"/>
          </a:xfrm>
        </p:grpSpPr>
        <p:sp>
          <p:nvSpPr>
            <p:cNvPr id="93" name="TextBox 92">
              <a:extLst>
                <a:ext uri="{FF2B5EF4-FFF2-40B4-BE49-F238E27FC236}">
                  <a16:creationId xmlns:a16="http://schemas.microsoft.com/office/drawing/2014/main" id="{D7CF7F49-2C32-8B4E-AA9F-48E604F85E0F}"/>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94" name="Picture 93">
              <a:extLst>
                <a:ext uri="{FF2B5EF4-FFF2-40B4-BE49-F238E27FC236}">
                  <a16:creationId xmlns:a16="http://schemas.microsoft.com/office/drawing/2014/main" id="{870A34A8-43E1-7741-BA6F-EF359AAF251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95" name="Group 94">
            <a:extLst>
              <a:ext uri="{FF2B5EF4-FFF2-40B4-BE49-F238E27FC236}">
                <a16:creationId xmlns:a16="http://schemas.microsoft.com/office/drawing/2014/main" id="{757031F0-78BC-5443-B45E-C05CECDBBFB0}"/>
              </a:ext>
            </a:extLst>
          </p:cNvPr>
          <p:cNvGrpSpPr/>
          <p:nvPr/>
        </p:nvGrpSpPr>
        <p:grpSpPr>
          <a:xfrm>
            <a:off x="3154897" y="5173018"/>
            <a:ext cx="2027982" cy="1669688"/>
            <a:chOff x="3257767" y="5236680"/>
            <a:chExt cx="1824232" cy="1544337"/>
          </a:xfrm>
        </p:grpSpPr>
        <p:sp>
          <p:nvSpPr>
            <p:cNvPr id="96" name="TextBox 95">
              <a:extLst>
                <a:ext uri="{FF2B5EF4-FFF2-40B4-BE49-F238E27FC236}">
                  <a16:creationId xmlns:a16="http://schemas.microsoft.com/office/drawing/2014/main" id="{ACA75B99-181E-EE41-94CA-F1A146C5FCDB}"/>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97" name="Picture 96">
              <a:extLst>
                <a:ext uri="{FF2B5EF4-FFF2-40B4-BE49-F238E27FC236}">
                  <a16:creationId xmlns:a16="http://schemas.microsoft.com/office/drawing/2014/main" id="{D6631D4E-E3CD-554B-9C42-13B73E97553A}"/>
                </a:ext>
              </a:extLst>
            </p:cNvPr>
            <p:cNvPicPr>
              <a:picLocks noChangeAspect="1"/>
            </p:cNvPicPr>
            <p:nvPr/>
          </p:nvPicPr>
          <p:blipFill>
            <a:blip r:embed="rId18">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98" name="Rectangle 97">
            <a:extLst>
              <a:ext uri="{FF2B5EF4-FFF2-40B4-BE49-F238E27FC236}">
                <a16:creationId xmlns:a16="http://schemas.microsoft.com/office/drawing/2014/main" id="{47508A70-EBF0-1845-99DF-07CC69D0098A}"/>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99" name="Group 98">
            <a:extLst>
              <a:ext uri="{FF2B5EF4-FFF2-40B4-BE49-F238E27FC236}">
                <a16:creationId xmlns:a16="http://schemas.microsoft.com/office/drawing/2014/main" id="{D82794ED-8AD5-F044-856E-DA487C140F66}"/>
              </a:ext>
            </a:extLst>
          </p:cNvPr>
          <p:cNvGrpSpPr/>
          <p:nvPr/>
        </p:nvGrpSpPr>
        <p:grpSpPr>
          <a:xfrm>
            <a:off x="5211830" y="4990585"/>
            <a:ext cx="6887774" cy="1612811"/>
            <a:chOff x="5211830" y="4990585"/>
            <a:chExt cx="6887774" cy="1612811"/>
          </a:xfrm>
        </p:grpSpPr>
        <p:sp>
          <p:nvSpPr>
            <p:cNvPr id="100" name="Rectangle 99">
              <a:extLst>
                <a:ext uri="{FF2B5EF4-FFF2-40B4-BE49-F238E27FC236}">
                  <a16:creationId xmlns:a16="http://schemas.microsoft.com/office/drawing/2014/main" id="{14616F2D-29AB-1144-A332-816FEC7C69EB}"/>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FB044BF3-FD94-A64C-BA32-67D5EF23F46F}"/>
                </a:ext>
              </a:extLst>
            </p:cNvPr>
            <p:cNvGrpSpPr/>
            <p:nvPr/>
          </p:nvGrpSpPr>
          <p:grpSpPr>
            <a:xfrm>
              <a:off x="5302551" y="5114260"/>
              <a:ext cx="6690725" cy="1346741"/>
              <a:chOff x="5302551" y="5114260"/>
              <a:chExt cx="6690725" cy="1346741"/>
            </a:xfrm>
          </p:grpSpPr>
          <p:grpSp>
            <p:nvGrpSpPr>
              <p:cNvPr id="102" name="Group 101">
                <a:extLst>
                  <a:ext uri="{FF2B5EF4-FFF2-40B4-BE49-F238E27FC236}">
                    <a16:creationId xmlns:a16="http://schemas.microsoft.com/office/drawing/2014/main" id="{6B9F7F11-68E6-7643-B415-F47A9DB33B8D}"/>
                  </a:ext>
                </a:extLst>
              </p:cNvPr>
              <p:cNvGrpSpPr/>
              <p:nvPr/>
            </p:nvGrpSpPr>
            <p:grpSpPr>
              <a:xfrm>
                <a:off x="5302551" y="5114260"/>
                <a:ext cx="1380744" cy="1344168"/>
                <a:chOff x="5302551" y="5101197"/>
                <a:chExt cx="1380744" cy="1344168"/>
              </a:xfrm>
            </p:grpSpPr>
            <p:sp>
              <p:nvSpPr>
                <p:cNvPr id="115" name="TextBox 114">
                  <a:extLst>
                    <a:ext uri="{FF2B5EF4-FFF2-40B4-BE49-F238E27FC236}">
                      <a16:creationId xmlns:a16="http://schemas.microsoft.com/office/drawing/2014/main" id="{4A3BC8BD-FDEF-C942-AC72-00C27EA34A34}"/>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16" name="Picture 115">
                  <a:extLst>
                    <a:ext uri="{FF2B5EF4-FFF2-40B4-BE49-F238E27FC236}">
                      <a16:creationId xmlns:a16="http://schemas.microsoft.com/office/drawing/2014/main" id="{53352168-AD2F-7449-860B-035D5F637E3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03" name="Group 102">
                <a:extLst>
                  <a:ext uri="{FF2B5EF4-FFF2-40B4-BE49-F238E27FC236}">
                    <a16:creationId xmlns:a16="http://schemas.microsoft.com/office/drawing/2014/main" id="{F51384E8-8CEC-DF4C-B862-BB30D33338C6}"/>
                  </a:ext>
                </a:extLst>
              </p:cNvPr>
              <p:cNvGrpSpPr/>
              <p:nvPr/>
            </p:nvGrpSpPr>
            <p:grpSpPr>
              <a:xfrm>
                <a:off x="6681514" y="5119881"/>
                <a:ext cx="1287311" cy="1341120"/>
                <a:chOff x="6679965" y="5119881"/>
                <a:chExt cx="1260273" cy="1341120"/>
              </a:xfrm>
            </p:grpSpPr>
            <p:sp>
              <p:nvSpPr>
                <p:cNvPr id="113" name="TextBox 112">
                  <a:extLst>
                    <a:ext uri="{FF2B5EF4-FFF2-40B4-BE49-F238E27FC236}">
                      <a16:creationId xmlns:a16="http://schemas.microsoft.com/office/drawing/2014/main" id="{AAE076A0-5795-D34D-ABCC-59AF533A587C}"/>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14" name="Picture 113">
                  <a:extLst>
                    <a:ext uri="{FF2B5EF4-FFF2-40B4-BE49-F238E27FC236}">
                      <a16:creationId xmlns:a16="http://schemas.microsoft.com/office/drawing/2014/main" id="{8DF8B35E-DE8A-1F42-8071-E47016C0AF4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04" name="Group 103">
                <a:extLst>
                  <a:ext uri="{FF2B5EF4-FFF2-40B4-BE49-F238E27FC236}">
                    <a16:creationId xmlns:a16="http://schemas.microsoft.com/office/drawing/2014/main" id="{57E26680-E65F-1944-A355-032148A5D42C}"/>
                  </a:ext>
                </a:extLst>
              </p:cNvPr>
              <p:cNvGrpSpPr/>
              <p:nvPr/>
            </p:nvGrpSpPr>
            <p:grpSpPr>
              <a:xfrm>
                <a:off x="7968825" y="5119214"/>
                <a:ext cx="1217753" cy="1341120"/>
                <a:chOff x="7968825" y="5106151"/>
                <a:chExt cx="1217753" cy="1341120"/>
              </a:xfrm>
            </p:grpSpPr>
            <p:sp>
              <p:nvSpPr>
                <p:cNvPr id="111" name="TextBox 110">
                  <a:extLst>
                    <a:ext uri="{FF2B5EF4-FFF2-40B4-BE49-F238E27FC236}">
                      <a16:creationId xmlns:a16="http://schemas.microsoft.com/office/drawing/2014/main" id="{7CB45568-9AEB-F342-B61E-5298990706F1}"/>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12" name="Picture 111">
                  <a:extLst>
                    <a:ext uri="{FF2B5EF4-FFF2-40B4-BE49-F238E27FC236}">
                      <a16:creationId xmlns:a16="http://schemas.microsoft.com/office/drawing/2014/main" id="{3499B288-1B99-1649-8BE9-5A0C2EA9B33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05" name="Group 104">
                <a:extLst>
                  <a:ext uri="{FF2B5EF4-FFF2-40B4-BE49-F238E27FC236}">
                    <a16:creationId xmlns:a16="http://schemas.microsoft.com/office/drawing/2014/main" id="{A1D2049F-E1D1-2048-A753-E707FD829555}"/>
                  </a:ext>
                </a:extLst>
              </p:cNvPr>
              <p:cNvGrpSpPr/>
              <p:nvPr/>
            </p:nvGrpSpPr>
            <p:grpSpPr>
              <a:xfrm>
                <a:off x="9187233" y="5115260"/>
                <a:ext cx="1362456" cy="1344168"/>
                <a:chOff x="9187233" y="5102197"/>
                <a:chExt cx="1362456" cy="1344168"/>
              </a:xfrm>
            </p:grpSpPr>
            <p:sp>
              <p:nvSpPr>
                <p:cNvPr id="109" name="TextBox 108">
                  <a:extLst>
                    <a:ext uri="{FF2B5EF4-FFF2-40B4-BE49-F238E27FC236}">
                      <a16:creationId xmlns:a16="http://schemas.microsoft.com/office/drawing/2014/main" id="{E8F601FF-25D1-5F41-A7E5-4A281EFE0E0F}"/>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10" name="Picture 109">
                  <a:extLst>
                    <a:ext uri="{FF2B5EF4-FFF2-40B4-BE49-F238E27FC236}">
                      <a16:creationId xmlns:a16="http://schemas.microsoft.com/office/drawing/2014/main" id="{2C2FB09A-D406-7B43-A3D5-2519529B6B7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06" name="Group 105">
                <a:extLst>
                  <a:ext uri="{FF2B5EF4-FFF2-40B4-BE49-F238E27FC236}">
                    <a16:creationId xmlns:a16="http://schemas.microsoft.com/office/drawing/2014/main" id="{04A6FAB4-C543-5543-A312-3F8EF3D2CF51}"/>
                  </a:ext>
                </a:extLst>
              </p:cNvPr>
              <p:cNvGrpSpPr/>
              <p:nvPr/>
            </p:nvGrpSpPr>
            <p:grpSpPr>
              <a:xfrm>
                <a:off x="10548524" y="5114862"/>
                <a:ext cx="1444752" cy="1344168"/>
                <a:chOff x="10548524" y="5101799"/>
                <a:chExt cx="1444752" cy="1344168"/>
              </a:xfrm>
            </p:grpSpPr>
            <p:sp>
              <p:nvSpPr>
                <p:cNvPr id="107" name="TextBox 106">
                  <a:extLst>
                    <a:ext uri="{FF2B5EF4-FFF2-40B4-BE49-F238E27FC236}">
                      <a16:creationId xmlns:a16="http://schemas.microsoft.com/office/drawing/2014/main" id="{7B9DB0B4-2D01-DA48-B47D-5286129446CF}"/>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08" name="Picture 107">
                  <a:extLst>
                    <a:ext uri="{FF2B5EF4-FFF2-40B4-BE49-F238E27FC236}">
                      <a16:creationId xmlns:a16="http://schemas.microsoft.com/office/drawing/2014/main" id="{952A1FCD-48ED-1646-962C-9C80E1599A5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b="34933"/>
          <a:stretch>
            <a:fillRect/>
          </a:stretch>
        </p:blipFill>
        <p:spPr>
          <a:xfrm>
            <a:off x="0" y="0"/>
            <a:ext cx="12166314" cy="4462272"/>
          </a:xfrm>
          <a:prstGeom prst="rect">
            <a:avLst/>
          </a:prstGeom>
        </p:spPr>
      </p:pic>
      <p:sp>
        <p:nvSpPr>
          <p:cNvPr id="10" name="TextBox 9"/>
          <p:cNvSpPr txBox="1"/>
          <p:nvPr/>
        </p:nvSpPr>
        <p:spPr>
          <a:xfrm>
            <a:off x="9059929" y="1360163"/>
            <a:ext cx="2908946" cy="1384995"/>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Introducción a presentaciones de liderazgo</a:t>
            </a:r>
          </a:p>
        </p:txBody>
      </p:sp>
      <p:sp>
        <p:nvSpPr>
          <p:cNvPr id="13" name="TextBox 12"/>
          <p:cNvSpPr txBox="1"/>
          <p:nvPr/>
        </p:nvSpPr>
        <p:spPr>
          <a:xfrm>
            <a:off x="7427120" y="3926070"/>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Trabajo en </a:t>
            </a:r>
            <a:r>
              <a:rPr lang="es-MX" sz="2800" dirty="0">
                <a:solidFill>
                  <a:srgbClr val="000000"/>
                </a:solidFill>
                <a:latin typeface="Tahoma"/>
                <a:ea typeface="Tahoma"/>
                <a:cs typeface="Tahoma"/>
              </a:rPr>
              <a:t>equi</a:t>
            </a:r>
            <a:r>
              <a:rPr lang="es-MX" sz="2800" b="0" i="0" strike="noStrike" cap="none" spc="0" baseline="0" dirty="0">
                <a:solidFill>
                  <a:srgbClr val="000000"/>
                </a:solidFill>
                <a:effectLst/>
                <a:latin typeface="Tahoma"/>
                <a:ea typeface="Tahoma"/>
                <a:cs typeface="Tahoma"/>
              </a:rPr>
              <a:t>po</a:t>
            </a:r>
          </a:p>
        </p:txBody>
      </p:sp>
      <p:sp>
        <p:nvSpPr>
          <p:cNvPr id="2" name="Rectangle 1"/>
          <p:cNvSpPr/>
          <p:nvPr/>
        </p:nvSpPr>
        <p:spPr>
          <a:xfrm>
            <a:off x="1755648" y="4361688"/>
            <a:ext cx="640080" cy="201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26867"/>
          <a:stretch>
            <a:fillRect/>
          </a:stretch>
        </p:blipFill>
        <p:spPr>
          <a:xfrm>
            <a:off x="6471268" y="657161"/>
            <a:ext cx="2923820" cy="2253608"/>
          </a:xfrm>
          <a:prstGeom prst="rect">
            <a:avLst/>
          </a:prstGeom>
        </p:spPr>
      </p:pic>
      <p:grpSp>
        <p:nvGrpSpPr>
          <p:cNvPr id="14" name="Group 13"/>
          <p:cNvGrpSpPr/>
          <p:nvPr/>
        </p:nvGrpSpPr>
        <p:grpSpPr>
          <a:xfrm>
            <a:off x="2438464" y="2231132"/>
            <a:ext cx="4010860" cy="1077663"/>
            <a:chOff x="3651826" y="1786409"/>
            <a:chExt cx="5114017" cy="1331225"/>
          </a:xfrm>
        </p:grpSpPr>
        <p:sp>
          <p:nvSpPr>
            <p:cNvPr id="16" name="TextBox 15"/>
            <p:cNvSpPr txBox="1"/>
            <p:nvPr/>
          </p:nvSpPr>
          <p:spPr>
            <a:xfrm>
              <a:off x="5465190" y="1939042"/>
              <a:ext cx="3300653" cy="1178592"/>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5"/>
            <a:stretch>
              <a:fillRect/>
            </a:stretch>
          </p:blipFill>
          <p:spPr>
            <a:xfrm>
              <a:off x="3651826" y="1786409"/>
              <a:ext cx="1813365" cy="1269928"/>
            </a:xfrm>
            <a:prstGeom prst="rect">
              <a:avLst/>
            </a:prstGeom>
          </p:spPr>
        </p:pic>
      </p:grpSp>
      <p:grpSp>
        <p:nvGrpSpPr>
          <p:cNvPr id="3" name="Group 2"/>
          <p:cNvGrpSpPr/>
          <p:nvPr/>
        </p:nvGrpSpPr>
        <p:grpSpPr>
          <a:xfrm>
            <a:off x="2205827" y="3259180"/>
            <a:ext cx="5091085" cy="2641768"/>
            <a:chOff x="195301" y="951307"/>
            <a:chExt cx="11233034" cy="6262714"/>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r="68827"/>
            <a:stretch>
              <a:fillRect/>
            </a:stretch>
          </p:blipFill>
          <p:spPr>
            <a:xfrm>
              <a:off x="195301" y="1087573"/>
              <a:ext cx="3388081" cy="612644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30387"/>
            <a:stretch>
              <a:fillRect/>
            </a:stretch>
          </p:blipFill>
          <p:spPr>
            <a:xfrm>
              <a:off x="4133846" y="951307"/>
              <a:ext cx="7294489" cy="5906693"/>
            </a:xfrm>
            <a:prstGeom prst="rect">
              <a:avLst/>
            </a:prstGeom>
          </p:spPr>
        </p:pic>
      </p:grpSp>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2" name="TextBox 21">
            <a:extLst>
              <a:ext uri="{FF2B5EF4-FFF2-40B4-BE49-F238E27FC236}">
                <a16:creationId xmlns:a16="http://schemas.microsoft.com/office/drawing/2014/main" id="{2A5B1FB0-AF92-467D-AFF0-C8D2C23AD336}"/>
              </a:ext>
            </a:extLst>
          </p:cNvPr>
          <p:cNvSpPr txBox="1"/>
          <p:nvPr/>
        </p:nvSpPr>
        <p:spPr>
          <a:xfrm>
            <a:off x="1884799" y="153538"/>
            <a:ext cx="505123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012" y="319617"/>
            <a:ext cx="10515600" cy="1325563"/>
          </a:xfrm>
        </p:spPr>
        <p:txBody>
          <a:bodyPr>
            <a:noAutofit/>
          </a:bodyPr>
          <a:lstStyle/>
          <a:p>
            <a:pPr algn="ctr"/>
            <a:r>
              <a:rPr lang="es-MX" sz="5000" b="1" i="0" strike="noStrike" cap="none" spc="0" baseline="0" dirty="0">
                <a:solidFill>
                  <a:srgbClr val="000000"/>
                </a:solidFill>
                <a:effectLst/>
                <a:latin typeface="Tahoma"/>
                <a:ea typeface="Tahoma"/>
                <a:cs typeface="Tahoma"/>
              </a:rPr>
              <a:t>Proyecto de liderazgo: presentaciones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50393"/>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26867"/>
          <a:stretch>
            <a:fillRect/>
          </a:stretch>
        </p:blipFill>
        <p:spPr>
          <a:xfrm>
            <a:off x="2852143" y="1563254"/>
            <a:ext cx="7376380" cy="56855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0836962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32105"/>
            <a:ext cx="2026025" cy="16136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945" y="1273348"/>
            <a:ext cx="8521369" cy="5239898"/>
          </a:xfrm>
          <a:prstGeom prst="rect">
            <a:avLst/>
          </a:prstGeom>
        </p:spPr>
      </p:pic>
      <p:sp>
        <p:nvSpPr>
          <p:cNvPr id="10" name="Title 1"/>
          <p:cNvSpPr>
            <a:spLocks noGrp="1"/>
          </p:cNvSpPr>
          <p:nvPr>
            <p:ph type="title"/>
          </p:nvPr>
        </p:nvSpPr>
        <p:spPr>
          <a:xfrm>
            <a:off x="664196" y="111936"/>
            <a:ext cx="10515600" cy="1325563"/>
          </a:xfrm>
        </p:spPr>
        <p:txBody>
          <a:bodyPr>
            <a:noAutofit/>
          </a:bodyPr>
          <a:lstStyle/>
          <a:p>
            <a:pPr algn="ctr"/>
            <a:r>
              <a:rPr lang="es-MX" sz="5400" b="1" i="0" strike="noStrike" cap="none" spc="0" baseline="0">
                <a:solidFill>
                  <a:srgbClr val="000000"/>
                </a:solidFill>
                <a:effectLst/>
                <a:latin typeface="Tahoma"/>
                <a:ea typeface="Tahoma"/>
                <a:cs typeface="Tahoma"/>
              </a:rPr>
              <a:t>Presentaciones</a:t>
            </a:r>
          </a:p>
        </p:txBody>
      </p:sp>
      <p:sp>
        <p:nvSpPr>
          <p:cNvPr id="12" name="TextBox 11"/>
          <p:cNvSpPr txBox="1"/>
          <p:nvPr/>
        </p:nvSpPr>
        <p:spPr>
          <a:xfrm>
            <a:off x="941503" y="1881058"/>
            <a:ext cx="4751722" cy="3992880"/>
          </a:xfrm>
          <a:prstGeom prst="rect">
            <a:avLst/>
          </a:prstGeom>
          <a:noFill/>
        </p:spPr>
        <p:txBody>
          <a:bodyPr wrap="square" rtlCol="0">
            <a:spAutoFit/>
          </a:bodyPr>
          <a:lstStyle/>
          <a:p>
            <a:pPr marL="457200" indent="-350838">
              <a:buFont typeface="Arial" panose="020B0604020202020204" pitchFamily="34" charset="0"/>
              <a:buChar char="•"/>
            </a:pPr>
            <a:r>
              <a:rPr lang="es-MX" sz="3200" b="0" i="0" strike="noStrike" cap="none" spc="0" baseline="0">
                <a:solidFill>
                  <a:srgbClr val="000000"/>
                </a:solidFill>
                <a:effectLst/>
                <a:latin typeface="Tahoma"/>
                <a:ea typeface="Tahoma"/>
                <a:cs typeface="Tahoma"/>
              </a:rPr>
              <a:t>1 Presentación PowerPoint</a:t>
            </a:r>
          </a:p>
          <a:p>
            <a:pPr marL="457200" indent="-350838">
              <a:buFont typeface="Arial" panose="020B0604020202020204" pitchFamily="34" charset="0"/>
              <a:buChar char="•"/>
            </a:pPr>
            <a:endParaRPr lang="en-US" sz="3200">
              <a:latin typeface="Tahoma" panose="020B0604030504040204" pitchFamily="34" charset="0"/>
              <a:ea typeface="Tahoma" panose="020B0604030504040204" pitchFamily="34" charset="0"/>
              <a:cs typeface="Tahoma" panose="020B0604030504040204" pitchFamily="34" charset="0"/>
            </a:endParaRPr>
          </a:p>
          <a:p>
            <a:pPr marL="457200" indent="-350838">
              <a:buFont typeface="Arial" panose="020B0604020202020204" pitchFamily="34" charset="0"/>
              <a:buChar char="•"/>
            </a:pPr>
            <a:r>
              <a:rPr lang="es-MX" sz="3200" b="0" i="0" strike="noStrike" cap="none" spc="0" baseline="0">
                <a:solidFill>
                  <a:srgbClr val="000000"/>
                </a:solidFill>
                <a:effectLst/>
                <a:latin typeface="Tahoma"/>
                <a:ea typeface="Tahoma"/>
                <a:cs typeface="Tahoma"/>
              </a:rPr>
              <a:t>1 Póster</a:t>
            </a:r>
          </a:p>
          <a:p>
            <a:pPr marL="457200" indent="-350838">
              <a:buFont typeface="Arial" panose="020B0604020202020204" pitchFamily="34" charset="0"/>
              <a:buChar char="•"/>
            </a:pPr>
            <a:endParaRPr lang="en-US" sz="3200">
              <a:latin typeface="Tahoma" panose="020B0604030504040204" pitchFamily="34" charset="0"/>
              <a:ea typeface="Tahoma" panose="020B0604030504040204" pitchFamily="34" charset="0"/>
              <a:cs typeface="Tahoma" panose="020B0604030504040204" pitchFamily="34" charset="0"/>
            </a:endParaRPr>
          </a:p>
          <a:p>
            <a:pPr marL="457200" indent="-350838">
              <a:buFont typeface="Arial" panose="020B0604020202020204" pitchFamily="34" charset="0"/>
              <a:buChar char="•"/>
            </a:pPr>
            <a:r>
              <a:rPr lang="es-MX" sz="3200" b="0" i="0" strike="noStrike" cap="none" spc="0" baseline="0">
                <a:solidFill>
                  <a:srgbClr val="000000"/>
                </a:solidFill>
                <a:effectLst/>
                <a:latin typeface="Tahoma"/>
                <a:ea typeface="Tahoma"/>
                <a:cs typeface="Tahoma"/>
              </a:rPr>
              <a:t>15 Minutos para realizar la presentación</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588747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788" y="154466"/>
            <a:ext cx="8586022" cy="1325563"/>
          </a:xfrm>
        </p:spPr>
        <p:txBody>
          <a:bodyPr>
            <a:normAutofit/>
          </a:bodyPr>
          <a:lstStyle/>
          <a:p>
            <a:r>
              <a:rPr lang="es-MX" sz="4800" b="1" i="0" strike="noStrike" cap="none" spc="0" baseline="0" dirty="0">
                <a:solidFill>
                  <a:srgbClr val="000000"/>
                </a:solidFill>
                <a:effectLst/>
                <a:latin typeface="Tahoma"/>
                <a:ea typeface="Tahoma"/>
                <a:cs typeface="Tahoma"/>
              </a:rPr>
              <a:t>Roles para la presentación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10425"/>
            <a:ext cx="2026025" cy="1613647"/>
          </a:xfrm>
          <a:prstGeom prst="rect">
            <a:avLst/>
          </a:prstGeom>
        </p:spPr>
      </p:pic>
      <p:grpSp>
        <p:nvGrpSpPr>
          <p:cNvPr id="16" name="Group 15"/>
          <p:cNvGrpSpPr/>
          <p:nvPr/>
        </p:nvGrpSpPr>
        <p:grpSpPr>
          <a:xfrm>
            <a:off x="195301" y="951307"/>
            <a:ext cx="11233034" cy="6262714"/>
            <a:chOff x="195301" y="951307"/>
            <a:chExt cx="11233034" cy="6262714"/>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rcRect r="68827"/>
            <a:stretch>
              <a:fillRect/>
            </a:stretch>
          </p:blipFill>
          <p:spPr>
            <a:xfrm>
              <a:off x="195301" y="1087573"/>
              <a:ext cx="3388081" cy="61264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0387"/>
            <a:stretch>
              <a:fillRect/>
            </a:stretch>
          </p:blipFill>
          <p:spPr>
            <a:xfrm>
              <a:off x="4133846" y="951307"/>
              <a:ext cx="7294489" cy="5906693"/>
            </a:xfrm>
            <a:prstGeom prst="rect">
              <a:avLst/>
            </a:prstGeom>
          </p:spPr>
        </p:pic>
        <p:sp>
          <p:nvSpPr>
            <p:cNvPr id="10" name="TextBox 9"/>
            <p:cNvSpPr txBox="1"/>
            <p:nvPr/>
          </p:nvSpPr>
          <p:spPr>
            <a:xfrm>
              <a:off x="1074439" y="5230368"/>
              <a:ext cx="1450359" cy="584775"/>
            </a:xfrm>
            <a:prstGeom prst="rect">
              <a:avLst/>
            </a:prstGeom>
            <a:noFill/>
            <a:ln w="57150">
              <a:solidFill>
                <a:schemeClr val="tx1"/>
              </a:solidFill>
            </a:ln>
          </p:spPr>
          <p:txBody>
            <a:bodyPr wrap="square" rtlCol="0">
              <a:spAutoFit/>
            </a:bodyPr>
            <a:lstStyle/>
            <a:p>
              <a:r>
                <a:rPr lang="es-MX" sz="3200" b="0" i="0" strike="noStrike" cap="none" spc="0" baseline="0" dirty="0">
                  <a:solidFill>
                    <a:srgbClr val="000000"/>
                  </a:solidFill>
                  <a:effectLst/>
                  <a:latin typeface="Tahoma"/>
                  <a:ea typeface="Tahoma"/>
                  <a:cs typeface="Tahoma"/>
                </a:rPr>
                <a:t>Artista</a:t>
              </a:r>
            </a:p>
          </p:txBody>
        </p:sp>
        <p:sp>
          <p:nvSpPr>
            <p:cNvPr id="11" name="TextBox 10"/>
            <p:cNvSpPr txBox="1"/>
            <p:nvPr/>
          </p:nvSpPr>
          <p:spPr>
            <a:xfrm>
              <a:off x="4160597" y="5094737"/>
              <a:ext cx="2397518" cy="584775"/>
            </a:xfrm>
            <a:prstGeom prst="rect">
              <a:avLst/>
            </a:prstGeom>
            <a:noFill/>
            <a:ln w="57150">
              <a:solidFill>
                <a:schemeClr val="tx1"/>
              </a:solidFill>
            </a:ln>
          </p:spPr>
          <p:txBody>
            <a:bodyPr wrap="square" rtlCol="0">
              <a:spAutoFit/>
            </a:bodyPr>
            <a:lstStyle/>
            <a:p>
              <a:r>
                <a:rPr lang="es-MX" sz="3200" b="0" i="0" strike="noStrike" cap="none" spc="0" baseline="0" dirty="0">
                  <a:solidFill>
                    <a:srgbClr val="000000"/>
                  </a:solidFill>
                  <a:effectLst/>
                  <a:latin typeface="Tahoma"/>
                  <a:ea typeface="Tahoma"/>
                  <a:cs typeface="Tahoma"/>
                </a:rPr>
                <a:t>Presentador</a:t>
              </a:r>
            </a:p>
          </p:txBody>
        </p:sp>
        <p:sp>
          <p:nvSpPr>
            <p:cNvPr id="12" name="TextBox 11"/>
            <p:cNvSpPr txBox="1"/>
            <p:nvPr/>
          </p:nvSpPr>
          <p:spPr>
            <a:xfrm>
              <a:off x="8167163" y="5405855"/>
              <a:ext cx="3061667" cy="584775"/>
            </a:xfrm>
            <a:prstGeom prst="rect">
              <a:avLst/>
            </a:prstGeom>
            <a:noFill/>
            <a:ln w="57150">
              <a:solidFill>
                <a:schemeClr val="tx1"/>
              </a:solidFill>
            </a:ln>
          </p:spPr>
          <p:txBody>
            <a:bodyPr wrap="square" rtlCol="0">
              <a:spAutoFit/>
            </a:bodyPr>
            <a:lstStyle/>
            <a:p>
              <a:r>
                <a:rPr lang="es-MX" sz="3200" b="0" i="0" strike="noStrike" cap="none" spc="0" baseline="0">
                  <a:solidFill>
                    <a:srgbClr val="000000"/>
                  </a:solidFill>
                  <a:effectLst/>
                  <a:latin typeface="Tahoma"/>
                  <a:ea typeface="Tahoma"/>
                  <a:cs typeface="Tahoma"/>
                </a:rPr>
                <a:t>Soporte técnico</a:t>
              </a:r>
            </a:p>
          </p:txBody>
        </p:sp>
      </p:grpSp>
      <p:sp>
        <p:nvSpPr>
          <p:cNvPr id="13" name="Rectangle 12"/>
          <p:cNvSpPr/>
          <p:nvPr/>
        </p:nvSpPr>
        <p:spPr>
          <a:xfrm>
            <a:off x="5986491" y="1581542"/>
            <a:ext cx="2151669" cy="165700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86491" y="1581542"/>
            <a:ext cx="2151669" cy="457200"/>
          </a:xfrm>
          <a:prstGeom prst="rect">
            <a:avLst/>
          </a:prstGeom>
          <a:noFill/>
        </p:spPr>
        <p:txBody>
          <a:bodyPr wrap="square" rtlCol="0">
            <a:spAutoFit/>
          </a:bodyPr>
          <a:lstStyle/>
          <a:p>
            <a:r>
              <a:rPr lang="es-MX" sz="2400" b="0" i="0" strike="noStrike" cap="none" spc="0" baseline="0">
                <a:solidFill>
                  <a:srgbClr val="000000"/>
                </a:solidFill>
                <a:effectLst/>
                <a:latin typeface="Tahoma"/>
                <a:ea typeface="Tahoma"/>
                <a:cs typeface="Tahoma"/>
              </a:rPr>
              <a:t>PowerPoint </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6610918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0"/>
            <a:ext cx="2026025" cy="1613647"/>
          </a:xfrm>
          <a:prstGeom prst="rect">
            <a:avLst/>
          </a:prstGeom>
        </p:spPr>
      </p:pic>
      <p:sp>
        <p:nvSpPr>
          <p:cNvPr id="9" name="Title 1"/>
          <p:cNvSpPr>
            <a:spLocks noGrp="1"/>
          </p:cNvSpPr>
          <p:nvPr>
            <p:ph type="title"/>
          </p:nvPr>
        </p:nvSpPr>
        <p:spPr>
          <a:xfrm>
            <a:off x="1931143" y="101496"/>
            <a:ext cx="9287017" cy="1089351"/>
          </a:xfrm>
        </p:spPr>
        <p:txBody>
          <a:bodyPr>
            <a:normAutofit/>
          </a:bodyPr>
          <a:lstStyle/>
          <a:p>
            <a:r>
              <a:rPr lang="es-MX" b="1" i="0" strike="noStrike" cap="none" spc="0" baseline="0" dirty="0">
                <a:solidFill>
                  <a:srgbClr val="000000"/>
                </a:solidFill>
                <a:effectLst/>
                <a:latin typeface="Tahoma"/>
                <a:ea typeface="Tahoma"/>
                <a:cs typeface="Tahoma"/>
              </a:rPr>
              <a:t>Presentaciones PowerPoint</a:t>
            </a:r>
          </a:p>
        </p:txBody>
      </p:sp>
      <p:pic>
        <p:nvPicPr>
          <p:cNvPr id="10" name="Picture 9"/>
          <p:cNvPicPr>
            <a:picLocks noChangeAspect="1"/>
          </p:cNvPicPr>
          <p:nvPr/>
        </p:nvPicPr>
        <p:blipFill>
          <a:blip r:embed="rId4"/>
          <a:stretch>
            <a:fillRect/>
          </a:stretch>
        </p:blipFill>
        <p:spPr>
          <a:xfrm>
            <a:off x="1848560" y="1292343"/>
            <a:ext cx="9038515" cy="50005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2" name="TextBox 11">
            <a:extLst>
              <a:ext uri="{FF2B5EF4-FFF2-40B4-BE49-F238E27FC236}">
                <a16:creationId xmlns:a16="http://schemas.microsoft.com/office/drawing/2014/main" id="{41F498F9-B758-47C1-B19D-BEFF536284FD}"/>
              </a:ext>
            </a:extLst>
          </p:cNvPr>
          <p:cNvSpPr txBox="1"/>
          <p:nvPr/>
        </p:nvSpPr>
        <p:spPr>
          <a:xfrm>
            <a:off x="3326581" y="1379745"/>
            <a:ext cx="5348749" cy="523220"/>
          </a:xfrm>
          <a:prstGeom prst="rect">
            <a:avLst/>
          </a:prstGeom>
          <a:solidFill>
            <a:schemeClr val="bg1"/>
          </a:solidFill>
        </p:spPr>
        <p:txBody>
          <a:bodyPr wrap="square" rtlCol="0">
            <a:spAutoFit/>
          </a:bodyPr>
          <a:lstStyle/>
          <a:p>
            <a:r>
              <a:rPr lang="en-US" sz="2700" b="1" dirty="0">
                <a:latin typeface="Marvin Round" panose="02000000000000000000" pitchFamily="2" charset="0"/>
              </a:rPr>
              <a:t>MIS DERECHOS, MI VIDA</a:t>
            </a:r>
          </a:p>
        </p:txBody>
      </p:sp>
      <p:sp>
        <p:nvSpPr>
          <p:cNvPr id="13" name="TextBox 12">
            <a:extLst>
              <a:ext uri="{FF2B5EF4-FFF2-40B4-BE49-F238E27FC236}">
                <a16:creationId xmlns:a16="http://schemas.microsoft.com/office/drawing/2014/main" id="{82DE7B76-A1FA-421A-A9A9-5356FC5EB87E}"/>
              </a:ext>
            </a:extLst>
          </p:cNvPr>
          <p:cNvSpPr txBox="1"/>
          <p:nvPr/>
        </p:nvSpPr>
        <p:spPr>
          <a:xfrm>
            <a:off x="3700653" y="3229244"/>
            <a:ext cx="2880852" cy="707886"/>
          </a:xfrm>
          <a:prstGeom prst="rect">
            <a:avLst/>
          </a:prstGeom>
          <a:solidFill>
            <a:schemeClr val="bg1"/>
          </a:solidFill>
        </p:spPr>
        <p:txBody>
          <a:bodyPr wrap="square" rtlCol="0">
            <a:spAutoFit/>
          </a:bodyPr>
          <a:lstStyle/>
          <a:p>
            <a:r>
              <a:rPr lang="en-US" sz="4000" b="1" dirty="0" err="1"/>
              <a:t>Tema</a:t>
            </a:r>
            <a:r>
              <a:rPr lang="en-US" sz="4000" b="1" dirty="0"/>
              <a:t> </a:t>
            </a:r>
            <a:r>
              <a:rPr lang="en-US" sz="4000" b="1" dirty="0" err="1"/>
              <a:t>aquí</a:t>
            </a:r>
            <a:endParaRPr lang="en-US" sz="4000" b="1" dirty="0"/>
          </a:p>
        </p:txBody>
      </p:sp>
      <p:sp>
        <p:nvSpPr>
          <p:cNvPr id="14" name="TextBox 13">
            <a:extLst>
              <a:ext uri="{FF2B5EF4-FFF2-40B4-BE49-F238E27FC236}">
                <a16:creationId xmlns:a16="http://schemas.microsoft.com/office/drawing/2014/main" id="{12CF890C-7AAF-4542-B638-2844F2F5CEB6}"/>
              </a:ext>
            </a:extLst>
          </p:cNvPr>
          <p:cNvSpPr txBox="1"/>
          <p:nvPr/>
        </p:nvSpPr>
        <p:spPr>
          <a:xfrm>
            <a:off x="3843220" y="4060072"/>
            <a:ext cx="2880852" cy="584775"/>
          </a:xfrm>
          <a:prstGeom prst="rect">
            <a:avLst/>
          </a:prstGeom>
          <a:solidFill>
            <a:schemeClr val="bg1"/>
          </a:solidFill>
        </p:spPr>
        <p:txBody>
          <a:bodyPr wrap="square" rtlCol="0">
            <a:spAutoFit/>
          </a:bodyPr>
          <a:lstStyle/>
          <a:p>
            <a:r>
              <a:rPr lang="en-US" sz="3200" dirty="0" err="1"/>
              <a:t>Nombres</a:t>
            </a:r>
            <a:r>
              <a:rPr lang="en-US" sz="3200" dirty="0"/>
              <a:t> </a:t>
            </a:r>
            <a:r>
              <a:rPr lang="en-US" sz="3200" dirty="0" err="1"/>
              <a:t>aquí</a:t>
            </a:r>
            <a:endParaRPr lang="en-US" sz="3200" dirty="0"/>
          </a:p>
        </p:txBody>
      </p:sp>
    </p:spTree>
    <p:extLst>
      <p:ext uri="{BB962C8B-B14F-4D97-AF65-F5344CB8AC3E}">
        <p14:creationId xmlns:p14="http://schemas.microsoft.com/office/powerpoint/2010/main" val="40830584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1050" cy="6858000"/>
          </a:xfrm>
          <a:prstGeom prst="rect">
            <a:avLst/>
          </a:prstGeom>
        </p:spPr>
      </p:pic>
      <p:sp>
        <p:nvSpPr>
          <p:cNvPr id="6"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TextBox 2">
            <a:extLst>
              <a:ext uri="{FF2B5EF4-FFF2-40B4-BE49-F238E27FC236}">
                <a16:creationId xmlns:a16="http://schemas.microsoft.com/office/drawing/2014/main" id="{9044204D-21BA-4D21-881F-C278E4AB415F}"/>
              </a:ext>
            </a:extLst>
          </p:cNvPr>
          <p:cNvSpPr txBox="1"/>
          <p:nvPr/>
        </p:nvSpPr>
        <p:spPr>
          <a:xfrm>
            <a:off x="2331139" y="305940"/>
            <a:ext cx="6905224" cy="584775"/>
          </a:xfrm>
          <a:prstGeom prst="rect">
            <a:avLst/>
          </a:prstGeom>
          <a:solidFill>
            <a:schemeClr val="bg1"/>
          </a:solidFill>
        </p:spPr>
        <p:txBody>
          <a:bodyPr wrap="square" rtlCol="0">
            <a:spAutoFit/>
          </a:bodyPr>
          <a:lstStyle/>
          <a:p>
            <a:r>
              <a:rPr lang="en-US" sz="32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12224</TotalTime>
  <Words>2803</Words>
  <Application>Microsoft Macintosh PowerPoint</Application>
  <PresentationFormat>Widescreen</PresentationFormat>
  <Paragraphs>262</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PraterBlockPro</vt:lpstr>
      <vt:lpstr>Calibri</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Proyecto de liderazgo: presentaciones</vt:lpstr>
      <vt:lpstr>Presentaciones</vt:lpstr>
      <vt:lpstr>Roles para la presentación</vt:lpstr>
      <vt:lpstr>Presentaciones PowerPoint</vt:lpstr>
      <vt:lpstr>PowerPoint Presentation</vt:lpstr>
      <vt:lpstr>PowerPoint Presentation</vt:lpstr>
      <vt:lpstr>Trabajo en equipo</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212</cp:revision>
  <dcterms:created xsi:type="dcterms:W3CDTF">2021-06-11T20:56:57Z</dcterms:created>
  <dcterms:modified xsi:type="dcterms:W3CDTF">2023-02-28T21:54:08Z</dcterms:modified>
</cp:coreProperties>
</file>