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321" r:id="rId3"/>
    <p:sldId id="337" r:id="rId4"/>
    <p:sldId id="307" r:id="rId5"/>
    <p:sldId id="308" r:id="rId6"/>
    <p:sldId id="338" r:id="rId7"/>
    <p:sldId id="290" r:id="rId8"/>
    <p:sldId id="339" r:id="rId9"/>
    <p:sldId id="340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Marvin Round" panose="02000000000000000000" pitchFamily="2" charset="0"/>
      <p:regular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1" autoAdjust="0"/>
    <p:restoredTop sz="89524" autoAdjust="0"/>
  </p:normalViewPr>
  <p:slideViewPr>
    <p:cSldViewPr snapToGrid="0">
      <p:cViewPr varScale="1">
        <p:scale>
          <a:sx n="101" d="100"/>
          <a:sy n="101" d="100"/>
        </p:scale>
        <p:origin x="2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2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DC861-0A22-49CD-B42B-2B42973D0870}" type="datetimeFigureOut">
              <a:rPr lang="en-US" smtClean="0"/>
              <a:t>3/1/23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AA58B-7F68-4F22-A5B3-354C37D90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1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Su presentación debe tener un título y sus nombres en la primera diapositiva.</a:t>
            </a:r>
            <a:endParaRPr lang="en-US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AA58B-7F68-4F22-A5B3-354C37D900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8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 esta diapositiva, explicarán cuál es su tema de relaciones sanas. También pueden agregar una imagen a esta diapositiva, y a las otras diapositivas que hagan.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AA58B-7F68-4F22-A5B3-354C37D900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5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Aquí pueden mencionar tres razones por las que su tema es importante.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AA58B-7F68-4F22-A5B3-354C37D900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4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MX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 esta diapositiva, hablarán sobre una herramienta de la Caja de herramientas para relaciones sanas que pueden usar para su tema. Pueden recortar y pegar una imagen de la herramienta en un lado y escribir de qué se trata la herramienta en el otro lado. </a:t>
            </a:r>
            <a:endParaRPr lang="en-US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AA58B-7F68-4F22-A5B3-354C37D900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8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MX" sz="1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Sus actores usarán esta diapositiva para hacer una escenificación.</a:t>
            </a:r>
          </a:p>
          <a:p>
            <a:pPr lvl="0"/>
            <a:r>
              <a:rPr lang="es-MX" sz="1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 esta pantalla, dirán qué es su escenificación y agregarán una imagen para ilustrarla. </a:t>
            </a:r>
            <a:endParaRPr lang="en-US" sz="11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AA58B-7F68-4F22-A5B3-354C37D900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3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MX" sz="1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Sus artistas mostrarán sus pósteres en esta diapositiva.</a:t>
            </a:r>
            <a:endParaRPr lang="en-US" sz="110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AA58B-7F68-4F22-A5B3-354C37D900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0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Al final, deben dar las gracias a su público y preguntar si tienen preguntas.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AA58B-7F68-4F22-A5B3-354C37D900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31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SAFE agradece al Consejo de Texas para Discapacidades de Desarrollo por financiar el desarrollo de este programa de estudios.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AA58B-7F68-4F22-A5B3-354C37D900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78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AA58B-7F68-4F22-A5B3-354C37D900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2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377-923F-4322-90A0-6BD1670A5961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178E-0B9A-452E-9E86-EAE47CFD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85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377-923F-4322-90A0-6BD1670A5961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178E-0B9A-452E-9E86-EAE47CFD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80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377-923F-4322-90A0-6BD1670A5961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178E-0B9A-452E-9E86-EAE47CFD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349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377-923F-4322-90A0-6BD1670A5961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178E-0B9A-452E-9E86-EAE47CFD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804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377-923F-4322-90A0-6BD1670A5961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178E-0B9A-452E-9E86-EAE47CFD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7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377-923F-4322-90A0-6BD1670A5961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178E-0B9A-452E-9E86-EAE47CFD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612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377-923F-4322-90A0-6BD1670A5961}" type="datetimeFigureOut">
              <a:rPr lang="en-US" smtClean="0"/>
              <a:t>3/1/23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178E-0B9A-452E-9E86-EAE47CFD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88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377-923F-4322-90A0-6BD1670A5961}" type="datetimeFigureOut">
              <a:rPr lang="en-US" smtClean="0"/>
              <a:t>3/1/23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178E-0B9A-452E-9E86-EAE47CFD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201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377-923F-4322-90A0-6BD1670A5961}" type="datetimeFigureOut">
              <a:rPr lang="en-US" smtClean="0"/>
              <a:t>3/1/23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178E-0B9A-452E-9E86-EAE47CFD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608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377-923F-4322-90A0-6BD1670A5961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178E-0B9A-452E-9E86-EAE47CFD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103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377-923F-4322-90A0-6BD1670A5961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178E-0B9A-452E-9E86-EAE47CFD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753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D5377-923F-4322-90A0-6BD1670A5961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1178E-0B9A-452E-9E86-EAE47CFD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8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81"/>
          <a:stretch>
            <a:fillRect/>
          </a:stretch>
        </p:blipFill>
        <p:spPr>
          <a:xfrm>
            <a:off x="0" y="4957010"/>
            <a:ext cx="12192000" cy="19009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" y="-10963"/>
            <a:ext cx="11955779" cy="2101516"/>
            <a:chOff x="-1905" y="0"/>
            <a:chExt cx="12193905" cy="2101516"/>
          </a:xfrm>
        </p:grpSpPr>
        <p:grpSp>
          <p:nvGrpSpPr>
            <p:cNvPr id="7" name="Group 6"/>
            <p:cNvGrpSpPr/>
            <p:nvPr/>
          </p:nvGrpSpPr>
          <p:grpSpPr>
            <a:xfrm>
              <a:off x="-1905" y="0"/>
              <a:ext cx="12193905" cy="2101516"/>
              <a:chOff x="-1905" y="0"/>
              <a:chExt cx="12193905" cy="210151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076"/>
              <a:stretch>
                <a:fillRect/>
              </a:stretch>
            </p:blipFill>
            <p:spPr>
              <a:xfrm>
                <a:off x="-1905" y="0"/>
                <a:ext cx="12166314" cy="1572126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7523747" y="967409"/>
                <a:ext cx="4668253" cy="1134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433137" y="0"/>
              <a:ext cx="962526" cy="967409"/>
            </a:xfrm>
            <a:prstGeom prst="rect">
              <a:avLst/>
            </a:prstGeom>
            <a:solidFill>
              <a:srgbClr val="FF2A0C"/>
            </a:solidFill>
            <a:ln>
              <a:solidFill>
                <a:srgbClr val="FF2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70484" y="2605933"/>
            <a:ext cx="6769667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i="0" strike="noStrike" cap="none" spc="0" baseline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Tema aquí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8715" y="3855184"/>
            <a:ext cx="6593204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0" i="0" strike="noStrike" cap="none" spc="0" baseline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Nombres aquí</a:t>
            </a:r>
          </a:p>
        </p:txBody>
      </p:sp>
      <p:sp>
        <p:nvSpPr>
          <p:cNvPr id="14" name="Footer Placeholder 3"/>
          <p:cNvSpPr txBox="1"/>
          <p:nvPr/>
        </p:nvSpPr>
        <p:spPr>
          <a:xfrm>
            <a:off x="8365787" y="6439711"/>
            <a:ext cx="3826213" cy="418289"/>
          </a:xfrm>
          <a:prstGeom prst="rect">
            <a:avLst/>
          </a:prstGeom>
          <a:solidFill>
            <a:srgbClr val="AFCFE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000" b="1" i="0" strike="noStrike" cap="all" spc="0" baseline="0" dirty="0">
                <a:solidFill>
                  <a:srgbClr val="000000"/>
                </a:solidFill>
                <a:effectLst/>
                <a:latin typeface="Verdana"/>
                <a:ea typeface="Verdana"/>
                <a:cs typeface="Verdana"/>
              </a:rPr>
              <a:t>© 2023 Programa de Servicios de SAFE para Personas con Discapacidades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37681" r="37800" b="44734"/>
          <a:stretch>
            <a:fillRect/>
          </a:stretch>
        </p:blipFill>
        <p:spPr>
          <a:xfrm>
            <a:off x="10532810" y="287468"/>
            <a:ext cx="1370700" cy="5423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6E7660-6BB6-411B-9128-261C4314F31B}"/>
              </a:ext>
            </a:extLst>
          </p:cNvPr>
          <p:cNvSpPr txBox="1"/>
          <p:nvPr/>
        </p:nvSpPr>
        <p:spPr>
          <a:xfrm>
            <a:off x="1919748" y="39725"/>
            <a:ext cx="6678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rvin Round" panose="02000000000000000000" pitchFamily="2" charset="0"/>
              </a:rPr>
              <a:t>MIS DERECHOS, MI VIDA</a:t>
            </a:r>
          </a:p>
        </p:txBody>
      </p:sp>
    </p:spTree>
    <p:extLst>
      <p:ext uri="{BB962C8B-B14F-4D97-AF65-F5344CB8AC3E}">
        <p14:creationId xmlns:p14="http://schemas.microsoft.com/office/powerpoint/2010/main" val="18078048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2" t="4183" r="46905" b="72287"/>
          <a:stretch>
            <a:fillRect/>
          </a:stretch>
        </p:blipFill>
        <p:spPr>
          <a:xfrm>
            <a:off x="-29496" y="-14748"/>
            <a:ext cx="2026025" cy="16136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7768" y="241562"/>
            <a:ext cx="6769667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i="0" strike="noStrike" cap="none" spc="0" baseline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¿Qué 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2601" y="1535634"/>
            <a:ext cx="6368716" cy="4689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Footer Placeholder 3"/>
          <p:cNvSpPr txBox="1"/>
          <p:nvPr/>
        </p:nvSpPr>
        <p:spPr>
          <a:xfrm>
            <a:off x="8902119" y="6492875"/>
            <a:ext cx="3224565" cy="2998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b="1" i="0" strike="noStrike" cap="all" spc="0" baseline="0" dirty="0">
                <a:solidFill>
                  <a:srgbClr val="000000"/>
                </a:solidFill>
                <a:effectLst/>
                <a:latin typeface="Verdana"/>
                <a:ea typeface="Verdana"/>
                <a:cs typeface="Verdana"/>
              </a:rPr>
              <a:t>© 2023 Programa de Servicios de SAFE para Personas con Discapacidades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37681" r="37800" b="44734"/>
          <a:stretch>
            <a:fillRect/>
          </a:stretch>
        </p:blipFill>
        <p:spPr>
          <a:xfrm>
            <a:off x="10532810" y="287468"/>
            <a:ext cx="1370700" cy="54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224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6144" r="78000" b="69150"/>
          <a:stretch>
            <a:fillRect/>
          </a:stretch>
        </p:blipFill>
        <p:spPr>
          <a:xfrm>
            <a:off x="-14748" y="0"/>
            <a:ext cx="2088777" cy="1694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0" y="241562"/>
            <a:ext cx="8779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¿Por qué es importante?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1448" y="1694330"/>
            <a:ext cx="6366712" cy="2513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3600" b="0" i="0" strike="noStrike" cap="none" spc="0" baseline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Razón número uno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3600" b="0" i="0" strike="noStrike" cap="none" spc="0" baseline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Razón número dos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3600" b="0" i="0" strike="noStrike" cap="none" spc="0" baseline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Razón número tres</a:t>
            </a:r>
          </a:p>
        </p:txBody>
      </p:sp>
      <p:sp>
        <p:nvSpPr>
          <p:cNvPr id="7" name="Footer Placeholder 3"/>
          <p:cNvSpPr txBox="1"/>
          <p:nvPr/>
        </p:nvSpPr>
        <p:spPr>
          <a:xfrm>
            <a:off x="8902119" y="6492875"/>
            <a:ext cx="3224565" cy="2998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b="1" i="0" strike="noStrike" cap="all" spc="0" baseline="0" dirty="0">
                <a:solidFill>
                  <a:srgbClr val="000000"/>
                </a:solidFill>
                <a:effectLst/>
                <a:latin typeface="Verdana"/>
                <a:ea typeface="Verdana"/>
                <a:cs typeface="Verdana"/>
              </a:rPr>
              <a:t>© 2023 Programa de Servicios de SAFE para Personas con Discapacidades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37681" r="37800" b="44734"/>
          <a:stretch>
            <a:fillRect/>
          </a:stretch>
        </p:blipFill>
        <p:spPr>
          <a:xfrm>
            <a:off x="10532810" y="287468"/>
            <a:ext cx="1370700" cy="54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819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6144" r="78000" b="69150"/>
          <a:stretch>
            <a:fillRect/>
          </a:stretch>
        </p:blipFill>
        <p:spPr>
          <a:xfrm>
            <a:off x="-14748" y="0"/>
            <a:ext cx="2088777" cy="1694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8968" y="208421"/>
            <a:ext cx="7775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Caja de herramientas para relaciones sanas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7216" y="1695899"/>
            <a:ext cx="6368716" cy="4689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7216" y="2118032"/>
            <a:ext cx="6368716" cy="39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Footer Placeholder 3"/>
          <p:cNvSpPr txBox="1"/>
          <p:nvPr/>
        </p:nvSpPr>
        <p:spPr>
          <a:xfrm>
            <a:off x="8902119" y="6492875"/>
            <a:ext cx="3224565" cy="2998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b="1" i="0" strike="noStrike" cap="all" spc="0" baseline="0" dirty="0">
                <a:solidFill>
                  <a:srgbClr val="000000"/>
                </a:solidFill>
                <a:effectLst/>
                <a:latin typeface="Verdana"/>
                <a:ea typeface="Verdana"/>
                <a:cs typeface="Verdana"/>
              </a:rPr>
              <a:t>© 2023 Programa de Servicios de SAFE para Personas con Discapacidades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37681" r="37800" b="44734"/>
          <a:stretch>
            <a:fillRect/>
          </a:stretch>
        </p:blipFill>
        <p:spPr>
          <a:xfrm>
            <a:off x="10532810" y="287468"/>
            <a:ext cx="1370700" cy="54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2" t="4183" r="46905" b="72287"/>
          <a:stretch>
            <a:fillRect/>
          </a:stretch>
        </p:blipFill>
        <p:spPr>
          <a:xfrm>
            <a:off x="-29496" y="-14748"/>
            <a:ext cx="2026025" cy="16136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7768" y="241562"/>
            <a:ext cx="6769667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i="0" strike="noStrike" cap="none" spc="0" baseline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Escenificación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1436" y="1627471"/>
            <a:ext cx="6368716" cy="4689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41672" y="1962574"/>
            <a:ext cx="6208243" cy="39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Footer Placeholder 3"/>
          <p:cNvSpPr txBox="1"/>
          <p:nvPr/>
        </p:nvSpPr>
        <p:spPr>
          <a:xfrm>
            <a:off x="8902119" y="6492875"/>
            <a:ext cx="3224565" cy="2998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b="1" i="0" strike="noStrike" cap="all" spc="0" baseline="0" dirty="0">
                <a:solidFill>
                  <a:srgbClr val="000000"/>
                </a:solidFill>
                <a:effectLst/>
                <a:latin typeface="Verdana"/>
                <a:ea typeface="Verdana"/>
                <a:cs typeface="Verdana"/>
              </a:rPr>
              <a:t>© 2023 Programa de Servicios de SAFE para Personas con Discapacidades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37681" r="37800" b="44734"/>
          <a:stretch>
            <a:fillRect/>
          </a:stretch>
        </p:blipFill>
        <p:spPr>
          <a:xfrm>
            <a:off x="10532810" y="287468"/>
            <a:ext cx="1370700" cy="54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752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2" t="4183" r="46905" b="72287"/>
          <a:stretch>
            <a:fillRect/>
          </a:stretch>
        </p:blipFill>
        <p:spPr>
          <a:xfrm>
            <a:off x="-29496" y="-14748"/>
            <a:ext cx="2026025" cy="16136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97768" y="241562"/>
            <a:ext cx="6769667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i="0" strike="noStrike" cap="none" spc="0" baseline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¡Pósteres!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8" r="8263" b="57576"/>
          <a:stretch>
            <a:fillRect/>
          </a:stretch>
        </p:blipFill>
        <p:spPr>
          <a:xfrm>
            <a:off x="3031856" y="1331241"/>
            <a:ext cx="5935579" cy="5076929"/>
          </a:xfrm>
          <a:prstGeom prst="rect">
            <a:avLst/>
          </a:prstGeom>
        </p:spPr>
      </p:pic>
      <p:sp>
        <p:nvSpPr>
          <p:cNvPr id="7" name="Footer Placeholder 3"/>
          <p:cNvSpPr txBox="1"/>
          <p:nvPr/>
        </p:nvSpPr>
        <p:spPr>
          <a:xfrm>
            <a:off x="8902119" y="6492875"/>
            <a:ext cx="3224565" cy="2998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b="1" i="0" strike="noStrike" cap="all" spc="0" baseline="0" dirty="0">
                <a:solidFill>
                  <a:srgbClr val="000000"/>
                </a:solidFill>
                <a:effectLst/>
                <a:latin typeface="Verdana"/>
                <a:ea typeface="Verdana"/>
                <a:cs typeface="Verdana"/>
              </a:rPr>
              <a:t>© 2023 Programa de Servicios de SAFE para Personas con Discapacidades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37681" r="37800" b="44734"/>
          <a:stretch>
            <a:fillRect/>
          </a:stretch>
        </p:blipFill>
        <p:spPr>
          <a:xfrm>
            <a:off x="10532810" y="287468"/>
            <a:ext cx="1370700" cy="54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034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3"/>
          <p:cNvSpPr txBox="1"/>
          <p:nvPr/>
        </p:nvSpPr>
        <p:spPr>
          <a:xfrm>
            <a:off x="8365787" y="6439711"/>
            <a:ext cx="3826213" cy="418289"/>
          </a:xfrm>
          <a:prstGeom prst="rect">
            <a:avLst/>
          </a:prstGeom>
          <a:solidFill>
            <a:srgbClr val="AFCFE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000" b="1" i="0" strike="noStrike" cap="all" spc="0" baseline="0" dirty="0">
                <a:solidFill>
                  <a:srgbClr val="000000"/>
                </a:solidFill>
                <a:effectLst/>
                <a:latin typeface="Verdana"/>
                <a:ea typeface="Verdana"/>
                <a:cs typeface="Verdana"/>
              </a:rPr>
              <a:t>© 2023 Programa de Servicios de SAFE para Personas con Discapacidades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37681" r="37800" b="44734"/>
          <a:stretch>
            <a:fillRect/>
          </a:stretch>
        </p:blipFill>
        <p:spPr>
          <a:xfrm>
            <a:off x="10532810" y="287468"/>
            <a:ext cx="1370700" cy="542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A06276-740D-48F9-A0C7-B224D1A9E8AC}"/>
              </a:ext>
            </a:extLst>
          </p:cNvPr>
          <p:cNvSpPr txBox="1"/>
          <p:nvPr/>
        </p:nvSpPr>
        <p:spPr>
          <a:xfrm>
            <a:off x="2565400" y="183458"/>
            <a:ext cx="429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rvin Round" panose="02000000000000000000" pitchFamily="2" charset="0"/>
              </a:rPr>
              <a:t>¿¿PREGUNTAS??</a:t>
            </a:r>
          </a:p>
        </p:txBody>
      </p:sp>
    </p:spTree>
    <p:extLst>
      <p:ext uri="{BB962C8B-B14F-4D97-AF65-F5344CB8AC3E}">
        <p14:creationId xmlns:p14="http://schemas.microsoft.com/office/powerpoint/2010/main" val="29372974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86"/>
          <a:stretch>
            <a:fillRect/>
          </a:stretch>
        </p:blipFill>
        <p:spPr>
          <a:xfrm>
            <a:off x="0" y="5307106"/>
            <a:ext cx="12192000" cy="1550894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5FC94C0-1CFA-4A2E-8C04-8D2B749E0147}"/>
              </a:ext>
            </a:extLst>
          </p:cNvPr>
          <p:cNvSpPr txBox="1"/>
          <p:nvPr/>
        </p:nvSpPr>
        <p:spPr>
          <a:xfrm>
            <a:off x="8935657" y="6493397"/>
            <a:ext cx="3256344" cy="364603"/>
          </a:xfrm>
          <a:prstGeom prst="rect">
            <a:avLst/>
          </a:prstGeom>
          <a:solidFill>
            <a:srgbClr val="AFCFE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b="1" i="0" strike="noStrike" cap="all" spc="0" baseline="0" dirty="0">
                <a:solidFill>
                  <a:srgbClr val="000000"/>
                </a:solidFill>
                <a:effectLst/>
                <a:latin typeface="Verdana"/>
                <a:ea typeface="Verdana"/>
                <a:cs typeface="Verdana"/>
              </a:rPr>
              <a:t>© 2023 Programa de Servicios para Personas con Discapacidades de SAFE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37681" r="37800" b="44734"/>
          <a:stretch>
            <a:fillRect/>
          </a:stretch>
        </p:blipFill>
        <p:spPr>
          <a:xfrm>
            <a:off x="10532810" y="287468"/>
            <a:ext cx="1370700" cy="542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D82D04-B8B1-E841-9B3F-25B46A97E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0" y="2314794"/>
            <a:ext cx="11615221" cy="1451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BD94DA-D51B-0C45-A384-24F0B0192D32}"/>
              </a:ext>
            </a:extLst>
          </p:cNvPr>
          <p:cNvSpPr txBox="1"/>
          <p:nvPr/>
        </p:nvSpPr>
        <p:spPr>
          <a:xfrm>
            <a:off x="1778000" y="2149039"/>
            <a:ext cx="99187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cuenta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el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apoyo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Consejo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Texas para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Discapacidades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Desarrollo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mediante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subvención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Administración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la Vida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Comunitaria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(ACL) de los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Estados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Unidos,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Departamento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Servicios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Humanos (HHS), Washington, D.C. 20201, con una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subvención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100%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financiada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fondos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federales por un total de $5,907,507. Los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esfuerzos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Consejo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 los del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beneficiario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no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necesariamente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los puntos de vista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oficiales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un aval de ACL, HHS o el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gobierno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los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Estados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Unidos.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323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86"/>
          <a:stretch>
            <a:fillRect/>
          </a:stretch>
        </p:blipFill>
        <p:spPr>
          <a:xfrm>
            <a:off x="0" y="5307106"/>
            <a:ext cx="12192000" cy="1550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07" y="127448"/>
            <a:ext cx="2696309" cy="1160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37681" r="37800" b="44734"/>
          <a:stretch>
            <a:fillRect/>
          </a:stretch>
        </p:blipFill>
        <p:spPr>
          <a:xfrm>
            <a:off x="10532810" y="287468"/>
            <a:ext cx="1370700" cy="542321"/>
          </a:xfrm>
          <a:prstGeom prst="rect">
            <a:avLst/>
          </a:prstGeom>
        </p:spPr>
      </p:pic>
      <p:sp>
        <p:nvSpPr>
          <p:cNvPr id="9" name="Footer Placeholder 3"/>
          <p:cNvSpPr txBox="1"/>
          <p:nvPr/>
        </p:nvSpPr>
        <p:spPr>
          <a:xfrm>
            <a:off x="8967435" y="6506432"/>
            <a:ext cx="3224565" cy="299809"/>
          </a:xfrm>
          <a:prstGeom prst="rect">
            <a:avLst/>
          </a:prstGeom>
          <a:solidFill>
            <a:srgbClr val="AFCFE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b="1" i="0" strike="noStrike" cap="all" spc="0" baseline="0" dirty="0">
                <a:solidFill>
                  <a:srgbClr val="000000"/>
                </a:solidFill>
                <a:effectLst/>
                <a:latin typeface="Verdana"/>
                <a:ea typeface="Verdana"/>
                <a:cs typeface="Verdana"/>
              </a:rPr>
              <a:t>© 2023 Programa de Servicios de SAFE para Personas con Discapacidades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5071FA-B47F-4D49-A070-3304DAD820F3}"/>
              </a:ext>
            </a:extLst>
          </p:cNvPr>
          <p:cNvSpPr/>
          <p:nvPr/>
        </p:nvSpPr>
        <p:spPr>
          <a:xfrm>
            <a:off x="515815" y="1455988"/>
            <a:ext cx="113876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Este programa de estudios se ofrece en línea sin costo. Puede usar estos recursos en su formato original, solo para fines educativos. Por favor, atribuye el crédito a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The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SAFE Alliance. (Consulte la cita en la parte inferior de la página). </a:t>
            </a:r>
          </a:p>
          <a:p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Le pedimos que no modifique las imágenes, las diapositivas, ni los materiales de la planificación didáctica del programa de estudios. No puede usar el programa de estudios Mis derechos, mi vida (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My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Rights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My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Life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) para fines comerciales, que incluye, entre otros, para vender talleres que usted facilite con base en él, para crear enlaces o sitios web para redistribuir cualquier material asociado con el programa de estudios Mis derechos, mi vida o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My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Rights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My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Life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de SAFE. </a:t>
            </a:r>
          </a:p>
          <a:p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La venta de materiales de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My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Rights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My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Life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: A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Curriculum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for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Safer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Relationships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(Mis derechos mi vida: un programa de estudios para relaciones más seguras) es una infracción directa de las leyes de derechos de autor.</a:t>
            </a:r>
          </a:p>
          <a:p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>
              <a:spcBef>
                <a:spcPct val="0"/>
              </a:spcBef>
              <a:spcAft>
                <a:spcPct val="0"/>
              </a:spcAft>
            </a:pP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Westmore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, M. y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Lersch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, H. (2021 o 2022). </a:t>
            </a:r>
            <a:r>
              <a:rPr lang="es-MX" sz="2000" b="0" i="1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My</a:t>
            </a:r>
            <a:r>
              <a:rPr lang="es-MX" sz="2000" b="0" i="1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i="1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R</a:t>
            </a:r>
            <a:r>
              <a:rPr lang="es-MX" sz="2000" b="0" i="1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ights</a:t>
            </a:r>
            <a:r>
              <a:rPr lang="es-MX" sz="2000" b="0" i="1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i="1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</a:t>
            </a:r>
            <a:r>
              <a:rPr lang="es-MX" sz="2000" b="0" i="1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y</a:t>
            </a:r>
            <a:r>
              <a:rPr lang="es-MX" sz="2000" b="0" i="1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i="1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L</a:t>
            </a:r>
            <a:r>
              <a:rPr lang="es-MX" sz="2000" b="0" i="1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ife</a:t>
            </a:r>
            <a:r>
              <a:rPr lang="es-MX" sz="2000" b="0" i="1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: A </a:t>
            </a:r>
            <a:r>
              <a:rPr lang="es-MX" sz="2000" i="1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</a:t>
            </a:r>
            <a:r>
              <a:rPr lang="es-MX" sz="2000" b="0" i="1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urriculum</a:t>
            </a:r>
            <a:r>
              <a:rPr lang="es-MX" sz="2000" b="0" i="1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b="0" i="1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for</a:t>
            </a:r>
            <a:r>
              <a:rPr lang="es-MX" sz="2000" b="0" i="1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i="1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</a:t>
            </a:r>
            <a:r>
              <a:rPr lang="es-MX" sz="2000" b="0" i="1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afer</a:t>
            </a:r>
            <a:r>
              <a:rPr lang="es-MX" sz="2000" b="0" i="1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s-MX" sz="2000" i="1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R</a:t>
            </a:r>
            <a:r>
              <a:rPr lang="es-MX" sz="2000" b="0" i="1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elationships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.  Schwartz, M. (Ed.). </a:t>
            </a:r>
            <a:r>
              <a:rPr lang="es-MX" sz="2000" b="0" i="0" strike="noStrike" cap="none" spc="0" baseline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The</a:t>
            </a:r>
            <a:r>
              <a:rPr lang="es-MX" sz="2000" b="0" i="0" strike="noStrike" cap="none" spc="0" baseline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SAFE Alliance. Austin, TX.</a:t>
            </a:r>
          </a:p>
          <a:p>
            <a:pPr marR="0" lvl="0">
              <a:spcBef>
                <a:spcPct val="0"/>
              </a:spcBef>
              <a:spcAft>
                <a:spcPct val="0"/>
              </a:spcAft>
            </a:pPr>
            <a:endParaRPr lang="en-US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>
              <a:spcBef>
                <a:spcPct val="0"/>
              </a:spcBef>
              <a:spcAft>
                <a:spcPct val="0"/>
              </a:spcAft>
            </a:pPr>
            <a:endParaRPr lang="en-US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1514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4833</TotalTime>
  <Words>643</Words>
  <Application>Microsoft Macintosh PowerPoint</Application>
  <PresentationFormat>Widescreen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Marvin Round</vt:lpstr>
      <vt:lpstr>Arial</vt:lpstr>
      <vt:lpstr>Tahoma</vt:lpstr>
      <vt:lpstr>Verdana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Megan Westmore</dc:creator>
  <cp:lastModifiedBy>Eric Castro</cp:lastModifiedBy>
  <cp:revision>174</cp:revision>
  <dcterms:created xsi:type="dcterms:W3CDTF">2021-06-11T20:56:57Z</dcterms:created>
  <dcterms:modified xsi:type="dcterms:W3CDTF">2023-03-01T18:23:12Z</dcterms:modified>
</cp:coreProperties>
</file>