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428" r:id="rId3"/>
    <p:sldId id="259" r:id="rId4"/>
    <p:sldId id="258" r:id="rId5"/>
    <p:sldId id="440" r:id="rId6"/>
    <p:sldId id="272" r:id="rId7"/>
    <p:sldId id="441" r:id="rId8"/>
    <p:sldId id="442" r:id="rId9"/>
    <p:sldId id="290" r:id="rId10"/>
    <p:sldId id="382" r:id="rId11"/>
    <p:sldId id="295" r:id="rId12"/>
    <p:sldId id="443" r:id="rId13"/>
    <p:sldId id="444"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Marvin Round" panose="02000000000000000000" pitchFamily="2" charset="0"/>
      <p:regular r:id="rId22"/>
    </p:embeddedFont>
    <p:embeddedFont>
      <p:font typeface="PraterBlockPro" panose="020B0504010101020102" pitchFamily="34" charset="77"/>
      <p:regular r:id="rId23"/>
    </p:embeddedFont>
    <p:embeddedFont>
      <p:font typeface="Smoothy" pitchFamily="2" charset="77"/>
      <p:regular r:id="rId24"/>
    </p:embeddedFont>
    <p:embeddedFont>
      <p:font typeface="Smoothy Slanted" pitchFamily="2" charset="77"/>
      <p:italic r:id="rId25"/>
    </p:embeddedFont>
    <p:embeddedFont>
      <p:font typeface="Tahoma" panose="020B0604030504040204" pitchFamily="34" charset="0"/>
      <p:regular r:id="rId26"/>
      <p:bold r:id="rId27"/>
    </p:embeddedFont>
    <p:embeddedFont>
      <p:font typeface="Verdana" panose="020B0604030504040204" pitchFamily="34" charset="0"/>
      <p:regular r:id="rId28"/>
      <p:bold r:id="rId29"/>
      <p:italic r:id="rId30"/>
      <p:boldItalic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0748" autoAdjust="0"/>
  </p:normalViewPr>
  <p:slideViewPr>
    <p:cSldViewPr snapToGrid="0">
      <p:cViewPr>
        <p:scale>
          <a:sx n="79" d="100"/>
          <a:sy n="79" d="100"/>
        </p:scale>
        <p:origin x="1192" y="984"/>
      </p:cViewPr>
      <p:guideLst/>
    </p:cSldViewPr>
  </p:slideViewPr>
  <p:notesTextViewPr>
    <p:cViewPr>
      <p:scale>
        <a:sx n="1" d="1"/>
        <a:sy n="1" d="1"/>
      </p:scale>
      <p:origin x="0" y="0"/>
    </p:cViewPr>
  </p:notesTextViewPr>
  <p:sorterViewPr>
    <p:cViewPr varScale="1">
      <p:scale>
        <a:sx n="100" d="100"/>
        <a:sy n="100" d="100"/>
      </p:scale>
      <p:origin x="0" y="-1704"/>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endParaRPr lang="es-MX" sz="1200" b="0" i="0" strike="noStrike" cap="none" spc="0" baseline="0" dirty="0">
              <a:solidFill>
                <a:srgbClr val="000000"/>
              </a:solidFill>
              <a:effectLst/>
              <a:latin typeface="Calibri"/>
              <a:ea typeface="Calibri"/>
              <a:cs typeface="Calibri"/>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de hoy, harán su presentación en PowerPoint, escenificación y póster. También podrán practicar su presentación final.</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Diga</a:t>
            </a:r>
            <a:r>
              <a:rPr lang="en-US" dirty="0"/>
              <a:t>: </a:t>
            </a:r>
            <a:r>
              <a:rPr lang="es-ES" i="1" dirty="0"/>
              <a:t>Si alguien les lastima o si alguien alguna vez les toca el cuerpo de una manera que no les gusta, pueden pedir ayuda</a:t>
            </a:r>
            <a:r>
              <a:rPr lang="en-US" i="1" baseline="0" dirty="0"/>
              <a:t>. </a:t>
            </a:r>
            <a:r>
              <a:rPr lang="es-ES" i="1" baseline="0" dirty="0"/>
              <a:t>No hicieron nada malo, y siempre hay alguien quien les pueda ayudar</a:t>
            </a:r>
            <a:r>
              <a:rPr lang="en-US" i="1" baseline="0" dirty="0"/>
              <a:t>. </a:t>
            </a:r>
            <a:r>
              <a:rPr lang="es-ES" i="1" baseline="0" dirty="0"/>
              <a:t>Pueden hablar con una persona de su círculo verde de confianza para pedir ayuda</a:t>
            </a:r>
            <a:r>
              <a:rPr lang="en-US" i="1" baseline="0" dirty="0"/>
              <a:t>. </a:t>
            </a:r>
            <a:r>
              <a:rPr lang="es-ES" i="1" baseline="0" dirty="0"/>
              <a:t>Si alguien está lastimando a una persona que conocen, también pueden hablar con una persona de su círculo verde de confianza para pedir ayuda</a:t>
            </a:r>
            <a:r>
              <a:rPr lang="en-US" i="1" baseline="0" dirty="0"/>
              <a:t>. </a:t>
            </a:r>
            <a:r>
              <a:rPr lang="es-ES" b="0" i="1" baseline="0" dirty="0"/>
              <a:t>Si está sucediendo una emergencia, siempre pueden llamar a 911</a:t>
            </a:r>
            <a:r>
              <a:rPr lang="en-US" b="0" i="1" baseline="0" dirty="0"/>
              <a:t>. </a:t>
            </a:r>
            <a:r>
              <a:rPr lang="es-ES" b="0" i="1" baseline="0" dirty="0"/>
              <a:t>Si llaman a 911 para pedir ayuda, puede llegar la policía o una ambulancia</a:t>
            </a:r>
            <a:r>
              <a:rPr lang="en-US" b="0" i="1" baseline="0" dirty="0"/>
              <a:t>. </a:t>
            </a:r>
          </a:p>
          <a:p>
            <a:endParaRPr lang="en-US" i="1" baseline="0" dirty="0"/>
          </a:p>
          <a:p>
            <a:r>
              <a:rPr lang="es-ES" i="1" baseline="0" dirty="0"/>
              <a:t>Si la primera persona a quien le dicen no les cree o no les consigue ayuda, continúen diciendo a otras personas en quienes confíen lo que sucede hasta conseguir la ayuda que necesitan</a:t>
            </a:r>
            <a:r>
              <a:rPr lang="en-US" i="1" baseline="0" dirty="0"/>
              <a:t>. </a:t>
            </a:r>
            <a:r>
              <a:rPr lang="es-ES" i="1" baseline="0" dirty="0"/>
              <a:t>También, siempre pueden hablar conmigo después de la clase si necesitan ayuda</a:t>
            </a:r>
            <a:r>
              <a:rPr lang="en-US" i="1" baseline="0" dirty="0"/>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kern="1200" noProof="0" dirty="0">
                <a:solidFill>
                  <a:schemeClr val="tx1"/>
                </a:solidFill>
                <a:effectLst/>
                <a:latin typeface="+mn-lt"/>
                <a:ea typeface="+mn-ea"/>
                <a:cs typeface="+mn-cs"/>
              </a:rPr>
              <a:t>Diga: </a:t>
            </a:r>
            <a:r>
              <a:rPr lang="es-ES" sz="1200" i="1" kern="1200" dirty="0">
                <a:solidFill>
                  <a:schemeClr val="tx1"/>
                </a:solidFill>
                <a:effectLst/>
                <a:latin typeface="+mn-lt"/>
                <a:ea typeface="+mn-ea"/>
                <a:cs typeface="+mn-cs"/>
              </a:rPr>
              <a:t>¿Alguien recuerda nuestra declaración de poder? Nuestra declaración de poder es: “Me conozco mejor que nadie”. Esto significa que, individualmente, ustedes se conocen mejor que cualquier otra persona</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Hoy tuvieron la oportunidad de pensar en la importancia del consentimiento al tener sexo</a:t>
            </a:r>
            <a:r>
              <a:rPr lang="en-US" sz="1200" i="1" kern="1200" baseline="0" dirty="0">
                <a:solidFill>
                  <a:schemeClr val="tx1"/>
                </a:solidFill>
                <a:effectLst/>
                <a:latin typeface="+mn-lt"/>
                <a:ea typeface="+mn-ea"/>
                <a:cs typeface="+mn-cs"/>
              </a:rPr>
              <a:t>. </a:t>
            </a:r>
            <a:r>
              <a:rPr lang="es-MX" sz="1200" i="1" kern="1200" baseline="0" noProof="0" dirty="0">
                <a:solidFill>
                  <a:schemeClr val="tx1"/>
                </a:solidFill>
                <a:effectLst/>
                <a:latin typeface="+mn-lt"/>
                <a:ea typeface="+mn-ea"/>
                <a:cs typeface="+mn-cs"/>
              </a:rPr>
              <a:t>También pensaron en quién confiar si alguien les llega a tocar de una manera que no les gusta</a:t>
            </a:r>
            <a:r>
              <a:rPr lang="en-US" sz="1200" i="1" kern="1200" baseline="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kern="1200" dirty="0">
                <a:solidFill>
                  <a:schemeClr val="tx1"/>
                </a:solidFill>
                <a:effectLst/>
                <a:latin typeface="+mn-lt"/>
                <a:ea typeface="+mn-ea"/>
                <a:cs typeface="+mn-cs"/>
              </a:rPr>
              <a:t>Pida a quienes quieran participar que pongan una mano en el centro del círculo</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Pida que alguien se ofrezca que cuente hasta tres</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Después de “tres”, dicen la declaración de poder a la vez que levanten las manos al aire</a:t>
            </a:r>
            <a:r>
              <a:rPr lang="en-US" sz="1200" i="0" kern="1200" dirty="0">
                <a:solidFill>
                  <a:schemeClr val="tx1"/>
                </a:solidFill>
                <a:effectLst/>
                <a:latin typeface="+mn-lt"/>
                <a:ea typeface="+mn-ea"/>
                <a:cs typeface="+mn-cs"/>
              </a:rPr>
              <a:t>. </a:t>
            </a:r>
            <a:r>
              <a:rPr lang="es-ES" sz="1200" i="0" kern="1200" dirty="0">
                <a:solidFill>
                  <a:schemeClr val="tx1"/>
                </a:solidFill>
                <a:effectLst/>
                <a:latin typeface="+mn-lt"/>
                <a:ea typeface="+mn-ea"/>
                <a:cs typeface="+mn-cs"/>
              </a:rPr>
              <a:t>También pueden ponerse de pie en el círculo sin tocarse las manos, si prefieren</a:t>
            </a:r>
            <a:r>
              <a:rPr lang="en-US" sz="1200" i="0" kern="1200" baseline="0" dirty="0">
                <a:solidFill>
                  <a:schemeClr val="tx1"/>
                </a:solidFill>
                <a:effectLst/>
                <a:latin typeface="+mn-lt"/>
                <a:ea typeface="+mn-ea"/>
                <a:cs typeface="+mn-cs"/>
              </a:rPr>
              <a:t>.</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3823460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305178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al grupo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del grupo.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a:t>
            </a:r>
            <a:endParaRPr lang="en-US" b="0" dirty="0">
              <a:solidFill>
                <a:srgbClr val="FF0000"/>
              </a:solidFill>
              <a:effectLst/>
            </a:endParaRP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Líder: una persona a quien otras personas escuchan y siguen</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Promotor: una persona que apoya una causa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Relación: dos o más personas que se conocen; las relaciones incluyen amigos, familiares, parejas románticas y compañeros de clase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Presentación: cuando se comparte información frente a un grupo de personas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Actor: una persona que se hace pasar por otra frente a un público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Artista: una persona que crea cosas con marcadores, lápices de colores, pintura u otros materiales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Soporte técnico: una persona que ayuda con la computadora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un momento, se separarán por equipos para crear su PowerPoint y póster final. Tendrán como 20 minutos para trabajar en sus proyectos antes de tomar un descanso para el cerebro. Cada equipo tendrá una computadora con un PowerPoint de ejemplo. Escribirán palabras y agregarán imágenes en ese PowerPoint.</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Dé a cada equipo un póster, útiles y una computadora que contenga la Plantilla para estudiantes para el PowerPoint de la clase 29. Cada equipo usará estos materiales junto con la Guía para presentaciones de liderazgo de la clase 28 para elaborar sus proyectos.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Dé a los equipos unos 20 minutos para elaborar sus presentaciones. Apoye a los equipos según sea necesario para crear las presentaciones sobre los temas que eligieron. Puede ayudar a los equipos a encontrar imágenes para poner en sus diapositivas y para elegir la redacción para cada diapositiva. Apoye a los artistas para crear pósteres de su tema y los tres puntos principales. </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Después de aproximadamente 20 minutos, reúna el grupo para hacer el descanso para el cerebro. (Consulte la diapositiva 6).</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179540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 el mundo está trabajando </a:t>
            </a:r>
            <a:r>
              <a:rPr lang="es-MX" sz="1200" b="0" i="1" strike="noStrike" cap="none" spc="0" baseline="0" dirty="0" err="1">
                <a:solidFill>
                  <a:srgbClr val="000000"/>
                </a:solidFill>
                <a:effectLst/>
                <a:latin typeface="Calibri"/>
                <a:ea typeface="Calibri"/>
                <a:cs typeface="Calibri"/>
              </a:rPr>
              <a:t>superbien</a:t>
            </a:r>
            <a:r>
              <a:rPr lang="es-MX" sz="1200" b="0" i="1" strike="noStrike" cap="none" spc="0" baseline="0" dirty="0">
                <a:solidFill>
                  <a:srgbClr val="000000"/>
                </a:solidFill>
                <a:effectLst/>
                <a:latin typeface="Calibri"/>
                <a:ea typeface="Calibri"/>
                <a:cs typeface="Calibri"/>
              </a:rPr>
              <a:t> en sus presentaciones! Tomemos un breve descanso para el cerebro antes de continuar con la clase.</a:t>
            </a:r>
          </a:p>
          <a:p>
            <a:endParaRPr lang="en-US" dirty="0"/>
          </a:p>
          <a:p>
            <a:r>
              <a:rPr lang="es-ES" dirty="0"/>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b="1" noProof="0" dirty="0"/>
              <a:t>Respiración a cinco dedos</a:t>
            </a:r>
          </a:p>
          <a:p>
            <a:r>
              <a:rPr lang="es-ES" b="0" dirty="0"/>
              <a:t>Para este ejercicio, pida al grupo que coloquen una mano enfrente de su pecho con sus cinco dedos abiertos</a:t>
            </a:r>
            <a:r>
              <a:rPr lang="en-US" b="0" baseline="0" dirty="0"/>
              <a:t>. </a:t>
            </a:r>
            <a:r>
              <a:rPr lang="es-ES" b="0" baseline="0" dirty="0"/>
              <a:t>Luego, que usen el dedo índice de la otra mano para trazar hacia arriba y abajo por cada uno de los cinco dedos, comenzando por el pulgar</a:t>
            </a:r>
            <a:r>
              <a:rPr lang="en-US" b="0" baseline="0" dirty="0"/>
              <a:t>. </a:t>
            </a:r>
            <a:r>
              <a:rPr lang="es-ES" b="0" baseline="0" dirty="0"/>
              <a:t>A medida que tracen hacia arriba por un dedo, respiran hacia adentro. A medida que tracen hacia abajo por un dedo, respiran hacia afuera</a:t>
            </a:r>
            <a:r>
              <a:rPr lang="en-US" b="0" baseline="0" dirty="0"/>
              <a:t>. </a:t>
            </a:r>
            <a:r>
              <a:rPr lang="es-ES" b="0" baseline="0" dirty="0"/>
              <a:t>Cuando respiran hacia fuera en el dedo meñique, les puede decir que sacudan sus manos y brazos</a:t>
            </a:r>
            <a:r>
              <a:rPr lang="en-US" b="0" baseline="0" dirty="0"/>
              <a:t>. </a:t>
            </a:r>
            <a:r>
              <a:rPr lang="es-ES" b="0" baseline="0" dirty="0"/>
              <a:t>Al avanzar el año escolar, puede pedir a alguien del grupo que dirija este ejercicio para sus pares.</a:t>
            </a:r>
            <a:endParaRPr lang="en-US" b="0" baseline="0" dirty="0"/>
          </a:p>
          <a:p>
            <a:endParaRPr lang="en-US" b="0" baseline="0" dirty="0"/>
          </a:p>
          <a:p>
            <a:r>
              <a:rPr lang="es-ES" b="0" baseline="0" dirty="0"/>
              <a:t>Si este ejercicio no es físicamente accesible para su grupo, puede mostrar el trazado con su propia mano para el grupo a medida que respiren hacia adentro y hacia afuera.</a:t>
            </a:r>
          </a:p>
          <a:p>
            <a:endParaRPr lang="en-US" b="0" dirty="0"/>
          </a:p>
          <a:p>
            <a:r>
              <a:rPr lang="en-US" b="1" dirty="0"/>
              <a:t>Descanso para </a:t>
            </a:r>
            <a:r>
              <a:rPr lang="es-MX" b="1" noProof="0" dirty="0"/>
              <a:t>estirarse</a:t>
            </a:r>
          </a:p>
          <a:p>
            <a:r>
              <a:rPr lang="es-ES" b="0" dirty="0"/>
              <a:t>Dirija al grupo a través de una serie de estiramientos básicos</a:t>
            </a:r>
            <a:r>
              <a:rPr lang="en-US" b="0" baseline="0" dirty="0"/>
              <a:t>. </a:t>
            </a:r>
            <a:r>
              <a:rPr lang="es-ES" b="0" baseline="0" dirty="0"/>
              <a:t>Estos pueden realizarse en una silla o de pie, dependiendo de las necesidades de adaptación de su grupo</a:t>
            </a:r>
            <a:r>
              <a:rPr lang="en-US" b="0" baseline="0" dirty="0"/>
              <a:t>. </a:t>
            </a:r>
            <a:r>
              <a:rPr lang="es-ES" b="0" baseline="0" dirty="0"/>
              <a:t>Algunas ideas incluyen alcanzar hacia el cielo, estirar un brazo a la vez atravesando el pecho, alcanzar hacia los pies, girar la cabeza de lado a lado, </a:t>
            </a:r>
            <a:r>
              <a:rPr lang="es-ES" b="0" baseline="0" dirty="0" err="1"/>
              <a:t>etc</a:t>
            </a:r>
            <a:r>
              <a:rPr lang="en-US" b="0" baseline="0" dirty="0"/>
              <a:t>. </a:t>
            </a:r>
            <a:r>
              <a:rPr lang="es-ES" b="0" baseline="0" dirty="0"/>
              <a:t>Pida al grupo que sostengan una pose mientras usted cuente hasta diez</a:t>
            </a:r>
            <a:r>
              <a:rPr lang="en-US" b="0" baseline="0" dirty="0"/>
              <a:t>. </a:t>
            </a:r>
            <a:r>
              <a:rPr lang="es-ES" b="0" baseline="0" dirty="0"/>
              <a:t>Al avanzar el año escolar, puede pedir a alguien del grupo que dirija los estiramientos para sus pares.</a:t>
            </a:r>
            <a:endParaRPr lang="en-US" b="0" baseline="0" dirty="0"/>
          </a:p>
          <a:p>
            <a:endParaRPr lang="en-US" b="0" dirty="0"/>
          </a:p>
          <a:p>
            <a:r>
              <a:rPr lang="en-US" b="1" dirty="0"/>
              <a:t>El </a:t>
            </a:r>
            <a:r>
              <a:rPr lang="en-US" b="1" dirty="0" err="1"/>
              <a:t>baile</a:t>
            </a:r>
            <a:endParaRPr lang="en-US" b="1" dirty="0"/>
          </a:p>
          <a:p>
            <a:r>
              <a:rPr lang="es-ES" b="0" dirty="0"/>
              <a:t>Si les gusta bailar, puede tocar una canción breve para que bailen</a:t>
            </a:r>
            <a:r>
              <a:rPr lang="en-US" b="0" dirty="0"/>
              <a:t>.</a:t>
            </a:r>
            <a:r>
              <a:rPr lang="en-US" b="0" baseline="0" dirty="0"/>
              <a:t> </a:t>
            </a:r>
            <a:r>
              <a:rPr lang="es-ES" b="0" baseline="0" dirty="0"/>
              <a:t>Esto es particularmente efectivo si puede encontrar una canción relacionada con el tema de la clase de esa semana</a:t>
            </a:r>
            <a:r>
              <a:rPr lang="en-US" b="0" baseline="0" dirty="0"/>
              <a:t>. </a:t>
            </a:r>
            <a:endParaRPr lang="en-US" b="0" dirty="0"/>
          </a:p>
          <a:p>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Para la segunda parte de la clase, practicarán hacer la presentación final.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226453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Recuerde al grupo a qué público harán las presentaciones. Pida que cada equipo practique hacer su presentación. Los de soporte técnico practicarán ejecutar la presentación mientras que los presentadores hablen. Los artistas practicarán describir sus pósteres y los actores practicarán las escenificaciones.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Apoye al grupo según sea necesario a medida que practique sus presentaciones. Cerca del final del tiempo para practicar, verifique con el grupo.</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¡Sé que todas sus presentaciones serán increíbles! ¿Se sienten listos para sus presentaciones? Si no, ¿qué necesitan para sentirse más listos?</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lvl="0"/>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1658524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Diga: </a:t>
            </a:r>
            <a:r>
              <a:rPr lang="es-MX" i="1" noProof="0" dirty="0"/>
              <a:t>¡Estuvieron excelentes en la clase de hoy</a:t>
            </a:r>
            <a:r>
              <a:rPr lang="es-MX" i="1" baseline="0" noProof="0" dirty="0"/>
              <a:t>! ¿Tienen alguna pregunta sobre la clase de hoy? </a:t>
            </a:r>
            <a:r>
              <a:rPr lang="es-ES" i="1" dirty="0"/>
              <a:t>Recuerden: si no quieren hacer su pregunta en voz alta, pueden escribirla en una tarjeta y dejarla sobre su escritorio</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También pueden pedir a alguien en quien confían que les ayude a escribir su pregunta en la tarjeta. Recogeré las tarjetas y responderé a las preguntas la próxima vez que nos reunamos</a:t>
            </a:r>
            <a:r>
              <a:rPr lang="en-US" sz="1200" i="1"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Cuando yo responda a una pregunta, no le diré a nadie quién la hizo</a:t>
            </a:r>
            <a:r>
              <a:rPr lang="en-US" sz="1200" i="1"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67503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3/1/23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pn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2.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479072" y="944283"/>
            <a:ext cx="1042150" cy="822960"/>
          </a:xfrm>
          <a:prstGeom prst="rect">
            <a:avLst/>
          </a:prstGeom>
          <a:noFill/>
        </p:spPr>
        <p:txBody>
          <a:bodyPr wrap="square" rtlCol="0">
            <a:spAutoFit/>
          </a:bodyPr>
          <a:lstStyle/>
          <a:p>
            <a:pPr algn="ctr"/>
            <a:r>
              <a:rPr lang="es-MX" sz="1200" b="1" i="0" strike="noStrike" cap="none" spc="0" baseline="0" dirty="0">
                <a:solidFill>
                  <a:srgbClr val="000000"/>
                </a:solidFill>
                <a:effectLst/>
                <a:latin typeface="Tahoma"/>
                <a:ea typeface="Tahoma"/>
                <a:cs typeface="Tahoma"/>
              </a:rPr>
              <a:t>¡Es importante poner límites!</a:t>
            </a:r>
          </a:p>
        </p:txBody>
      </p:sp>
      <p:sp>
        <p:nvSpPr>
          <p:cNvPr id="6"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7" name="TextBox 6">
            <a:extLst>
              <a:ext uri="{FF2B5EF4-FFF2-40B4-BE49-F238E27FC236}">
                <a16:creationId xmlns:a16="http://schemas.microsoft.com/office/drawing/2014/main" id="{1D801834-D6C4-4795-9C5C-001D3690FEE8}"/>
              </a:ext>
            </a:extLst>
          </p:cNvPr>
          <p:cNvSpPr txBox="1"/>
          <p:nvPr/>
        </p:nvSpPr>
        <p:spPr>
          <a:xfrm>
            <a:off x="1980413" y="88358"/>
            <a:ext cx="7639665"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MIS DERECHOS, MI VIDA</a:t>
            </a:r>
          </a:p>
        </p:txBody>
      </p:sp>
      <p:sp>
        <p:nvSpPr>
          <p:cNvPr id="8" name="TextBox 7">
            <a:extLst>
              <a:ext uri="{FF2B5EF4-FFF2-40B4-BE49-F238E27FC236}">
                <a16:creationId xmlns:a16="http://schemas.microsoft.com/office/drawing/2014/main" id="{F6D81F8C-4E16-4BC6-B3AB-377032E18178}"/>
              </a:ext>
            </a:extLst>
          </p:cNvPr>
          <p:cNvSpPr txBox="1"/>
          <p:nvPr/>
        </p:nvSpPr>
        <p:spPr>
          <a:xfrm>
            <a:off x="334108" y="1575363"/>
            <a:ext cx="5722383" cy="3657600"/>
          </a:xfrm>
          <a:prstGeom prst="rect">
            <a:avLst/>
          </a:prstGeom>
          <a:solidFill>
            <a:schemeClr val="bg1"/>
          </a:solidFill>
        </p:spPr>
        <p:txBody>
          <a:bodyPr wrap="square" rtlCol="0">
            <a:spAutoFit/>
          </a:bodyPr>
          <a:lstStyle/>
          <a:p>
            <a:pPr algn="ctr"/>
            <a:r>
              <a:rPr lang="en-US" sz="5600" dirty="0" err="1">
                <a:latin typeface="PraterBlockPro" panose="020B0504010101020102" pitchFamily="34" charset="77"/>
                <a:cs typeface="PraterBlockPro" panose="020B0504010101020102" pitchFamily="34" charset="77"/>
              </a:rPr>
              <a:t>Planificación</a:t>
            </a:r>
            <a:r>
              <a:rPr lang="en-US" sz="5600" dirty="0">
                <a:latin typeface="PraterBlockPro" panose="020B0504010101020102" pitchFamily="34" charset="77"/>
                <a:cs typeface="PraterBlockPro" panose="020B0504010101020102" pitchFamily="34" charset="77"/>
              </a:rPr>
              <a:t> para </a:t>
            </a:r>
            <a:r>
              <a:rPr lang="en-US" sz="5600" dirty="0" err="1">
                <a:latin typeface="PraterBlockPro" panose="020B0504010101020102" pitchFamily="34" charset="77"/>
                <a:cs typeface="PraterBlockPro" panose="020B0504010101020102" pitchFamily="34" charset="77"/>
              </a:rPr>
              <a:t>presentaciones</a:t>
            </a:r>
            <a:r>
              <a:rPr lang="en-US" sz="5600" dirty="0">
                <a:latin typeface="PraterBlockPro" panose="020B0504010101020102" pitchFamily="34" charset="77"/>
                <a:cs typeface="PraterBlockPro" panose="020B0504010101020102" pitchFamily="34" charset="77"/>
              </a:rPr>
              <a:t> de la </a:t>
            </a:r>
            <a:r>
              <a:rPr lang="en-US" sz="5600" dirty="0" err="1">
                <a:latin typeface="PraterBlockPro" panose="020B0504010101020102" pitchFamily="34" charset="77"/>
                <a:cs typeface="PraterBlockPro" panose="020B0504010101020102" pitchFamily="34" charset="77"/>
              </a:rPr>
              <a:t>clase</a:t>
            </a:r>
            <a:r>
              <a:rPr lang="en-US" sz="5600" dirty="0">
                <a:latin typeface="PraterBlockPro" panose="020B0504010101020102" pitchFamily="34" charset="77"/>
                <a:cs typeface="PraterBlockPro" panose="020B0504010101020102" pitchFamily="34" charset="77"/>
              </a:rPr>
              <a:t> final, </a:t>
            </a:r>
            <a:r>
              <a:rPr lang="en-US" sz="5600" dirty="0" err="1">
                <a:latin typeface="PraterBlockPro" panose="020B0504010101020102" pitchFamily="34" charset="77"/>
                <a:cs typeface="PraterBlockPro" panose="020B0504010101020102" pitchFamily="34" charset="77"/>
              </a:rPr>
              <a:t>parte</a:t>
            </a:r>
            <a:r>
              <a:rPr lang="en-US" sz="5600" dirty="0">
                <a:latin typeface="PraterBlockPro" panose="020B0504010101020102" pitchFamily="34" charset="77"/>
                <a:cs typeface="PraterBlockPro" panose="020B0504010101020102" pitchFamily="34" charset="77"/>
              </a:rPr>
              <a:t> 2</a:t>
            </a:r>
          </a:p>
        </p:txBody>
      </p:sp>
      <p:sp>
        <p:nvSpPr>
          <p:cNvPr id="9" name="Freeform 8">
            <a:extLst>
              <a:ext uri="{FF2B5EF4-FFF2-40B4-BE49-F238E27FC236}">
                <a16:creationId xmlns:a16="http://schemas.microsoft.com/office/drawing/2014/main" id="{204AD35E-6E78-3845-8C9D-D069DC72FF2A}"/>
              </a:ext>
            </a:extLst>
          </p:cNvPr>
          <p:cNvSpPr/>
          <p:nvPr/>
        </p:nvSpPr>
        <p:spPr>
          <a:xfrm>
            <a:off x="10555423" y="2181885"/>
            <a:ext cx="562232" cy="435911"/>
          </a:xfrm>
          <a:custGeom>
            <a:avLst/>
            <a:gdLst>
              <a:gd name="connsiteX0" fmla="*/ 489805 w 562232"/>
              <a:gd name="connsiteY0" fmla="*/ 425513 h 435911"/>
              <a:gd name="connsiteX1" fmla="*/ 426430 w 562232"/>
              <a:gd name="connsiteY1" fmla="*/ 434566 h 435911"/>
              <a:gd name="connsiteX2" fmla="*/ 417377 w 562232"/>
              <a:gd name="connsiteY2" fmla="*/ 407406 h 435911"/>
              <a:gd name="connsiteX3" fmla="*/ 363056 w 562232"/>
              <a:gd name="connsiteY3" fmla="*/ 371192 h 435911"/>
              <a:gd name="connsiteX4" fmla="*/ 218201 w 562232"/>
              <a:gd name="connsiteY4" fmla="*/ 362139 h 435911"/>
              <a:gd name="connsiteX5" fmla="*/ 145773 w 562232"/>
              <a:gd name="connsiteY5" fmla="*/ 344032 h 435911"/>
              <a:gd name="connsiteX6" fmla="*/ 118613 w 562232"/>
              <a:gd name="connsiteY6" fmla="*/ 334978 h 435911"/>
              <a:gd name="connsiteX7" fmla="*/ 37131 w 562232"/>
              <a:gd name="connsiteY7" fmla="*/ 325925 h 435911"/>
              <a:gd name="connsiteX8" fmla="*/ 918 w 562232"/>
              <a:gd name="connsiteY8" fmla="*/ 316871 h 435911"/>
              <a:gd name="connsiteX9" fmla="*/ 19025 w 562232"/>
              <a:gd name="connsiteY9" fmla="*/ 262551 h 435911"/>
              <a:gd name="connsiteX10" fmla="*/ 28078 w 562232"/>
              <a:gd name="connsiteY10" fmla="*/ 226337 h 435911"/>
              <a:gd name="connsiteX11" fmla="*/ 46185 w 562232"/>
              <a:gd name="connsiteY11" fmla="*/ 108642 h 435911"/>
              <a:gd name="connsiteX12" fmla="*/ 55238 w 562232"/>
              <a:gd name="connsiteY12" fmla="*/ 81481 h 435911"/>
              <a:gd name="connsiteX13" fmla="*/ 73345 w 562232"/>
              <a:gd name="connsiteY13" fmla="*/ 54321 h 435911"/>
              <a:gd name="connsiteX14" fmla="*/ 154827 w 562232"/>
              <a:gd name="connsiteY14" fmla="*/ 9054 h 435911"/>
              <a:gd name="connsiteX15" fmla="*/ 209147 w 562232"/>
              <a:gd name="connsiteY15" fmla="*/ 0 h 435911"/>
              <a:gd name="connsiteX16" fmla="*/ 399270 w 562232"/>
              <a:gd name="connsiteY16" fmla="*/ 9054 h 435911"/>
              <a:gd name="connsiteX17" fmla="*/ 435484 w 562232"/>
              <a:gd name="connsiteY17" fmla="*/ 18107 h 435911"/>
              <a:gd name="connsiteX18" fmla="*/ 489805 w 562232"/>
              <a:gd name="connsiteY18" fmla="*/ 36214 h 435911"/>
              <a:gd name="connsiteX19" fmla="*/ 535072 w 562232"/>
              <a:gd name="connsiteY19" fmla="*/ 117695 h 435911"/>
              <a:gd name="connsiteX20" fmla="*/ 544126 w 562232"/>
              <a:gd name="connsiteY20" fmla="*/ 162963 h 435911"/>
              <a:gd name="connsiteX21" fmla="*/ 553179 w 562232"/>
              <a:gd name="connsiteY21" fmla="*/ 253497 h 435911"/>
              <a:gd name="connsiteX22" fmla="*/ 562232 w 562232"/>
              <a:gd name="connsiteY22" fmla="*/ 280658 h 435911"/>
              <a:gd name="connsiteX23" fmla="*/ 535072 w 562232"/>
              <a:gd name="connsiteY23" fmla="*/ 398353 h 435911"/>
              <a:gd name="connsiteX24" fmla="*/ 489805 w 562232"/>
              <a:gd name="connsiteY24" fmla="*/ 425513 h 43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2232" h="435911">
                <a:moveTo>
                  <a:pt x="489805" y="425513"/>
                </a:moveTo>
                <a:cubicBezTo>
                  <a:pt x="468680" y="428531"/>
                  <a:pt x="447132" y="439742"/>
                  <a:pt x="426430" y="434566"/>
                </a:cubicBezTo>
                <a:cubicBezTo>
                  <a:pt x="417172" y="432251"/>
                  <a:pt x="424125" y="414154"/>
                  <a:pt x="417377" y="407406"/>
                </a:cubicBezTo>
                <a:cubicBezTo>
                  <a:pt x="401989" y="392018"/>
                  <a:pt x="384776" y="372549"/>
                  <a:pt x="363056" y="371192"/>
                </a:cubicBezTo>
                <a:lnTo>
                  <a:pt x="218201" y="362139"/>
                </a:lnTo>
                <a:cubicBezTo>
                  <a:pt x="194058" y="356103"/>
                  <a:pt x="169381" y="351902"/>
                  <a:pt x="145773" y="344032"/>
                </a:cubicBezTo>
                <a:cubicBezTo>
                  <a:pt x="136720" y="341014"/>
                  <a:pt x="128026" y="336547"/>
                  <a:pt x="118613" y="334978"/>
                </a:cubicBezTo>
                <a:cubicBezTo>
                  <a:pt x="91657" y="330485"/>
                  <a:pt x="64292" y="328943"/>
                  <a:pt x="37131" y="325925"/>
                </a:cubicBezTo>
                <a:cubicBezTo>
                  <a:pt x="25060" y="322907"/>
                  <a:pt x="4336" y="328835"/>
                  <a:pt x="918" y="316871"/>
                </a:cubicBezTo>
                <a:cubicBezTo>
                  <a:pt x="-4325" y="298519"/>
                  <a:pt x="14396" y="281067"/>
                  <a:pt x="19025" y="262551"/>
                </a:cubicBezTo>
                <a:cubicBezTo>
                  <a:pt x="22043" y="250480"/>
                  <a:pt x="26033" y="238611"/>
                  <a:pt x="28078" y="226337"/>
                </a:cubicBezTo>
                <a:cubicBezTo>
                  <a:pt x="39075" y="160352"/>
                  <a:pt x="32337" y="164035"/>
                  <a:pt x="46185" y="108642"/>
                </a:cubicBezTo>
                <a:cubicBezTo>
                  <a:pt x="48500" y="99384"/>
                  <a:pt x="50970" y="90017"/>
                  <a:pt x="55238" y="81481"/>
                </a:cubicBezTo>
                <a:cubicBezTo>
                  <a:pt x="60104" y="71749"/>
                  <a:pt x="65156" y="61486"/>
                  <a:pt x="73345" y="54321"/>
                </a:cubicBezTo>
                <a:cubicBezTo>
                  <a:pt x="97185" y="33461"/>
                  <a:pt x="123870" y="15933"/>
                  <a:pt x="154827" y="9054"/>
                </a:cubicBezTo>
                <a:cubicBezTo>
                  <a:pt x="172746" y="5072"/>
                  <a:pt x="191040" y="3018"/>
                  <a:pt x="209147" y="0"/>
                </a:cubicBezTo>
                <a:cubicBezTo>
                  <a:pt x="272521" y="3018"/>
                  <a:pt x="336026" y="3994"/>
                  <a:pt x="399270" y="9054"/>
                </a:cubicBezTo>
                <a:cubicBezTo>
                  <a:pt x="411673" y="10046"/>
                  <a:pt x="423566" y="14532"/>
                  <a:pt x="435484" y="18107"/>
                </a:cubicBezTo>
                <a:cubicBezTo>
                  <a:pt x="453766" y="23591"/>
                  <a:pt x="489805" y="36214"/>
                  <a:pt x="489805" y="36214"/>
                </a:cubicBezTo>
                <a:cubicBezTo>
                  <a:pt x="516779" y="76675"/>
                  <a:pt x="525511" y="79449"/>
                  <a:pt x="535072" y="117695"/>
                </a:cubicBezTo>
                <a:cubicBezTo>
                  <a:pt x="538804" y="132624"/>
                  <a:pt x="541108" y="147874"/>
                  <a:pt x="544126" y="162963"/>
                </a:cubicBezTo>
                <a:cubicBezTo>
                  <a:pt x="547144" y="193141"/>
                  <a:pt x="548568" y="223521"/>
                  <a:pt x="553179" y="253497"/>
                </a:cubicBezTo>
                <a:cubicBezTo>
                  <a:pt x="554630" y="262929"/>
                  <a:pt x="562232" y="271115"/>
                  <a:pt x="562232" y="280658"/>
                </a:cubicBezTo>
                <a:cubicBezTo>
                  <a:pt x="562232" y="295598"/>
                  <a:pt x="549416" y="384009"/>
                  <a:pt x="535072" y="398353"/>
                </a:cubicBezTo>
                <a:lnTo>
                  <a:pt x="489805" y="425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80CDB72-0C0D-49F3-BC8D-233594A4E9A5}"/>
              </a:ext>
            </a:extLst>
          </p:cNvPr>
          <p:cNvSpPr txBox="1"/>
          <p:nvPr/>
        </p:nvSpPr>
        <p:spPr>
          <a:xfrm rot="326388">
            <a:off x="10528263" y="2215174"/>
            <a:ext cx="680820" cy="369332"/>
          </a:xfrm>
          <a:prstGeom prst="rect">
            <a:avLst/>
          </a:prstGeom>
          <a:noFill/>
        </p:spPr>
        <p:txBody>
          <a:bodyPr wrap="square" rtlCol="0">
            <a:spAutoFit/>
          </a:bodyPr>
          <a:lstStyle/>
          <a:p>
            <a:r>
              <a:rPr lang="en-US" b="1" dirty="0"/>
              <a:t>¡NO!</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F875142-438C-2140-B34B-CFA3E1B67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7" name="Picture 16">
            <a:extLst>
              <a:ext uri="{FF2B5EF4-FFF2-40B4-BE49-F238E27FC236}">
                <a16:creationId xmlns:a16="http://schemas.microsoft.com/office/drawing/2014/main" id="{9F0023F5-EACD-E447-ACC5-76A177CA4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8" name="Footer Placeholder 3">
            <a:extLst>
              <a:ext uri="{FF2B5EF4-FFF2-40B4-BE49-F238E27FC236}">
                <a16:creationId xmlns:a16="http://schemas.microsoft.com/office/drawing/2014/main" id="{3DDF16C8-4379-F24C-86F6-F9F945427E7E}"/>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18">
            <a:extLst>
              <a:ext uri="{FF2B5EF4-FFF2-40B4-BE49-F238E27FC236}">
                <a16:creationId xmlns:a16="http://schemas.microsoft.com/office/drawing/2014/main" id="{41505BEC-5D3B-084E-AD8C-FB72DB53CC04}"/>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20" name="Group 19">
            <a:extLst>
              <a:ext uri="{FF2B5EF4-FFF2-40B4-BE49-F238E27FC236}">
                <a16:creationId xmlns:a16="http://schemas.microsoft.com/office/drawing/2014/main" id="{A53336AF-F612-6F41-B07C-DEEE02738634}"/>
              </a:ext>
            </a:extLst>
          </p:cNvPr>
          <p:cNvGrpSpPr/>
          <p:nvPr/>
        </p:nvGrpSpPr>
        <p:grpSpPr>
          <a:xfrm>
            <a:off x="2129459" y="120255"/>
            <a:ext cx="9497693" cy="5012440"/>
            <a:chOff x="2129459" y="120255"/>
            <a:chExt cx="9497693" cy="5012440"/>
          </a:xfrm>
        </p:grpSpPr>
        <p:sp>
          <p:nvSpPr>
            <p:cNvPr id="21" name="Moon 20">
              <a:extLst>
                <a:ext uri="{FF2B5EF4-FFF2-40B4-BE49-F238E27FC236}">
                  <a16:creationId xmlns:a16="http://schemas.microsoft.com/office/drawing/2014/main" id="{7E37D999-2818-ED46-8DEF-219205B5A857}"/>
                </a:ext>
              </a:extLst>
            </p:cNvPr>
            <p:cNvSpPr/>
            <p:nvPr/>
          </p:nvSpPr>
          <p:spPr>
            <a:xfrm rot="12641641">
              <a:off x="8576732" y="2457084"/>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8EBF9F2-29B3-4B4A-B9A5-898DC44F774D}"/>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496643F8-CC3A-F248-8DB9-AA4B464D33BB}"/>
                </a:ext>
              </a:extLst>
            </p:cNvPr>
            <p:cNvGrpSpPr/>
            <p:nvPr/>
          </p:nvGrpSpPr>
          <p:grpSpPr>
            <a:xfrm>
              <a:off x="2129459" y="120255"/>
              <a:ext cx="9497693" cy="5012440"/>
              <a:chOff x="2129459" y="120255"/>
              <a:chExt cx="9497693" cy="5012440"/>
            </a:xfrm>
          </p:grpSpPr>
          <p:sp>
            <p:nvSpPr>
              <p:cNvPr id="24" name="Oval 23">
                <a:extLst>
                  <a:ext uri="{FF2B5EF4-FFF2-40B4-BE49-F238E27FC236}">
                    <a16:creationId xmlns:a16="http://schemas.microsoft.com/office/drawing/2014/main" id="{BD13D630-427F-F14A-A606-A84C9C5DE8EA}"/>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B7F83E6-3D94-A746-ADD1-A650DEF48807}"/>
                  </a:ext>
                </a:extLst>
              </p:cNvPr>
              <p:cNvGrpSpPr/>
              <p:nvPr/>
            </p:nvGrpSpPr>
            <p:grpSpPr>
              <a:xfrm>
                <a:off x="2129459" y="120255"/>
                <a:ext cx="9497693" cy="5012440"/>
                <a:chOff x="2129459" y="120255"/>
                <a:chExt cx="9497693" cy="5012440"/>
              </a:xfrm>
            </p:grpSpPr>
            <p:pic>
              <p:nvPicPr>
                <p:cNvPr id="26" name="Picture 2" descr="4f7404e9-4e46-4c7e-b722-ae5465174d6e@namprd16">
                  <a:extLst>
                    <a:ext uri="{FF2B5EF4-FFF2-40B4-BE49-F238E27FC236}">
                      <a16:creationId xmlns:a16="http://schemas.microsoft.com/office/drawing/2014/main" id="{D22B8DB6-4CD3-6C48-8688-06C8534493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6">
                  <a:extLst>
                    <a:ext uri="{FF2B5EF4-FFF2-40B4-BE49-F238E27FC236}">
                      <a16:creationId xmlns:a16="http://schemas.microsoft.com/office/drawing/2014/main" id="{7BAF5E54-E449-B746-B1C7-FD81F4B92A91}"/>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D8F3B79-D532-E84E-9417-EE5BD17FDC6D}"/>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9" name="TextBox 28">
                  <a:extLst>
                    <a:ext uri="{FF2B5EF4-FFF2-40B4-BE49-F238E27FC236}">
                      <a16:creationId xmlns:a16="http://schemas.microsoft.com/office/drawing/2014/main" id="{963E6EAF-72E7-B749-BDE1-26AC8E1DFBC2}"/>
                    </a:ext>
                  </a:extLst>
                </p:cNvPr>
                <p:cNvSpPr txBox="1"/>
                <p:nvPr/>
              </p:nvSpPr>
              <p:spPr>
                <a:xfrm>
                  <a:off x="9252801" y="4547920"/>
                  <a:ext cx="237435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puedo </a:t>
                  </a:r>
                </a:p>
                <a:p>
                  <a:pPr algn="ctr"/>
                  <a:r>
                    <a:rPr lang="es-MX" sz="1600" b="0" i="0" strike="noStrike" cap="none" spc="0" baseline="0" dirty="0">
                      <a:solidFill>
                        <a:srgbClr val="000000"/>
                      </a:solidFill>
                      <a:effectLst/>
                      <a:latin typeface="Smoothy" pitchFamily="2" charset="77"/>
                      <a:ea typeface="Tahoma"/>
                      <a:cs typeface="Tahoma"/>
                    </a:rPr>
                    <a:t>ayudar?</a:t>
                  </a:r>
                </a:p>
              </p:txBody>
            </p:sp>
            <p:grpSp>
              <p:nvGrpSpPr>
                <p:cNvPr id="30" name="Group 29">
                  <a:extLst>
                    <a:ext uri="{FF2B5EF4-FFF2-40B4-BE49-F238E27FC236}">
                      <a16:creationId xmlns:a16="http://schemas.microsoft.com/office/drawing/2014/main" id="{49E60D5C-1DFB-984D-AB24-0A45BE8E6684}"/>
                    </a:ext>
                  </a:extLst>
                </p:cNvPr>
                <p:cNvGrpSpPr/>
                <p:nvPr/>
              </p:nvGrpSpPr>
              <p:grpSpPr>
                <a:xfrm>
                  <a:off x="2428239" y="120255"/>
                  <a:ext cx="6453287" cy="646331"/>
                  <a:chOff x="2428239" y="120255"/>
                  <a:chExt cx="6453287" cy="646331"/>
                </a:xfrm>
              </p:grpSpPr>
              <p:sp>
                <p:nvSpPr>
                  <p:cNvPr id="32" name="Rectangle 31">
                    <a:extLst>
                      <a:ext uri="{FF2B5EF4-FFF2-40B4-BE49-F238E27FC236}">
                        <a16:creationId xmlns:a16="http://schemas.microsoft.com/office/drawing/2014/main" id="{C8BEFF28-F4DF-774B-B287-8AA75FE592B0}"/>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E5B8A71-35F2-E84C-9D7E-A425EA647FB3}"/>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sp>
              <p:nvSpPr>
                <p:cNvPr id="31" name="TextBox 30">
                  <a:extLst>
                    <a:ext uri="{FF2B5EF4-FFF2-40B4-BE49-F238E27FC236}">
                      <a16:creationId xmlns:a16="http://schemas.microsoft.com/office/drawing/2014/main" id="{ACEDAA52-724F-0542-AB26-215EF2ADFF0D}"/>
                    </a:ext>
                  </a:extLst>
                </p:cNvPr>
                <p:cNvSpPr txBox="1"/>
                <p:nvPr/>
              </p:nvSpPr>
              <p:spPr>
                <a:xfrm rot="18672716">
                  <a:off x="8063248" y="3506640"/>
                  <a:ext cx="2253456" cy="457200"/>
                </a:xfrm>
                <a:prstGeom prst="rect">
                  <a:avLst/>
                </a:prstGeom>
                <a:noFill/>
              </p:spPr>
              <p:txBody>
                <a:bodyPr wrap="square" rtlCol="0">
                  <a:spAutoFit/>
                </a:bodyPr>
                <a:lstStyle/>
                <a:p>
                  <a:pPr lvl="0"/>
                  <a:r>
                    <a:rPr lang="es-MX" sz="2400" b="1" i="0" strike="noStrike" cap="none" spc="0" baseline="0" dirty="0">
                      <a:solidFill>
                        <a:srgbClr val="000000"/>
                      </a:solidFill>
                      <a:effectLst/>
                      <a:latin typeface="Tahoma"/>
                      <a:ea typeface="Tahoma"/>
                      <a:cs typeface="Tahoma"/>
                    </a:rPr>
                    <a:t>¡Pida ayuda!</a:t>
                  </a:r>
                </a:p>
              </p:txBody>
            </p:sp>
          </p:grpSp>
        </p:grpSp>
      </p:grpSp>
    </p:spTree>
    <p:extLst>
      <p:ext uri="{BB962C8B-B14F-4D97-AF65-F5344CB8AC3E}">
        <p14:creationId xmlns:p14="http://schemas.microsoft.com/office/powerpoint/2010/main" val="33963262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AAC724-C5E2-FE49-860A-A412A9EBB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FDAC61B8-F8EF-064D-A3B7-D79EBE5959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grpSp>
        <p:nvGrpSpPr>
          <p:cNvPr id="12" name="Group 11">
            <a:extLst>
              <a:ext uri="{FF2B5EF4-FFF2-40B4-BE49-F238E27FC236}">
                <a16:creationId xmlns:a16="http://schemas.microsoft.com/office/drawing/2014/main" id="{47E41F65-AF6D-DD4D-9568-F177525EA261}"/>
              </a:ext>
            </a:extLst>
          </p:cNvPr>
          <p:cNvGrpSpPr/>
          <p:nvPr/>
        </p:nvGrpSpPr>
        <p:grpSpPr>
          <a:xfrm>
            <a:off x="2465491" y="193835"/>
            <a:ext cx="8379490" cy="3876720"/>
            <a:chOff x="2465491" y="193835"/>
            <a:chExt cx="8379490" cy="3876720"/>
          </a:xfrm>
        </p:grpSpPr>
        <p:sp>
          <p:nvSpPr>
            <p:cNvPr id="13" name="Oval 12">
              <a:extLst>
                <a:ext uri="{FF2B5EF4-FFF2-40B4-BE49-F238E27FC236}">
                  <a16:creationId xmlns:a16="http://schemas.microsoft.com/office/drawing/2014/main" id="{CE723AE7-5D95-D34A-8ED0-6F7ACFCC8D41}"/>
                </a:ext>
              </a:extLst>
            </p:cNvPr>
            <p:cNvSpPr/>
            <p:nvPr/>
          </p:nvSpPr>
          <p:spPr>
            <a:xfrm>
              <a:off x="7069394" y="1956619"/>
              <a:ext cx="3775587" cy="21139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A3FC50-B869-6B41-8710-5514313BCF2A}"/>
                </a:ext>
              </a:extLst>
            </p:cNvPr>
            <p:cNvSpPr/>
            <p:nvPr/>
          </p:nvSpPr>
          <p:spPr>
            <a:xfrm>
              <a:off x="2465491" y="193835"/>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ooter Placeholder 3">
            <a:extLst>
              <a:ext uri="{FF2B5EF4-FFF2-40B4-BE49-F238E27FC236}">
                <a16:creationId xmlns:a16="http://schemas.microsoft.com/office/drawing/2014/main" id="{2D694A58-1D4A-6C43-926F-8286F71D8B22}"/>
              </a:ext>
            </a:extLst>
          </p:cNvPr>
          <p:cNvSpPr txBox="1">
            <a:spLocks/>
          </p:cNvSpPr>
          <p:nvPr/>
        </p:nvSpPr>
        <p:spPr>
          <a:xfrm>
            <a:off x="6390167" y="6677078"/>
            <a:ext cx="5801833" cy="180921"/>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2023 </a:t>
            </a:r>
            <a:r>
              <a:rPr lang="en-US" b="1" dirty="0" err="1">
                <a:solidFill>
                  <a:schemeClr val="tx1"/>
                </a:solidFill>
              </a:rPr>
              <a:t>Programa</a:t>
            </a:r>
            <a:r>
              <a:rPr lang="en-US" b="1" dirty="0">
                <a:solidFill>
                  <a:schemeClr val="tx1"/>
                </a:solidFill>
              </a:rPr>
              <a:t> de </a:t>
            </a:r>
            <a:r>
              <a:rPr lang="en-US" b="1" dirty="0" err="1">
                <a:solidFill>
                  <a:schemeClr val="tx1"/>
                </a:solidFill>
              </a:rPr>
              <a:t>Servicios</a:t>
            </a:r>
            <a:r>
              <a:rPr lang="en-US" b="1" dirty="0">
                <a:solidFill>
                  <a:schemeClr val="tx1"/>
                </a:solidFill>
              </a:rPr>
              <a:t> de SAFE para Personas con </a:t>
            </a:r>
            <a:r>
              <a:rPr lang="en-US" b="1" dirty="0" err="1">
                <a:solidFill>
                  <a:schemeClr val="tx1"/>
                </a:solidFill>
              </a:rPr>
              <a:t>Discapacidades</a:t>
            </a:r>
            <a:endParaRPr lang="en-US" b="1" dirty="0">
              <a:solidFill>
                <a:schemeClr val="tx1"/>
              </a:solidFill>
            </a:endParaRPr>
          </a:p>
        </p:txBody>
      </p:sp>
      <p:sp>
        <p:nvSpPr>
          <p:cNvPr id="16" name="TextBox 15">
            <a:extLst>
              <a:ext uri="{FF2B5EF4-FFF2-40B4-BE49-F238E27FC236}">
                <a16:creationId xmlns:a16="http://schemas.microsoft.com/office/drawing/2014/main" id="{4C7BCC19-9E2C-9A41-A251-B59E03ACDF6B}"/>
              </a:ext>
            </a:extLst>
          </p:cNvPr>
          <p:cNvSpPr txBox="1"/>
          <p:nvPr/>
        </p:nvSpPr>
        <p:spPr>
          <a:xfrm>
            <a:off x="2476482" y="166126"/>
            <a:ext cx="4303073" cy="646331"/>
          </a:xfrm>
          <a:prstGeom prst="rect">
            <a:avLst/>
          </a:prstGeom>
          <a:noFill/>
        </p:spPr>
        <p:txBody>
          <a:bodyPr wrap="square" rtlCol="0">
            <a:spAutoFit/>
          </a:bodyPr>
          <a:lstStyle/>
          <a:p>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Porra</a:t>
            </a:r>
            <a:r>
              <a:rPr lang="en-US" sz="3600" dirty="0">
                <a:latin typeface="Marvin Round" panose="02000000000000000000" pitchFamily="2" charset="0"/>
                <a:ea typeface="Open Sans Extrabold" panose="020B0906030804020204" pitchFamily="34" charset="0"/>
                <a:cs typeface="Open Sans Extrabold" panose="020B0906030804020204" pitchFamily="34" charset="0"/>
              </a:rPr>
              <a:t> de </a:t>
            </a:r>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
        <p:nvSpPr>
          <p:cNvPr id="17" name="TextBox 16">
            <a:extLst>
              <a:ext uri="{FF2B5EF4-FFF2-40B4-BE49-F238E27FC236}">
                <a16:creationId xmlns:a16="http://schemas.microsoft.com/office/drawing/2014/main" id="{1C71BA8A-F47D-1649-AF74-ABD206FF9B78}"/>
              </a:ext>
            </a:extLst>
          </p:cNvPr>
          <p:cNvSpPr txBox="1"/>
          <p:nvPr/>
        </p:nvSpPr>
        <p:spPr>
          <a:xfrm>
            <a:off x="7354529" y="1629406"/>
            <a:ext cx="3178281" cy="2554545"/>
          </a:xfrm>
          <a:prstGeom prst="rect">
            <a:avLst/>
          </a:prstGeom>
          <a:noFill/>
        </p:spPr>
        <p:txBody>
          <a:bodyPr wrap="square" rtlCol="0">
            <a:spAutoFit/>
          </a:bodyPr>
          <a:lstStyle/>
          <a:p>
            <a:pPr algn="ctr"/>
            <a:r>
              <a:rPr lang="es-ES" sz="4000" dirty="0">
                <a:latin typeface="Tahoma" panose="020B0604030504040204" pitchFamily="34" charset="0"/>
                <a:ea typeface="Tahoma" panose="020B0604030504040204" pitchFamily="34" charset="0"/>
                <a:cs typeface="Tahoma" panose="020B0604030504040204" pitchFamily="34" charset="0"/>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2528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10"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8" name="Picture 7">
            <a:extLst>
              <a:ext uri="{FF2B5EF4-FFF2-40B4-BE49-F238E27FC236}">
                <a16:creationId xmlns:a16="http://schemas.microsoft.com/office/drawing/2014/main" id="{95F0DBAA-55BD-5E4E-91D1-D26FF76A82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11" name="TextBox 10">
            <a:extLst>
              <a:ext uri="{FF2B5EF4-FFF2-40B4-BE49-F238E27FC236}">
                <a16:creationId xmlns:a16="http://schemas.microsoft.com/office/drawing/2014/main" id="{FA735F0A-CE09-3E4F-8546-FDF40E412C30}"/>
              </a:ext>
            </a:extLst>
          </p:cNvPr>
          <p:cNvSpPr txBox="1"/>
          <p:nvPr/>
        </p:nvSpPr>
        <p:spPr>
          <a:xfrm>
            <a:off x="1778000" y="2149039"/>
            <a:ext cx="9918700" cy="1754326"/>
          </a:xfrm>
          <a:prstGeom prst="rect">
            <a:avLst/>
          </a:prstGeom>
          <a:solidFill>
            <a:schemeClr val="bg1"/>
          </a:solidFill>
        </p:spPr>
        <p:txBody>
          <a:bodyPr wrap="square">
            <a:spAutoFit/>
          </a:bodyPr>
          <a:lstStyle/>
          <a:p>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Este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trabajo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cuenta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apoyo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Texas para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Discapacidades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Desarrollo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mediante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para la Vida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Comunitaria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(ACL)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Departamento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Salud</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Servicios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Humanos (HHS), Washington, D.C. 20201, con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100%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financiada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fondos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federales por un total de $5,907,507.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esfuerzos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son los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beneficiario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no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representan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necesariamente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los puntos de vista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oficiales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 un aval de ACL, HHS o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gobierno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58356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7" name="Rectangle 6">
            <a:extLst>
              <a:ext uri="{FF2B5EF4-FFF2-40B4-BE49-F238E27FC236}">
                <a16:creationId xmlns:a16="http://schemas.microsoft.com/office/drawing/2014/main" id="{4EC9222C-789D-4FAF-A24A-3D71409550BC}"/>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70460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A4A0E3-D072-7148-991C-530A6D60F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8" name="Picture 17">
            <a:extLst>
              <a:ext uri="{FF2B5EF4-FFF2-40B4-BE49-F238E27FC236}">
                <a16:creationId xmlns:a16="http://schemas.microsoft.com/office/drawing/2014/main" id="{399EFE4F-BA70-8845-8A53-B6E5B9D7C749}"/>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9" name="Picture 18">
            <a:extLst>
              <a:ext uri="{FF2B5EF4-FFF2-40B4-BE49-F238E27FC236}">
                <a16:creationId xmlns:a16="http://schemas.microsoft.com/office/drawing/2014/main" id="{EBA82D5C-C9B4-A94D-9671-15A47A3DA82F}"/>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20" name="Picture 19">
            <a:extLst>
              <a:ext uri="{FF2B5EF4-FFF2-40B4-BE49-F238E27FC236}">
                <a16:creationId xmlns:a16="http://schemas.microsoft.com/office/drawing/2014/main" id="{C8C41F5F-B974-4B40-A06A-C3D26057A61D}"/>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21" name="Picture 20">
            <a:extLst>
              <a:ext uri="{FF2B5EF4-FFF2-40B4-BE49-F238E27FC236}">
                <a16:creationId xmlns:a16="http://schemas.microsoft.com/office/drawing/2014/main" id="{AD837888-3EED-CA48-B8D8-5914BE591AF4}"/>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22" name="Picture 21">
            <a:extLst>
              <a:ext uri="{FF2B5EF4-FFF2-40B4-BE49-F238E27FC236}">
                <a16:creationId xmlns:a16="http://schemas.microsoft.com/office/drawing/2014/main" id="{90AAEB68-99E6-5546-AB5F-33C131AC14BA}"/>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23" name="Picture 2" descr="cdae504c-eb7a-44ef-9a85-7acc950b7752@namprd16">
            <a:extLst>
              <a:ext uri="{FF2B5EF4-FFF2-40B4-BE49-F238E27FC236}">
                <a16:creationId xmlns:a16="http://schemas.microsoft.com/office/drawing/2014/main" id="{AAFF2D49-6069-4B4B-8635-A4B6EE411A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a:extLst>
              <a:ext uri="{FF2B5EF4-FFF2-40B4-BE49-F238E27FC236}">
                <a16:creationId xmlns:a16="http://schemas.microsoft.com/office/drawing/2014/main" id="{838461EB-74D3-9D43-A703-BA2A0DB776FD}"/>
              </a:ext>
            </a:extLst>
          </p:cNvPr>
          <p:cNvGrpSpPr/>
          <p:nvPr/>
        </p:nvGrpSpPr>
        <p:grpSpPr>
          <a:xfrm>
            <a:off x="2143124" y="12080"/>
            <a:ext cx="8389686" cy="954107"/>
            <a:chOff x="2143124" y="12080"/>
            <a:chExt cx="8389686" cy="954107"/>
          </a:xfrm>
        </p:grpSpPr>
        <p:sp>
          <p:nvSpPr>
            <p:cNvPr id="25" name="Rectangle 24">
              <a:extLst>
                <a:ext uri="{FF2B5EF4-FFF2-40B4-BE49-F238E27FC236}">
                  <a16:creationId xmlns:a16="http://schemas.microsoft.com/office/drawing/2014/main" id="{9A85743F-240E-6C47-8A5D-4135AEB8006F}"/>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2B13E4C-E778-A84B-9C32-EB904BEF0779}"/>
                </a:ext>
              </a:extLst>
            </p:cNvPr>
            <p:cNvGrpSpPr/>
            <p:nvPr/>
          </p:nvGrpSpPr>
          <p:grpSpPr>
            <a:xfrm>
              <a:off x="2143124" y="12080"/>
              <a:ext cx="8389686" cy="954107"/>
              <a:chOff x="2143134" y="12080"/>
              <a:chExt cx="8121743" cy="954107"/>
            </a:xfrm>
          </p:grpSpPr>
          <p:sp>
            <p:nvSpPr>
              <p:cNvPr id="27" name="Rectangle 26">
                <a:extLst>
                  <a:ext uri="{FF2B5EF4-FFF2-40B4-BE49-F238E27FC236}">
                    <a16:creationId xmlns:a16="http://schemas.microsoft.com/office/drawing/2014/main" id="{0EC976EC-EAE2-3849-BAFC-04C3AE757D9E}"/>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4A32CD-E204-2A49-92D6-30E24F874F88}"/>
                  </a:ext>
                </a:extLst>
              </p:cNvPr>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9" name="Picture 2" descr="4f9d871a-7f42-41a6-9d44-2b32673f4a0e@namprd16">
            <a:extLst>
              <a:ext uri="{FF2B5EF4-FFF2-40B4-BE49-F238E27FC236}">
                <a16:creationId xmlns:a16="http://schemas.microsoft.com/office/drawing/2014/main" id="{11196F5A-A077-3F45-A11D-C465A902CD7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346EBA2A-E70A-0F47-B7D3-8AB86FD36A76}"/>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31" name="Picture 30">
            <a:extLst>
              <a:ext uri="{FF2B5EF4-FFF2-40B4-BE49-F238E27FC236}">
                <a16:creationId xmlns:a16="http://schemas.microsoft.com/office/drawing/2014/main" id="{1296519D-B476-264D-BA01-3ADC2A65B52C}"/>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32" name="Picture 31">
            <a:extLst>
              <a:ext uri="{FF2B5EF4-FFF2-40B4-BE49-F238E27FC236}">
                <a16:creationId xmlns:a16="http://schemas.microsoft.com/office/drawing/2014/main" id="{6F346550-3C63-A042-A477-CE8D8F282451}"/>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33" name="Footer Placeholder 3">
            <a:extLst>
              <a:ext uri="{FF2B5EF4-FFF2-40B4-BE49-F238E27FC236}">
                <a16:creationId xmlns:a16="http://schemas.microsoft.com/office/drawing/2014/main" id="{15FC99DD-56D0-2648-99FE-C56169ECF57A}"/>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6620640" y="1237100"/>
            <a:ext cx="2011346" cy="2031325"/>
            <a:chOff x="5451536" y="1237100"/>
            <a:chExt cx="1552076" cy="2031325"/>
          </a:xfrm>
        </p:grpSpPr>
        <p:sp>
          <p:nvSpPr>
            <p:cNvPr id="62" name="TextBox 61"/>
            <p:cNvSpPr txBox="1"/>
            <p:nvPr/>
          </p:nvSpPr>
          <p:spPr>
            <a:xfrm>
              <a:off x="5451536" y="1237100"/>
              <a:ext cx="1552076" cy="203132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Promotor/a/e</a:t>
              </a:r>
            </a:p>
          </p:txBody>
        </p:sp>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855" y="1413694"/>
              <a:ext cx="1392460" cy="1187478"/>
            </a:xfrm>
            <a:prstGeom prst="rect">
              <a:avLst/>
            </a:prstGeom>
          </p:spPr>
        </p:pic>
      </p:grpSp>
      <p:grpSp>
        <p:nvGrpSpPr>
          <p:cNvPr id="64" name="Group 63"/>
          <p:cNvGrpSpPr/>
          <p:nvPr/>
        </p:nvGrpSpPr>
        <p:grpSpPr>
          <a:xfrm>
            <a:off x="10246883" y="1247722"/>
            <a:ext cx="1756411" cy="1754326"/>
            <a:chOff x="7098728" y="1247722"/>
            <a:chExt cx="1756411" cy="1754326"/>
          </a:xfrm>
        </p:grpSpPr>
        <p:sp>
          <p:nvSpPr>
            <p:cNvPr id="65" name="TextBox 64"/>
            <p:cNvSpPr txBox="1"/>
            <p:nvPr/>
          </p:nvSpPr>
          <p:spPr>
            <a:xfrm>
              <a:off x="7098727" y="1247722"/>
              <a:ext cx="1756411"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Relación</a:t>
              </a:r>
            </a:p>
          </p:txBody>
        </p:sp>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5379" y="1439266"/>
              <a:ext cx="1443100" cy="1230664"/>
            </a:xfrm>
            <a:prstGeom prst="rect">
              <a:avLst/>
            </a:prstGeom>
          </p:spPr>
        </p:pic>
      </p:grpSp>
      <p:grpSp>
        <p:nvGrpSpPr>
          <p:cNvPr id="67" name="Group 66"/>
          <p:cNvGrpSpPr/>
          <p:nvPr/>
        </p:nvGrpSpPr>
        <p:grpSpPr>
          <a:xfrm>
            <a:off x="3518084" y="1230216"/>
            <a:ext cx="1729188" cy="1754326"/>
            <a:chOff x="3583399" y="1230216"/>
            <a:chExt cx="1729188" cy="1754326"/>
          </a:xfrm>
        </p:grpSpPr>
        <p:sp>
          <p:nvSpPr>
            <p:cNvPr id="68" name="TextBox 67"/>
            <p:cNvSpPr txBox="1"/>
            <p:nvPr/>
          </p:nvSpPr>
          <p:spPr>
            <a:xfrm>
              <a:off x="3583400" y="1230216"/>
              <a:ext cx="1729188"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Líder</a:t>
              </a:r>
            </a:p>
          </p:txBody>
        </p:sp>
        <p:pic>
          <p:nvPicPr>
            <p:cNvPr id="69" name="Picture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8905" y="1370322"/>
              <a:ext cx="1409617" cy="1202109"/>
            </a:xfrm>
            <a:prstGeom prst="rect">
              <a:avLst/>
            </a:prstGeom>
          </p:spPr>
        </p:pic>
      </p:grpSp>
      <p:grpSp>
        <p:nvGrpSpPr>
          <p:cNvPr id="70" name="Group 69"/>
          <p:cNvGrpSpPr/>
          <p:nvPr/>
        </p:nvGrpSpPr>
        <p:grpSpPr>
          <a:xfrm>
            <a:off x="9975786" y="3091489"/>
            <a:ext cx="2036168" cy="1785104"/>
            <a:chOff x="9975786" y="3091489"/>
            <a:chExt cx="2036168" cy="1785104"/>
          </a:xfrm>
        </p:grpSpPr>
        <p:sp>
          <p:nvSpPr>
            <p:cNvPr id="71" name="TextBox 70"/>
            <p:cNvSpPr txBox="1"/>
            <p:nvPr/>
          </p:nvSpPr>
          <p:spPr>
            <a:xfrm>
              <a:off x="9975786" y="3091489"/>
              <a:ext cx="2036168"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Soporte técnico</a:t>
              </a:r>
            </a:p>
          </p:txBody>
        </p:sp>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5783" y="3244800"/>
              <a:ext cx="1410853" cy="1203164"/>
            </a:xfrm>
            <a:prstGeom prst="rect">
              <a:avLst/>
            </a:prstGeom>
          </p:spPr>
        </p:pic>
      </p:grpSp>
      <p:grpSp>
        <p:nvGrpSpPr>
          <p:cNvPr id="73" name="Group 72"/>
          <p:cNvGrpSpPr/>
          <p:nvPr/>
        </p:nvGrpSpPr>
        <p:grpSpPr>
          <a:xfrm>
            <a:off x="7886354" y="3105645"/>
            <a:ext cx="1901324" cy="1785104"/>
            <a:chOff x="7886354" y="3105645"/>
            <a:chExt cx="1901324" cy="1785104"/>
          </a:xfrm>
        </p:grpSpPr>
        <p:sp>
          <p:nvSpPr>
            <p:cNvPr id="74" name="TextBox 73"/>
            <p:cNvSpPr txBox="1"/>
            <p:nvPr/>
          </p:nvSpPr>
          <p:spPr>
            <a:xfrm>
              <a:off x="7886355" y="3105645"/>
              <a:ext cx="1901324"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Artista</a:t>
              </a:r>
            </a:p>
          </p:txBody>
        </p:sp>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3042" y="3208014"/>
              <a:ext cx="1453989" cy="1239950"/>
            </a:xfrm>
            <a:prstGeom prst="rect">
              <a:avLst/>
            </a:prstGeom>
          </p:spPr>
        </p:pic>
      </p:grpSp>
      <p:grpSp>
        <p:nvGrpSpPr>
          <p:cNvPr id="76" name="Group 75"/>
          <p:cNvGrpSpPr/>
          <p:nvPr/>
        </p:nvGrpSpPr>
        <p:grpSpPr>
          <a:xfrm>
            <a:off x="5682442" y="3103605"/>
            <a:ext cx="1901324" cy="1785104"/>
            <a:chOff x="5682442" y="3103605"/>
            <a:chExt cx="1901324" cy="1785104"/>
          </a:xfrm>
        </p:grpSpPr>
        <p:sp>
          <p:nvSpPr>
            <p:cNvPr id="77" name="TextBox 76"/>
            <p:cNvSpPr txBox="1"/>
            <p:nvPr/>
          </p:nvSpPr>
          <p:spPr>
            <a:xfrm>
              <a:off x="5682442" y="3103605"/>
              <a:ext cx="1901324"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Actor</a:t>
              </a:r>
            </a:p>
          </p:txBody>
        </p:sp>
        <p:pic>
          <p:nvPicPr>
            <p:cNvPr id="78" name="Picture 7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1205" y="3208014"/>
              <a:ext cx="1668599" cy="1422967"/>
            </a:xfrm>
            <a:prstGeom prst="rect">
              <a:avLst/>
            </a:prstGeom>
          </p:spPr>
        </p:pic>
      </p:grpSp>
      <p:grpSp>
        <p:nvGrpSpPr>
          <p:cNvPr id="79" name="Group 78"/>
          <p:cNvGrpSpPr/>
          <p:nvPr/>
        </p:nvGrpSpPr>
        <p:grpSpPr>
          <a:xfrm>
            <a:off x="3525601" y="3112121"/>
            <a:ext cx="1874772" cy="1785104"/>
            <a:chOff x="3525601" y="3112121"/>
            <a:chExt cx="1874772" cy="1785104"/>
          </a:xfrm>
        </p:grpSpPr>
        <p:sp>
          <p:nvSpPr>
            <p:cNvPr id="80" name="TextBox 79"/>
            <p:cNvSpPr txBox="1"/>
            <p:nvPr/>
          </p:nvSpPr>
          <p:spPr>
            <a:xfrm>
              <a:off x="3525601" y="3112121"/>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Presentación</a:t>
              </a:r>
            </a:p>
          </p:txBody>
        </p:sp>
        <p:pic>
          <p:nvPicPr>
            <p:cNvPr id="81" name="Picture 8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2319" y="3325139"/>
              <a:ext cx="1472574" cy="1255799"/>
            </a:xfrm>
            <a:prstGeom prst="rect">
              <a:avLst/>
            </a:prstGeom>
          </p:spPr>
        </p:pic>
      </p:grpSp>
      <p:pic>
        <p:nvPicPr>
          <p:cNvPr id="82" name="Picture 81"/>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grpSp>
        <p:nvGrpSpPr>
          <p:cNvPr id="84" name="Group 83">
            <a:extLst>
              <a:ext uri="{FF2B5EF4-FFF2-40B4-BE49-F238E27FC236}">
                <a16:creationId xmlns:a16="http://schemas.microsoft.com/office/drawing/2014/main" id="{9EBA18D0-AD71-3041-B53C-D56AFF4D6E6F}"/>
              </a:ext>
            </a:extLst>
          </p:cNvPr>
          <p:cNvGrpSpPr/>
          <p:nvPr/>
        </p:nvGrpSpPr>
        <p:grpSpPr>
          <a:xfrm>
            <a:off x="2370630" y="249340"/>
            <a:ext cx="6358700" cy="1200329"/>
            <a:chOff x="2370630" y="249340"/>
            <a:chExt cx="5946056" cy="1200329"/>
          </a:xfrm>
        </p:grpSpPr>
        <p:sp>
          <p:nvSpPr>
            <p:cNvPr id="85" name="Rectangle 84">
              <a:extLst>
                <a:ext uri="{FF2B5EF4-FFF2-40B4-BE49-F238E27FC236}">
                  <a16:creationId xmlns:a16="http://schemas.microsoft.com/office/drawing/2014/main" id="{8FA7F846-B556-D548-A8C4-A3B4E9FAD901}"/>
                </a:ext>
              </a:extLst>
            </p:cNvPr>
            <p:cNvSpPr/>
            <p:nvPr/>
          </p:nvSpPr>
          <p:spPr>
            <a:xfrm>
              <a:off x="2384246" y="255227"/>
              <a:ext cx="4974521"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rvin Round" panose="02000000000000000000" pitchFamily="2" charset="0"/>
              </a:endParaRPr>
            </a:p>
          </p:txBody>
        </p:sp>
        <p:sp>
          <p:nvSpPr>
            <p:cNvPr id="86" name="TextBox 85">
              <a:extLst>
                <a:ext uri="{FF2B5EF4-FFF2-40B4-BE49-F238E27FC236}">
                  <a16:creationId xmlns:a16="http://schemas.microsoft.com/office/drawing/2014/main" id="{12871A33-6E4A-BA44-BEA6-F264574A32C0}"/>
                </a:ext>
              </a:extLst>
            </p:cNvPr>
            <p:cNvSpPr txBox="1"/>
            <p:nvPr/>
          </p:nvSpPr>
          <p:spPr>
            <a:xfrm>
              <a:off x="2370630" y="249340"/>
              <a:ext cx="5946056" cy="1200329"/>
            </a:xfrm>
            <a:prstGeom prst="rect">
              <a:avLst/>
            </a:prstGeom>
            <a:noFill/>
          </p:spPr>
          <p:txBody>
            <a:bodyPr wrap="square" rtlCol="0">
              <a:spAutoFit/>
            </a:bodyPr>
            <a:lstStyle/>
            <a:p>
              <a:r>
                <a:rPr lang="en-US" sz="3600" dirty="0">
                  <a:latin typeface="Marvin Round" panose="02000000000000000000" pitchFamily="2" charset="0"/>
                  <a:ea typeface="Open Sans Extrabold" panose="020B0906030804020204" pitchFamily="34" charset="0"/>
                  <a:cs typeface="Open Sans Extrabold" panose="020B0906030804020204" pitchFamily="34" charset="0"/>
                </a:rPr>
                <a:t>Palabras </a:t>
              </a:r>
              <a:r>
                <a:rPr lang="en-US" sz="3600" dirty="0" err="1">
                  <a:latin typeface="Marvin Round" panose="02000000000000000000" pitchFamily="2" charset="0"/>
                  <a:ea typeface="Open Sans Extrabold" panose="020B0906030804020204" pitchFamily="34" charset="0"/>
                  <a:cs typeface="Open Sans Extrabold" panose="020B0906030804020204" pitchFamily="34" charset="0"/>
                </a:rPr>
                <a:t>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87" name="Group 86">
            <a:extLst>
              <a:ext uri="{FF2B5EF4-FFF2-40B4-BE49-F238E27FC236}">
                <a16:creationId xmlns:a16="http://schemas.microsoft.com/office/drawing/2014/main" id="{DD59CF00-25D1-EC43-B83D-92059F7D3CB6}"/>
              </a:ext>
            </a:extLst>
          </p:cNvPr>
          <p:cNvGrpSpPr/>
          <p:nvPr/>
        </p:nvGrpSpPr>
        <p:grpSpPr>
          <a:xfrm>
            <a:off x="26035" y="3334700"/>
            <a:ext cx="1580866" cy="1831271"/>
            <a:chOff x="22860" y="3128960"/>
            <a:chExt cx="1580866" cy="1831271"/>
          </a:xfrm>
        </p:grpSpPr>
        <p:sp>
          <p:nvSpPr>
            <p:cNvPr id="88" name="TextBox 87">
              <a:extLst>
                <a:ext uri="{FF2B5EF4-FFF2-40B4-BE49-F238E27FC236}">
                  <a16:creationId xmlns:a16="http://schemas.microsoft.com/office/drawing/2014/main" id="{88C4205B-D748-E447-BEB1-D5A8D0263503}"/>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89" name="Picture 88">
              <a:extLst>
                <a:ext uri="{FF2B5EF4-FFF2-40B4-BE49-F238E27FC236}">
                  <a16:creationId xmlns:a16="http://schemas.microsoft.com/office/drawing/2014/main" id="{AEE908CA-8644-234E-8160-E03EAC59097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90" name="Group 89">
            <a:extLst>
              <a:ext uri="{FF2B5EF4-FFF2-40B4-BE49-F238E27FC236}">
                <a16:creationId xmlns:a16="http://schemas.microsoft.com/office/drawing/2014/main" id="{B9751410-733D-0C4C-BF25-C0DF121B8326}"/>
              </a:ext>
            </a:extLst>
          </p:cNvPr>
          <p:cNvGrpSpPr/>
          <p:nvPr/>
        </p:nvGrpSpPr>
        <p:grpSpPr>
          <a:xfrm>
            <a:off x="32485" y="2037955"/>
            <a:ext cx="1579013" cy="1295743"/>
            <a:chOff x="22860" y="1832215"/>
            <a:chExt cx="1579013" cy="1288137"/>
          </a:xfrm>
        </p:grpSpPr>
        <p:sp>
          <p:nvSpPr>
            <p:cNvPr id="91" name="TextBox 90">
              <a:extLst>
                <a:ext uri="{FF2B5EF4-FFF2-40B4-BE49-F238E27FC236}">
                  <a16:creationId xmlns:a16="http://schemas.microsoft.com/office/drawing/2014/main" id="{3D48BE3A-6408-8847-B835-66D63812566D}"/>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92" name="Picture 91">
              <a:extLst>
                <a:ext uri="{FF2B5EF4-FFF2-40B4-BE49-F238E27FC236}">
                  <a16:creationId xmlns:a16="http://schemas.microsoft.com/office/drawing/2014/main" id="{89077289-250A-E448-95D3-27A44D1B07D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93" name="Group 92">
            <a:extLst>
              <a:ext uri="{FF2B5EF4-FFF2-40B4-BE49-F238E27FC236}">
                <a16:creationId xmlns:a16="http://schemas.microsoft.com/office/drawing/2014/main" id="{D71C910C-FCB3-234F-B62D-7E45724B2FCC}"/>
              </a:ext>
            </a:extLst>
          </p:cNvPr>
          <p:cNvGrpSpPr/>
          <p:nvPr/>
        </p:nvGrpSpPr>
        <p:grpSpPr>
          <a:xfrm>
            <a:off x="1610201" y="2037869"/>
            <a:ext cx="1545336" cy="1298448"/>
            <a:chOff x="1655921" y="1843079"/>
            <a:chExt cx="1552076" cy="1286794"/>
          </a:xfrm>
        </p:grpSpPr>
        <p:sp>
          <p:nvSpPr>
            <p:cNvPr id="94" name="TextBox 93">
              <a:extLst>
                <a:ext uri="{FF2B5EF4-FFF2-40B4-BE49-F238E27FC236}">
                  <a16:creationId xmlns:a16="http://schemas.microsoft.com/office/drawing/2014/main" id="{2B823757-5648-094A-A1F1-130FA41C90BF}"/>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95" name="Picture 94">
              <a:extLst>
                <a:ext uri="{FF2B5EF4-FFF2-40B4-BE49-F238E27FC236}">
                  <a16:creationId xmlns:a16="http://schemas.microsoft.com/office/drawing/2014/main" id="{7DFC8727-3F63-134E-93D9-0BB48BACB01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96" name="Group 95">
            <a:extLst>
              <a:ext uri="{FF2B5EF4-FFF2-40B4-BE49-F238E27FC236}">
                <a16:creationId xmlns:a16="http://schemas.microsoft.com/office/drawing/2014/main" id="{727F0888-21D2-8848-A654-067157E28673}"/>
              </a:ext>
            </a:extLst>
          </p:cNvPr>
          <p:cNvGrpSpPr/>
          <p:nvPr/>
        </p:nvGrpSpPr>
        <p:grpSpPr>
          <a:xfrm>
            <a:off x="1617444" y="5176828"/>
            <a:ext cx="1543050" cy="1665878"/>
            <a:chOff x="1663164" y="4971088"/>
            <a:chExt cx="1543050" cy="1569660"/>
          </a:xfrm>
        </p:grpSpPr>
        <p:sp>
          <p:nvSpPr>
            <p:cNvPr id="97" name="TextBox 96">
              <a:extLst>
                <a:ext uri="{FF2B5EF4-FFF2-40B4-BE49-F238E27FC236}">
                  <a16:creationId xmlns:a16="http://schemas.microsoft.com/office/drawing/2014/main" id="{3386F904-8DF1-4747-B868-B7C859E0B94F}"/>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98" name="Picture 97">
              <a:extLst>
                <a:ext uri="{FF2B5EF4-FFF2-40B4-BE49-F238E27FC236}">
                  <a16:creationId xmlns:a16="http://schemas.microsoft.com/office/drawing/2014/main" id="{3FA675A2-C99D-6C4E-9A54-A6E741184C0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99" name="Group 98">
            <a:extLst>
              <a:ext uri="{FF2B5EF4-FFF2-40B4-BE49-F238E27FC236}">
                <a16:creationId xmlns:a16="http://schemas.microsoft.com/office/drawing/2014/main" id="{73D9E9D0-5F01-794C-ABA1-564AFE92A5FC}"/>
              </a:ext>
            </a:extLst>
          </p:cNvPr>
          <p:cNvGrpSpPr/>
          <p:nvPr/>
        </p:nvGrpSpPr>
        <p:grpSpPr>
          <a:xfrm>
            <a:off x="26670" y="5173020"/>
            <a:ext cx="1581912" cy="1682496"/>
            <a:chOff x="38100" y="4967279"/>
            <a:chExt cx="1578104" cy="1631555"/>
          </a:xfrm>
        </p:grpSpPr>
        <p:sp>
          <p:nvSpPr>
            <p:cNvPr id="100" name="TextBox 99">
              <a:extLst>
                <a:ext uri="{FF2B5EF4-FFF2-40B4-BE49-F238E27FC236}">
                  <a16:creationId xmlns:a16="http://schemas.microsoft.com/office/drawing/2014/main" id="{51565FE4-FFB6-1F4F-B36A-AD0461191B03}"/>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01" name="Picture 100">
              <a:extLst>
                <a:ext uri="{FF2B5EF4-FFF2-40B4-BE49-F238E27FC236}">
                  <a16:creationId xmlns:a16="http://schemas.microsoft.com/office/drawing/2014/main" id="{832C2404-957B-A241-9F3E-F14D92AADAD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02" name="Group 101">
            <a:extLst>
              <a:ext uri="{FF2B5EF4-FFF2-40B4-BE49-F238E27FC236}">
                <a16:creationId xmlns:a16="http://schemas.microsoft.com/office/drawing/2014/main" id="{AE2CA913-B39D-A94C-B563-52BC70699AC6}"/>
              </a:ext>
            </a:extLst>
          </p:cNvPr>
          <p:cNvGrpSpPr/>
          <p:nvPr/>
        </p:nvGrpSpPr>
        <p:grpSpPr>
          <a:xfrm>
            <a:off x="1616050" y="3329933"/>
            <a:ext cx="1536494" cy="1854641"/>
            <a:chOff x="1661769" y="3124193"/>
            <a:chExt cx="1554555" cy="1831271"/>
          </a:xfrm>
        </p:grpSpPr>
        <p:sp>
          <p:nvSpPr>
            <p:cNvPr id="103" name="TextBox 102">
              <a:extLst>
                <a:ext uri="{FF2B5EF4-FFF2-40B4-BE49-F238E27FC236}">
                  <a16:creationId xmlns:a16="http://schemas.microsoft.com/office/drawing/2014/main" id="{5120AFA8-CD74-7947-8B39-D2AAC0E02BDC}"/>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04" name="Picture 103">
              <a:extLst>
                <a:ext uri="{FF2B5EF4-FFF2-40B4-BE49-F238E27FC236}">
                  <a16:creationId xmlns:a16="http://schemas.microsoft.com/office/drawing/2014/main" id="{63C38CD4-1718-6E47-8C49-6259EDB4A7F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05" name="Group 104">
            <a:extLst>
              <a:ext uri="{FF2B5EF4-FFF2-40B4-BE49-F238E27FC236}">
                <a16:creationId xmlns:a16="http://schemas.microsoft.com/office/drawing/2014/main" id="{6F25610D-6AB1-9B4A-B5FE-FDD52449EA11}"/>
              </a:ext>
            </a:extLst>
          </p:cNvPr>
          <p:cNvGrpSpPr/>
          <p:nvPr/>
        </p:nvGrpSpPr>
        <p:grpSpPr>
          <a:xfrm>
            <a:off x="3154897" y="5173018"/>
            <a:ext cx="2027982" cy="1669688"/>
            <a:chOff x="3257767" y="5236680"/>
            <a:chExt cx="1824232" cy="1544337"/>
          </a:xfrm>
        </p:grpSpPr>
        <p:sp>
          <p:nvSpPr>
            <p:cNvPr id="106" name="TextBox 105">
              <a:extLst>
                <a:ext uri="{FF2B5EF4-FFF2-40B4-BE49-F238E27FC236}">
                  <a16:creationId xmlns:a16="http://schemas.microsoft.com/office/drawing/2014/main" id="{874A2437-2345-9742-937B-3FDDA51D0F2F}"/>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07" name="Picture 106">
              <a:extLst>
                <a:ext uri="{FF2B5EF4-FFF2-40B4-BE49-F238E27FC236}">
                  <a16:creationId xmlns:a16="http://schemas.microsoft.com/office/drawing/2014/main" id="{497213BE-6955-7940-B513-D6CB48C19565}"/>
                </a:ext>
              </a:extLst>
            </p:cNvPr>
            <p:cNvPicPr>
              <a:picLocks noChangeAspect="1"/>
            </p:cNvPicPr>
            <p:nvPr/>
          </p:nvPicPr>
          <p:blipFill>
            <a:blip r:embed="rId18">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108" name="Rectangle 107">
            <a:extLst>
              <a:ext uri="{FF2B5EF4-FFF2-40B4-BE49-F238E27FC236}">
                <a16:creationId xmlns:a16="http://schemas.microsoft.com/office/drawing/2014/main" id="{2702CC57-B325-4D47-8F9E-78AF4F025105}"/>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109" name="Group 108">
            <a:extLst>
              <a:ext uri="{FF2B5EF4-FFF2-40B4-BE49-F238E27FC236}">
                <a16:creationId xmlns:a16="http://schemas.microsoft.com/office/drawing/2014/main" id="{33F4E4AC-1729-634C-9FD6-05CFBE592402}"/>
              </a:ext>
            </a:extLst>
          </p:cNvPr>
          <p:cNvGrpSpPr/>
          <p:nvPr/>
        </p:nvGrpSpPr>
        <p:grpSpPr>
          <a:xfrm>
            <a:off x="5211830" y="4990585"/>
            <a:ext cx="6887774" cy="1612811"/>
            <a:chOff x="5211830" y="4990585"/>
            <a:chExt cx="6887774" cy="1612811"/>
          </a:xfrm>
        </p:grpSpPr>
        <p:sp>
          <p:nvSpPr>
            <p:cNvPr id="110" name="Rectangle 109">
              <a:extLst>
                <a:ext uri="{FF2B5EF4-FFF2-40B4-BE49-F238E27FC236}">
                  <a16:creationId xmlns:a16="http://schemas.microsoft.com/office/drawing/2014/main" id="{F02A8958-3A0E-AE41-8A78-08DCFAC76A24}"/>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714AFB50-7D4E-674B-B9AC-17B48DB577E2}"/>
                </a:ext>
              </a:extLst>
            </p:cNvPr>
            <p:cNvGrpSpPr/>
            <p:nvPr/>
          </p:nvGrpSpPr>
          <p:grpSpPr>
            <a:xfrm>
              <a:off x="5302551" y="5114260"/>
              <a:ext cx="6690725" cy="1346741"/>
              <a:chOff x="5302551" y="5114260"/>
              <a:chExt cx="6690725" cy="1346741"/>
            </a:xfrm>
          </p:grpSpPr>
          <p:grpSp>
            <p:nvGrpSpPr>
              <p:cNvPr id="112" name="Group 111">
                <a:extLst>
                  <a:ext uri="{FF2B5EF4-FFF2-40B4-BE49-F238E27FC236}">
                    <a16:creationId xmlns:a16="http://schemas.microsoft.com/office/drawing/2014/main" id="{4B90546F-E341-F84F-B98C-999FBF8CF547}"/>
                  </a:ext>
                </a:extLst>
              </p:cNvPr>
              <p:cNvGrpSpPr/>
              <p:nvPr/>
            </p:nvGrpSpPr>
            <p:grpSpPr>
              <a:xfrm>
                <a:off x="5302551" y="5114260"/>
                <a:ext cx="1380744" cy="1344168"/>
                <a:chOff x="5302551" y="5101197"/>
                <a:chExt cx="1380744" cy="1344168"/>
              </a:xfrm>
            </p:grpSpPr>
            <p:sp>
              <p:nvSpPr>
                <p:cNvPr id="125" name="TextBox 124">
                  <a:extLst>
                    <a:ext uri="{FF2B5EF4-FFF2-40B4-BE49-F238E27FC236}">
                      <a16:creationId xmlns:a16="http://schemas.microsoft.com/office/drawing/2014/main" id="{4C887E7F-5CB1-B04C-9075-FBD2339EA53D}"/>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26" name="Picture 125">
                  <a:extLst>
                    <a:ext uri="{FF2B5EF4-FFF2-40B4-BE49-F238E27FC236}">
                      <a16:creationId xmlns:a16="http://schemas.microsoft.com/office/drawing/2014/main" id="{BE46080D-CD7B-464F-9D0D-0BBD3D3EF12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113" name="Group 112">
                <a:extLst>
                  <a:ext uri="{FF2B5EF4-FFF2-40B4-BE49-F238E27FC236}">
                    <a16:creationId xmlns:a16="http://schemas.microsoft.com/office/drawing/2014/main" id="{58FC0239-6B63-4C4B-B8DC-563C9ACC3274}"/>
                  </a:ext>
                </a:extLst>
              </p:cNvPr>
              <p:cNvGrpSpPr/>
              <p:nvPr/>
            </p:nvGrpSpPr>
            <p:grpSpPr>
              <a:xfrm>
                <a:off x="6681514" y="5119881"/>
                <a:ext cx="1287311" cy="1341120"/>
                <a:chOff x="6679965" y="5119881"/>
                <a:chExt cx="1260273" cy="1341120"/>
              </a:xfrm>
            </p:grpSpPr>
            <p:sp>
              <p:nvSpPr>
                <p:cNvPr id="123" name="TextBox 122">
                  <a:extLst>
                    <a:ext uri="{FF2B5EF4-FFF2-40B4-BE49-F238E27FC236}">
                      <a16:creationId xmlns:a16="http://schemas.microsoft.com/office/drawing/2014/main" id="{66D1F382-B105-1B43-BC61-55FA6453DC54}"/>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24" name="Picture 123">
                  <a:extLst>
                    <a:ext uri="{FF2B5EF4-FFF2-40B4-BE49-F238E27FC236}">
                      <a16:creationId xmlns:a16="http://schemas.microsoft.com/office/drawing/2014/main" id="{7836A2CD-DDDC-274F-B4ED-36090354553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114" name="Group 113">
                <a:extLst>
                  <a:ext uri="{FF2B5EF4-FFF2-40B4-BE49-F238E27FC236}">
                    <a16:creationId xmlns:a16="http://schemas.microsoft.com/office/drawing/2014/main" id="{0705574C-E320-FD41-95CF-3B99F4B511BA}"/>
                  </a:ext>
                </a:extLst>
              </p:cNvPr>
              <p:cNvGrpSpPr/>
              <p:nvPr/>
            </p:nvGrpSpPr>
            <p:grpSpPr>
              <a:xfrm>
                <a:off x="7968825" y="5119214"/>
                <a:ext cx="1217753" cy="1341120"/>
                <a:chOff x="7968825" y="5106151"/>
                <a:chExt cx="1217753" cy="1341120"/>
              </a:xfrm>
            </p:grpSpPr>
            <p:sp>
              <p:nvSpPr>
                <p:cNvPr id="121" name="TextBox 120">
                  <a:extLst>
                    <a:ext uri="{FF2B5EF4-FFF2-40B4-BE49-F238E27FC236}">
                      <a16:creationId xmlns:a16="http://schemas.microsoft.com/office/drawing/2014/main" id="{ADBEEA36-5FA7-1C43-B3C0-2D785257593D}"/>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22" name="Picture 121">
                  <a:extLst>
                    <a:ext uri="{FF2B5EF4-FFF2-40B4-BE49-F238E27FC236}">
                      <a16:creationId xmlns:a16="http://schemas.microsoft.com/office/drawing/2014/main" id="{BFBA93AC-58F9-234B-96B2-9287748CD40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115" name="Group 114">
                <a:extLst>
                  <a:ext uri="{FF2B5EF4-FFF2-40B4-BE49-F238E27FC236}">
                    <a16:creationId xmlns:a16="http://schemas.microsoft.com/office/drawing/2014/main" id="{CA85FD69-71D4-B843-B437-5DED6CB5B538}"/>
                  </a:ext>
                </a:extLst>
              </p:cNvPr>
              <p:cNvGrpSpPr/>
              <p:nvPr/>
            </p:nvGrpSpPr>
            <p:grpSpPr>
              <a:xfrm>
                <a:off x="9187233" y="5115260"/>
                <a:ext cx="1362456" cy="1344168"/>
                <a:chOff x="9187233" y="5102197"/>
                <a:chExt cx="1362456" cy="1344168"/>
              </a:xfrm>
            </p:grpSpPr>
            <p:sp>
              <p:nvSpPr>
                <p:cNvPr id="119" name="TextBox 118">
                  <a:extLst>
                    <a:ext uri="{FF2B5EF4-FFF2-40B4-BE49-F238E27FC236}">
                      <a16:creationId xmlns:a16="http://schemas.microsoft.com/office/drawing/2014/main" id="{982F3D25-3D2F-8342-974D-DC4A14AC879A}"/>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20" name="Picture 119">
                  <a:extLst>
                    <a:ext uri="{FF2B5EF4-FFF2-40B4-BE49-F238E27FC236}">
                      <a16:creationId xmlns:a16="http://schemas.microsoft.com/office/drawing/2014/main" id="{015930FE-FACB-4E4E-8564-A5CBA285DC7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116" name="Group 115">
                <a:extLst>
                  <a:ext uri="{FF2B5EF4-FFF2-40B4-BE49-F238E27FC236}">
                    <a16:creationId xmlns:a16="http://schemas.microsoft.com/office/drawing/2014/main" id="{1F38922C-49B7-9544-A00A-DCAE3F558DA0}"/>
                  </a:ext>
                </a:extLst>
              </p:cNvPr>
              <p:cNvGrpSpPr/>
              <p:nvPr/>
            </p:nvGrpSpPr>
            <p:grpSpPr>
              <a:xfrm>
                <a:off x="10548524" y="5114862"/>
                <a:ext cx="1444752" cy="1344168"/>
                <a:chOff x="10548524" y="5101799"/>
                <a:chExt cx="1444752" cy="1344168"/>
              </a:xfrm>
            </p:grpSpPr>
            <p:sp>
              <p:nvSpPr>
                <p:cNvPr id="117" name="TextBox 116">
                  <a:extLst>
                    <a:ext uri="{FF2B5EF4-FFF2-40B4-BE49-F238E27FC236}">
                      <a16:creationId xmlns:a16="http://schemas.microsoft.com/office/drawing/2014/main" id="{571D76F7-C067-5447-9D02-4E6D5E4053FD}"/>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18" name="Picture 117">
                  <a:extLst>
                    <a:ext uri="{FF2B5EF4-FFF2-40B4-BE49-F238E27FC236}">
                      <a16:creationId xmlns:a16="http://schemas.microsoft.com/office/drawing/2014/main" id="{0DDFF686-F706-3348-9C9F-991DA11D256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Tree>
    <p:extLst>
      <p:ext uri="{BB962C8B-B14F-4D97-AF65-F5344CB8AC3E}">
        <p14:creationId xmlns:p14="http://schemas.microsoft.com/office/powerpoint/2010/main" val="11148554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654" y="0"/>
            <a:ext cx="12374932" cy="4836582"/>
            <a:chOff x="52198" y="0"/>
            <a:chExt cx="13187219" cy="4836582"/>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b="35466"/>
            <a:stretch>
              <a:fillRect/>
            </a:stretch>
          </p:blipFill>
          <p:spPr>
            <a:xfrm>
              <a:off x="52198" y="0"/>
              <a:ext cx="12166315" cy="4425696"/>
            </a:xfrm>
            <a:prstGeom prst="rect">
              <a:avLst/>
            </a:prstGeom>
          </p:spPr>
        </p:pic>
        <p:sp>
          <p:nvSpPr>
            <p:cNvPr id="10" name="TextBox 9"/>
            <p:cNvSpPr txBox="1"/>
            <p:nvPr/>
          </p:nvSpPr>
          <p:spPr>
            <a:xfrm>
              <a:off x="8869869" y="1081748"/>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Crear</a:t>
              </a:r>
            </a:p>
          </p:txBody>
        </p:sp>
        <p:sp>
          <p:nvSpPr>
            <p:cNvPr id="13" name="TextBox 12"/>
            <p:cNvSpPr txBox="1"/>
            <p:nvPr/>
          </p:nvSpPr>
          <p:spPr>
            <a:xfrm>
              <a:off x="4159405" y="356652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Practicar</a:t>
              </a:r>
            </a:p>
          </p:txBody>
        </p:sp>
        <p:grpSp>
          <p:nvGrpSpPr>
            <p:cNvPr id="12" name="Group 11"/>
            <p:cNvGrpSpPr/>
            <p:nvPr/>
          </p:nvGrpSpPr>
          <p:grpSpPr>
            <a:xfrm>
              <a:off x="2391361" y="2212847"/>
              <a:ext cx="4366280" cy="1061568"/>
              <a:chOff x="3651826" y="1786409"/>
              <a:chExt cx="5567193" cy="1311341"/>
            </a:xfrm>
          </p:grpSpPr>
          <p:sp>
            <p:nvSpPr>
              <p:cNvPr id="14" name="TextBox 13"/>
              <p:cNvSpPr txBox="1"/>
              <p:nvPr/>
            </p:nvSpPr>
            <p:spPr>
              <a:xfrm>
                <a:off x="5465191" y="1919155"/>
                <a:ext cx="3753828" cy="1178595"/>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16" name="Picture 15"/>
              <p:cNvPicPr>
                <a:picLocks noChangeAspect="1"/>
              </p:cNvPicPr>
              <p:nvPr/>
            </p:nvPicPr>
            <p:blipFill>
              <a:blip r:embed="rId4"/>
              <a:stretch>
                <a:fillRect/>
              </a:stretch>
            </p:blipFill>
            <p:spPr>
              <a:xfrm>
                <a:off x="3651826" y="1786409"/>
                <a:ext cx="1813365" cy="1269928"/>
              </a:xfrm>
              <a:prstGeom prst="rect">
                <a:avLst/>
              </a:prstGeom>
            </p:spPr>
          </p:pic>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7085" y="523499"/>
              <a:ext cx="2852334" cy="160782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r="51132"/>
            <a:stretch>
              <a:fillRect/>
            </a:stretch>
          </p:blipFill>
          <p:spPr>
            <a:xfrm>
              <a:off x="2598236" y="3035775"/>
              <a:ext cx="1561169" cy="1800807"/>
            </a:xfrm>
            <a:prstGeom prst="rect">
              <a:avLst/>
            </a:prstGeom>
          </p:spPr>
        </p:pic>
      </p:grpSp>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 name="TextBox 2">
            <a:extLst>
              <a:ext uri="{FF2B5EF4-FFF2-40B4-BE49-F238E27FC236}">
                <a16:creationId xmlns:a16="http://schemas.microsoft.com/office/drawing/2014/main" id="{97C693A4-17F2-41B2-BBF2-A7A424E6A429}"/>
              </a:ext>
            </a:extLst>
          </p:cNvPr>
          <p:cNvSpPr txBox="1"/>
          <p:nvPr/>
        </p:nvSpPr>
        <p:spPr>
          <a:xfrm>
            <a:off x="1741225" y="165363"/>
            <a:ext cx="4578917"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432" y="0"/>
            <a:ext cx="10515600" cy="1325563"/>
          </a:xfrm>
        </p:spPr>
        <p:txBody>
          <a:bodyPr>
            <a:normAutofit/>
          </a:bodyPr>
          <a:lstStyle/>
          <a:p>
            <a:r>
              <a:rPr lang="es-MX" sz="5400" b="1" i="0" strike="noStrike" cap="none" spc="0" baseline="0">
                <a:solidFill>
                  <a:srgbClr val="000000"/>
                </a:solidFill>
                <a:effectLst/>
                <a:latin typeface="Tahoma"/>
                <a:ea typeface="Tahoma"/>
                <a:cs typeface="Tahoma"/>
              </a:rPr>
              <a:t>Crear</a:t>
            </a:r>
          </a:p>
        </p:txBody>
      </p:sp>
      <p:grpSp>
        <p:nvGrpSpPr>
          <p:cNvPr id="11" name="Group 10"/>
          <p:cNvGrpSpPr/>
          <p:nvPr/>
        </p:nvGrpSpPr>
        <p:grpSpPr>
          <a:xfrm>
            <a:off x="-417899" y="3814734"/>
            <a:ext cx="4826397" cy="2559064"/>
            <a:chOff x="4596384" y="1735873"/>
            <a:chExt cx="7680960" cy="417970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384" y="1735873"/>
              <a:ext cx="7680960" cy="4179708"/>
            </a:xfrm>
            <a:prstGeom prst="rect">
              <a:avLst/>
            </a:prstGeom>
          </p:spPr>
        </p:pic>
        <p:sp>
          <p:nvSpPr>
            <p:cNvPr id="8" name="Rectangle 7"/>
            <p:cNvSpPr/>
            <p:nvPr/>
          </p:nvSpPr>
          <p:spPr>
            <a:xfrm rot="21126540">
              <a:off x="6843321" y="2168392"/>
              <a:ext cx="2619160" cy="1127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8211" y="1274711"/>
            <a:ext cx="5146851" cy="29012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l="36442" t="4183" r="46905" b="72287"/>
          <a:stretch>
            <a:fillRect/>
          </a:stretch>
        </p:blipFill>
        <p:spPr>
          <a:xfrm>
            <a:off x="0" y="-37507"/>
            <a:ext cx="2026025" cy="161364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6"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7" name="TextBox 16">
            <a:extLst>
              <a:ext uri="{FF2B5EF4-FFF2-40B4-BE49-F238E27FC236}">
                <a16:creationId xmlns:a16="http://schemas.microsoft.com/office/drawing/2014/main" id="{D1CC13C1-021C-4013-AF61-F222D1E14932}"/>
              </a:ext>
            </a:extLst>
          </p:cNvPr>
          <p:cNvSpPr txBox="1"/>
          <p:nvPr/>
        </p:nvSpPr>
        <p:spPr>
          <a:xfrm>
            <a:off x="6459802" y="996197"/>
            <a:ext cx="4944798" cy="5324535"/>
          </a:xfrm>
          <a:prstGeom prst="rect">
            <a:avLst/>
          </a:prstGeom>
          <a:noFill/>
          <a:ln w="57150">
            <a:solidFill>
              <a:schemeClr val="tx1"/>
            </a:solidFill>
          </a:ln>
        </p:spPr>
        <p:txBody>
          <a:bodyPr wrap="square" lIns="274320" rIns="274320" rtlCol="0">
            <a:spAutoFit/>
          </a:bodyPr>
          <a:lstStyle/>
          <a:p>
            <a:pPr algn="ctr"/>
            <a:r>
              <a:rPr lang="es-MX" sz="1050" b="1" dirty="0"/>
              <a:t>Materiales</a:t>
            </a:r>
          </a:p>
          <a:p>
            <a:pPr algn="ctr"/>
            <a:r>
              <a:rPr lang="es-MX" sz="1050" b="1" dirty="0"/>
              <a:t>Guía para presentaciones de liderazgo</a:t>
            </a:r>
          </a:p>
          <a:p>
            <a:pPr algn="ctr"/>
            <a:endParaRPr lang="es-MX" b="1" dirty="0"/>
          </a:p>
          <a:p>
            <a:pPr algn="ctr"/>
            <a:r>
              <a:rPr lang="es-MX" sz="1400" b="1" dirty="0"/>
              <a:t>Guía para presentaciones de liderazgo</a:t>
            </a:r>
          </a:p>
          <a:p>
            <a:pPr algn="ctr"/>
            <a:endParaRPr lang="es-MX" sz="1400" b="1" dirty="0"/>
          </a:p>
          <a:p>
            <a:pPr>
              <a:lnSpc>
                <a:spcPct val="150000"/>
              </a:lnSpc>
            </a:pPr>
            <a:r>
              <a:rPr lang="es-MX" sz="1400" dirty="0"/>
              <a:t>Presentador(es): ______________________________</a:t>
            </a:r>
          </a:p>
          <a:p>
            <a:pPr>
              <a:lnSpc>
                <a:spcPct val="150000"/>
              </a:lnSpc>
            </a:pPr>
            <a:r>
              <a:rPr lang="es-MX" sz="1400" dirty="0"/>
              <a:t>Artista(s): ___________________________________</a:t>
            </a:r>
          </a:p>
          <a:p>
            <a:pPr>
              <a:lnSpc>
                <a:spcPct val="150000"/>
              </a:lnSpc>
            </a:pPr>
            <a:r>
              <a:rPr lang="es-MX" sz="1400" dirty="0"/>
              <a:t>Actor(es): ___________________________________</a:t>
            </a:r>
          </a:p>
          <a:p>
            <a:pPr>
              <a:lnSpc>
                <a:spcPct val="150000"/>
              </a:lnSpc>
            </a:pPr>
            <a:r>
              <a:rPr lang="es-MX" sz="1400" dirty="0"/>
              <a:t>Soporte técnico: ______________________________</a:t>
            </a:r>
          </a:p>
          <a:p>
            <a:pPr>
              <a:lnSpc>
                <a:spcPct val="150000"/>
              </a:lnSpc>
            </a:pPr>
            <a:r>
              <a:rPr lang="es-MX" sz="1400" dirty="0"/>
              <a:t>Tema de relación sana: _________________________</a:t>
            </a:r>
          </a:p>
          <a:p>
            <a:pPr>
              <a:lnSpc>
                <a:spcPct val="150000"/>
              </a:lnSpc>
            </a:pPr>
            <a:endParaRPr lang="es-MX" sz="1400" dirty="0"/>
          </a:p>
          <a:p>
            <a:pPr>
              <a:lnSpc>
                <a:spcPct val="150000"/>
              </a:lnSpc>
            </a:pPr>
            <a:r>
              <a:rPr lang="es-MX" sz="1400" dirty="0"/>
              <a:t>Qué es: _____________________________________ </a:t>
            </a:r>
          </a:p>
          <a:p>
            <a:pPr>
              <a:lnSpc>
                <a:spcPct val="150000"/>
              </a:lnSpc>
            </a:pPr>
            <a:r>
              <a:rPr lang="es-MX" sz="1400" dirty="0"/>
              <a:t>___________________________________________</a:t>
            </a:r>
          </a:p>
          <a:p>
            <a:pPr>
              <a:lnSpc>
                <a:spcPct val="150000"/>
              </a:lnSpc>
            </a:pPr>
            <a:r>
              <a:rPr lang="es-MX" sz="1400" dirty="0"/>
              <a:t>Por qué es importante: </a:t>
            </a:r>
          </a:p>
          <a:p>
            <a:r>
              <a:rPr lang="es-MX" sz="1400" dirty="0"/>
              <a:t> 1. ________________________________________</a:t>
            </a:r>
          </a:p>
          <a:p>
            <a:r>
              <a:rPr lang="es-MX" sz="1400" dirty="0"/>
              <a:t> </a:t>
            </a:r>
          </a:p>
          <a:p>
            <a:r>
              <a:rPr lang="es-MX" sz="1400" dirty="0"/>
              <a:t> 2. ________________________________________</a:t>
            </a:r>
          </a:p>
          <a:p>
            <a:endParaRPr lang="es-MX" sz="1400" dirty="0"/>
          </a:p>
          <a:p>
            <a:r>
              <a:rPr lang="es-MX" sz="1400" dirty="0"/>
              <a:t> 3. ________________________________________</a:t>
            </a:r>
          </a:p>
          <a:p>
            <a:endParaRPr lang="es-MX" sz="1400" dirty="0"/>
          </a:p>
        </p:txBody>
      </p:sp>
    </p:spTree>
    <p:extLst>
      <p:ext uri="{BB962C8B-B14F-4D97-AF65-F5344CB8AC3E}">
        <p14:creationId xmlns:p14="http://schemas.microsoft.com/office/powerpoint/2010/main" val="42326243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 name="TextBox 1">
            <a:extLst>
              <a:ext uri="{FF2B5EF4-FFF2-40B4-BE49-F238E27FC236}">
                <a16:creationId xmlns:a16="http://schemas.microsoft.com/office/drawing/2014/main" id="{F63141BD-3C57-438F-9B10-7B0155ED9D5D}"/>
              </a:ext>
            </a:extLst>
          </p:cNvPr>
          <p:cNvSpPr txBox="1"/>
          <p:nvPr/>
        </p:nvSpPr>
        <p:spPr>
          <a:xfrm>
            <a:off x="2192866" y="287468"/>
            <a:ext cx="7730067"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B6DC3CF-2937-1048-89E5-1C285A126350}"/>
              </a:ext>
            </a:extLst>
          </p:cNvPr>
          <p:cNvGrpSpPr/>
          <p:nvPr/>
        </p:nvGrpSpPr>
        <p:grpSpPr>
          <a:xfrm>
            <a:off x="32654" y="0"/>
            <a:ext cx="12374932" cy="4836582"/>
            <a:chOff x="52198" y="0"/>
            <a:chExt cx="13187219" cy="4836582"/>
          </a:xfrm>
        </p:grpSpPr>
        <p:pic>
          <p:nvPicPr>
            <p:cNvPr id="24" name="Picture 23">
              <a:extLst>
                <a:ext uri="{FF2B5EF4-FFF2-40B4-BE49-F238E27FC236}">
                  <a16:creationId xmlns:a16="http://schemas.microsoft.com/office/drawing/2014/main" id="{CE43CF50-1A3F-D548-9F9B-78B61644CB7D}"/>
                </a:ext>
              </a:extLst>
            </p:cNvPr>
            <p:cNvPicPr>
              <a:picLocks noChangeAspect="1"/>
            </p:cNvPicPr>
            <p:nvPr/>
          </p:nvPicPr>
          <p:blipFill>
            <a:blip r:embed="rId3">
              <a:extLst>
                <a:ext uri="{28A0092B-C50C-407E-A947-70E740481C1C}">
                  <a14:useLocalDpi xmlns:a14="http://schemas.microsoft.com/office/drawing/2010/main" val="0"/>
                </a:ext>
              </a:extLst>
            </a:blip>
            <a:srcRect b="35466"/>
            <a:stretch>
              <a:fillRect/>
            </a:stretch>
          </p:blipFill>
          <p:spPr>
            <a:xfrm>
              <a:off x="52198" y="0"/>
              <a:ext cx="12166315" cy="4425696"/>
            </a:xfrm>
            <a:prstGeom prst="rect">
              <a:avLst/>
            </a:prstGeom>
          </p:spPr>
        </p:pic>
        <p:sp>
          <p:nvSpPr>
            <p:cNvPr id="25" name="TextBox 24">
              <a:extLst>
                <a:ext uri="{FF2B5EF4-FFF2-40B4-BE49-F238E27FC236}">
                  <a16:creationId xmlns:a16="http://schemas.microsoft.com/office/drawing/2014/main" id="{72A4AF27-973A-644E-9400-EC87CB26CBC4}"/>
                </a:ext>
              </a:extLst>
            </p:cNvPr>
            <p:cNvSpPr txBox="1"/>
            <p:nvPr/>
          </p:nvSpPr>
          <p:spPr>
            <a:xfrm>
              <a:off x="8869869" y="1081748"/>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Crear</a:t>
              </a:r>
            </a:p>
          </p:txBody>
        </p:sp>
        <p:sp>
          <p:nvSpPr>
            <p:cNvPr id="26" name="TextBox 25">
              <a:extLst>
                <a:ext uri="{FF2B5EF4-FFF2-40B4-BE49-F238E27FC236}">
                  <a16:creationId xmlns:a16="http://schemas.microsoft.com/office/drawing/2014/main" id="{0024083C-5B58-6543-82E6-35D4320524DD}"/>
                </a:ext>
              </a:extLst>
            </p:cNvPr>
            <p:cNvSpPr txBox="1"/>
            <p:nvPr/>
          </p:nvSpPr>
          <p:spPr>
            <a:xfrm>
              <a:off x="4159405" y="356652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Practicar</a:t>
              </a:r>
            </a:p>
          </p:txBody>
        </p:sp>
        <p:grpSp>
          <p:nvGrpSpPr>
            <p:cNvPr id="27" name="Group 26">
              <a:extLst>
                <a:ext uri="{FF2B5EF4-FFF2-40B4-BE49-F238E27FC236}">
                  <a16:creationId xmlns:a16="http://schemas.microsoft.com/office/drawing/2014/main" id="{EF2BEACF-77BC-5347-996E-581528B63E4D}"/>
                </a:ext>
              </a:extLst>
            </p:cNvPr>
            <p:cNvGrpSpPr/>
            <p:nvPr/>
          </p:nvGrpSpPr>
          <p:grpSpPr>
            <a:xfrm>
              <a:off x="2391361" y="2212847"/>
              <a:ext cx="4366280" cy="1061568"/>
              <a:chOff x="3651826" y="1786409"/>
              <a:chExt cx="5567193" cy="1311341"/>
            </a:xfrm>
          </p:grpSpPr>
          <p:sp>
            <p:nvSpPr>
              <p:cNvPr id="30" name="TextBox 29">
                <a:extLst>
                  <a:ext uri="{FF2B5EF4-FFF2-40B4-BE49-F238E27FC236}">
                    <a16:creationId xmlns:a16="http://schemas.microsoft.com/office/drawing/2014/main" id="{6C7AF0CB-6038-3B45-BB79-93A991675294}"/>
                  </a:ext>
                </a:extLst>
              </p:cNvPr>
              <p:cNvSpPr txBox="1"/>
              <p:nvPr/>
            </p:nvSpPr>
            <p:spPr>
              <a:xfrm>
                <a:off x="5465191" y="1919155"/>
                <a:ext cx="3753828" cy="1178595"/>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31" name="Picture 30">
                <a:extLst>
                  <a:ext uri="{FF2B5EF4-FFF2-40B4-BE49-F238E27FC236}">
                    <a16:creationId xmlns:a16="http://schemas.microsoft.com/office/drawing/2014/main" id="{E40A3393-044D-F340-B9CA-2CF88DB67A13}"/>
                  </a:ext>
                </a:extLst>
              </p:cNvPr>
              <p:cNvPicPr>
                <a:picLocks noChangeAspect="1"/>
              </p:cNvPicPr>
              <p:nvPr/>
            </p:nvPicPr>
            <p:blipFill>
              <a:blip r:embed="rId4"/>
              <a:stretch>
                <a:fillRect/>
              </a:stretch>
            </p:blipFill>
            <p:spPr>
              <a:xfrm>
                <a:off x="3651826" y="1786409"/>
                <a:ext cx="1813365" cy="1269928"/>
              </a:xfrm>
              <a:prstGeom prst="rect">
                <a:avLst/>
              </a:prstGeom>
            </p:spPr>
          </p:pic>
        </p:grpSp>
        <p:pic>
          <p:nvPicPr>
            <p:cNvPr id="28" name="Picture 27">
              <a:extLst>
                <a:ext uri="{FF2B5EF4-FFF2-40B4-BE49-F238E27FC236}">
                  <a16:creationId xmlns:a16="http://schemas.microsoft.com/office/drawing/2014/main" id="{D658FB7E-2BC8-374F-8D8C-3E0BA6F94A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7085" y="523499"/>
              <a:ext cx="2852334" cy="1607825"/>
            </a:xfrm>
            <a:prstGeom prst="rect">
              <a:avLst/>
            </a:prstGeom>
          </p:spPr>
        </p:pic>
        <p:pic>
          <p:nvPicPr>
            <p:cNvPr id="29" name="Picture 28">
              <a:extLst>
                <a:ext uri="{FF2B5EF4-FFF2-40B4-BE49-F238E27FC236}">
                  <a16:creationId xmlns:a16="http://schemas.microsoft.com/office/drawing/2014/main" id="{43FD3CEE-5E19-D942-92C9-F2D77B940CD4}"/>
                </a:ext>
              </a:extLst>
            </p:cNvPr>
            <p:cNvPicPr>
              <a:picLocks noChangeAspect="1"/>
            </p:cNvPicPr>
            <p:nvPr/>
          </p:nvPicPr>
          <p:blipFill>
            <a:blip r:embed="rId6">
              <a:extLst>
                <a:ext uri="{28A0092B-C50C-407E-A947-70E740481C1C}">
                  <a14:useLocalDpi xmlns:a14="http://schemas.microsoft.com/office/drawing/2010/main" val="0"/>
                </a:ext>
              </a:extLst>
            </a:blip>
            <a:srcRect r="51132"/>
            <a:stretch>
              <a:fillRect/>
            </a:stretch>
          </p:blipFill>
          <p:spPr>
            <a:xfrm>
              <a:off x="2598236" y="3035775"/>
              <a:ext cx="1561169" cy="1800807"/>
            </a:xfrm>
            <a:prstGeom prst="rect">
              <a:avLst/>
            </a:prstGeom>
          </p:spPr>
        </p:pic>
      </p:grpSp>
      <p:pic>
        <p:nvPicPr>
          <p:cNvPr id="32" name="Picture 31">
            <a:extLst>
              <a:ext uri="{FF2B5EF4-FFF2-40B4-BE49-F238E27FC236}">
                <a16:creationId xmlns:a16="http://schemas.microsoft.com/office/drawing/2014/main" id="{C6007100-156F-BA42-8D5E-3600BEEDE655}"/>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3" name="Footer Placeholder 3">
            <a:extLst>
              <a:ext uri="{FF2B5EF4-FFF2-40B4-BE49-F238E27FC236}">
                <a16:creationId xmlns:a16="http://schemas.microsoft.com/office/drawing/2014/main" id="{683318C9-F5F4-0544-9787-C5E60AB429C4}"/>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4" name="TextBox 33">
            <a:extLst>
              <a:ext uri="{FF2B5EF4-FFF2-40B4-BE49-F238E27FC236}">
                <a16:creationId xmlns:a16="http://schemas.microsoft.com/office/drawing/2014/main" id="{67A97286-51A3-DC4C-830D-639EDCC5471D}"/>
              </a:ext>
            </a:extLst>
          </p:cNvPr>
          <p:cNvSpPr txBox="1"/>
          <p:nvPr/>
        </p:nvSpPr>
        <p:spPr>
          <a:xfrm>
            <a:off x="1741225" y="165363"/>
            <a:ext cx="4578917"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LA CLASE DE HOY</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269713" y="1081748"/>
            <a:ext cx="1452282" cy="124609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293951" y="2100052"/>
            <a:ext cx="1452282" cy="1246094"/>
          </a:xfrm>
          <a:prstGeom prst="rect">
            <a:avLst/>
          </a:prstGeom>
        </p:spPr>
      </p:pic>
    </p:spTree>
    <p:extLst>
      <p:ext uri="{BB962C8B-B14F-4D97-AF65-F5344CB8AC3E}">
        <p14:creationId xmlns:p14="http://schemas.microsoft.com/office/powerpoint/2010/main" val="27600001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195" y="25343"/>
            <a:ext cx="10515600" cy="1325563"/>
          </a:xfrm>
        </p:spPr>
        <p:txBody>
          <a:bodyPr>
            <a:normAutofit/>
          </a:bodyPr>
          <a:lstStyle/>
          <a:p>
            <a:r>
              <a:rPr lang="es-MX" sz="5400" b="1" i="0" strike="noStrike" cap="none" spc="0" baseline="0" dirty="0">
                <a:solidFill>
                  <a:srgbClr val="000000"/>
                </a:solidFill>
                <a:effectLst/>
                <a:latin typeface="Tahoma"/>
                <a:ea typeface="Tahoma"/>
                <a:cs typeface="Tahoma"/>
              </a:rPr>
              <a:t>Practicar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37507"/>
            <a:ext cx="2026025" cy="16136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10" y="1386536"/>
            <a:ext cx="9603224" cy="5413218"/>
          </a:xfrm>
          <a:prstGeom prst="rect">
            <a:avLst/>
          </a:prstGeom>
        </p:spPr>
      </p:pic>
      <p:grpSp>
        <p:nvGrpSpPr>
          <p:cNvPr id="3" name="Group 2"/>
          <p:cNvGrpSpPr/>
          <p:nvPr/>
        </p:nvGrpSpPr>
        <p:grpSpPr>
          <a:xfrm>
            <a:off x="4671499" y="1576140"/>
            <a:ext cx="4795886" cy="2747821"/>
            <a:chOff x="4671499" y="1576140"/>
            <a:chExt cx="4795886" cy="2747821"/>
          </a:xfrm>
        </p:grpSpPr>
        <p:pic>
          <p:nvPicPr>
            <p:cNvPr id="9" name="Picture 8"/>
            <p:cNvPicPr>
              <a:picLocks noChangeAspect="1"/>
            </p:cNvPicPr>
            <p:nvPr/>
          </p:nvPicPr>
          <p:blipFill>
            <a:blip r:embed="rId5"/>
            <a:stretch>
              <a:fillRect/>
            </a:stretch>
          </p:blipFill>
          <p:spPr>
            <a:xfrm>
              <a:off x="4671499" y="1576140"/>
              <a:ext cx="4795886" cy="2747821"/>
            </a:xfrm>
            <a:prstGeom prst="rect">
              <a:avLst/>
            </a:prstGeom>
          </p:spPr>
        </p:pic>
        <p:sp>
          <p:nvSpPr>
            <p:cNvPr id="10" name="Rectangle 9"/>
            <p:cNvSpPr/>
            <p:nvPr/>
          </p:nvSpPr>
          <p:spPr>
            <a:xfrm>
              <a:off x="5386039" y="2588802"/>
              <a:ext cx="1873405" cy="879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72942" y="2465201"/>
              <a:ext cx="4294207" cy="707886"/>
            </a:xfrm>
            <a:prstGeom prst="rect">
              <a:avLst/>
            </a:prstGeom>
            <a:noFill/>
          </p:spPr>
          <p:txBody>
            <a:bodyPr wrap="square" rtlCol="0">
              <a:spAutoFit/>
            </a:bodyPr>
            <a:lstStyle/>
            <a:p>
              <a:r>
                <a:rPr lang="es-MX" sz="4000" b="1" i="0" strike="noStrike" cap="none" spc="0" baseline="0" dirty="0">
                  <a:solidFill>
                    <a:srgbClr val="000000"/>
                  </a:solidFill>
                  <a:effectLst/>
                  <a:latin typeface="Tahoma"/>
                  <a:ea typeface="Tahoma"/>
                  <a:cs typeface="Tahoma"/>
                </a:rPr>
                <a:t>Consentimiento</a:t>
              </a:r>
            </a:p>
          </p:txBody>
        </p:sp>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4" name="TextBox 3">
            <a:extLst>
              <a:ext uri="{FF2B5EF4-FFF2-40B4-BE49-F238E27FC236}">
                <a16:creationId xmlns:a16="http://schemas.microsoft.com/office/drawing/2014/main" id="{61A850D6-46F3-433D-A506-2861D023840A}"/>
              </a:ext>
            </a:extLst>
          </p:cNvPr>
          <p:cNvSpPr txBox="1"/>
          <p:nvPr/>
        </p:nvSpPr>
        <p:spPr>
          <a:xfrm>
            <a:off x="5474502" y="1609269"/>
            <a:ext cx="3071149" cy="307777"/>
          </a:xfrm>
          <a:prstGeom prst="rect">
            <a:avLst/>
          </a:prstGeom>
          <a:solidFill>
            <a:schemeClr val="bg1"/>
          </a:solidFill>
        </p:spPr>
        <p:txBody>
          <a:bodyPr wrap="square" rtlCol="0">
            <a:spAutoFit/>
          </a:bodyPr>
          <a:lstStyle/>
          <a:p>
            <a:r>
              <a:rPr lang="en-US" sz="1400" b="1" dirty="0">
                <a:latin typeface="Marvin Round" panose="02000000000000000000" pitchFamily="2" charset="0"/>
              </a:rPr>
              <a:t>MIS DERECHOS, MI VIDA</a:t>
            </a:r>
          </a:p>
        </p:txBody>
      </p:sp>
    </p:spTree>
    <p:extLst>
      <p:ext uri="{BB962C8B-B14F-4D97-AF65-F5344CB8AC3E}">
        <p14:creationId xmlns:p14="http://schemas.microsoft.com/office/powerpoint/2010/main" val="10887369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A1A863C-9AC6-634F-8B4F-EEF95B6D3CA2}"/>
              </a:ext>
            </a:extLst>
          </p:cNvPr>
          <p:cNvGrpSpPr/>
          <p:nvPr/>
        </p:nvGrpSpPr>
        <p:grpSpPr>
          <a:xfrm>
            <a:off x="0" y="0"/>
            <a:ext cx="12192001" cy="6858000"/>
            <a:chOff x="0" y="0"/>
            <a:chExt cx="12192001" cy="6858000"/>
          </a:xfrm>
        </p:grpSpPr>
        <p:grpSp>
          <p:nvGrpSpPr>
            <p:cNvPr id="14" name="Group 13">
              <a:extLst>
                <a:ext uri="{FF2B5EF4-FFF2-40B4-BE49-F238E27FC236}">
                  <a16:creationId xmlns:a16="http://schemas.microsoft.com/office/drawing/2014/main" id="{A38B308A-87C2-C749-BCA9-8B8C53E0F018}"/>
                </a:ext>
              </a:extLst>
            </p:cNvPr>
            <p:cNvGrpSpPr/>
            <p:nvPr/>
          </p:nvGrpSpPr>
          <p:grpSpPr>
            <a:xfrm>
              <a:off x="0" y="0"/>
              <a:ext cx="12192000" cy="6858000"/>
              <a:chOff x="0" y="0"/>
              <a:chExt cx="12192000" cy="6858000"/>
            </a:xfrm>
          </p:grpSpPr>
          <p:pic>
            <p:nvPicPr>
              <p:cNvPr id="28" name="Picture 27">
                <a:extLst>
                  <a:ext uri="{FF2B5EF4-FFF2-40B4-BE49-F238E27FC236}">
                    <a16:creationId xmlns:a16="http://schemas.microsoft.com/office/drawing/2014/main" id="{DA06257D-CB21-D34A-B02A-483C30BDA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0949037C-3161-8C45-9992-0872A419D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5" name="Footer Placeholder 3">
              <a:extLst>
                <a:ext uri="{FF2B5EF4-FFF2-40B4-BE49-F238E27FC236}">
                  <a16:creationId xmlns:a16="http://schemas.microsoft.com/office/drawing/2014/main" id="{8C67B2A5-AB04-F244-AD98-D89530B4BAFF}"/>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6" name="Picture 15">
              <a:extLst>
                <a:ext uri="{FF2B5EF4-FFF2-40B4-BE49-F238E27FC236}">
                  <a16:creationId xmlns:a16="http://schemas.microsoft.com/office/drawing/2014/main" id="{36099E99-6881-624E-A773-2261FB44C6EE}"/>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7" name="Group 16">
              <a:extLst>
                <a:ext uri="{FF2B5EF4-FFF2-40B4-BE49-F238E27FC236}">
                  <a16:creationId xmlns:a16="http://schemas.microsoft.com/office/drawing/2014/main" id="{7C8B5099-18A9-F049-AF95-791F7A04AE48}"/>
                </a:ext>
              </a:extLst>
            </p:cNvPr>
            <p:cNvGrpSpPr/>
            <p:nvPr/>
          </p:nvGrpSpPr>
          <p:grpSpPr>
            <a:xfrm>
              <a:off x="2323753" y="343701"/>
              <a:ext cx="6386621" cy="2269566"/>
              <a:chOff x="2323753" y="343701"/>
              <a:chExt cx="6386621" cy="2269566"/>
            </a:xfrm>
          </p:grpSpPr>
          <p:sp>
            <p:nvSpPr>
              <p:cNvPr id="19" name="Oval 18">
                <a:extLst>
                  <a:ext uri="{FF2B5EF4-FFF2-40B4-BE49-F238E27FC236}">
                    <a16:creationId xmlns:a16="http://schemas.microsoft.com/office/drawing/2014/main" id="{A5FB877F-488B-5041-B3F6-8A5AB1124119}"/>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9CEC89F-021E-7E40-A0EF-5847AAECCEA4}"/>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690AA9C-F3C8-1148-AA50-7E6272E04C85}"/>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22" name="TextBox 21">
                <a:extLst>
                  <a:ext uri="{FF2B5EF4-FFF2-40B4-BE49-F238E27FC236}">
                    <a16:creationId xmlns:a16="http://schemas.microsoft.com/office/drawing/2014/main" id="{4A2C2B1F-FC05-3046-A3A7-0B4D7AA29B1B}"/>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23" name="Group 22">
                <a:extLst>
                  <a:ext uri="{FF2B5EF4-FFF2-40B4-BE49-F238E27FC236}">
                    <a16:creationId xmlns:a16="http://schemas.microsoft.com/office/drawing/2014/main" id="{D51C133F-19A5-CF41-A0EF-A42093CD398D}"/>
                  </a:ext>
                </a:extLst>
              </p:cNvPr>
              <p:cNvGrpSpPr/>
              <p:nvPr/>
            </p:nvGrpSpPr>
            <p:grpSpPr>
              <a:xfrm>
                <a:off x="2482050" y="343701"/>
                <a:ext cx="5281205" cy="646331"/>
                <a:chOff x="2038214" y="274927"/>
                <a:chExt cx="4844516" cy="646331"/>
              </a:xfrm>
            </p:grpSpPr>
            <p:sp>
              <p:nvSpPr>
                <p:cNvPr id="26" name="Rectangle 25">
                  <a:extLst>
                    <a:ext uri="{FF2B5EF4-FFF2-40B4-BE49-F238E27FC236}">
                      <a16:creationId xmlns:a16="http://schemas.microsoft.com/office/drawing/2014/main" id="{282C835D-6DD9-BD4A-AB9F-C4827985562F}"/>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E95E539-FFCB-6D41-8612-3C69C01AFF60}"/>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4" name="Oval 23">
                <a:extLst>
                  <a:ext uri="{FF2B5EF4-FFF2-40B4-BE49-F238E27FC236}">
                    <a16:creationId xmlns:a16="http://schemas.microsoft.com/office/drawing/2014/main" id="{0B951AD3-6E9D-9046-8BCB-980B8BC410FD}"/>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20D9668-D2E7-9C4E-9391-6B7674C2CABF}"/>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8" name="Rectangle 17">
              <a:extLst>
                <a:ext uri="{FF2B5EF4-FFF2-40B4-BE49-F238E27FC236}">
                  <a16:creationId xmlns:a16="http://schemas.microsoft.com/office/drawing/2014/main" id="{C96CAD9E-A12E-AB41-8ACC-05320951368F}"/>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1A6282E0-E77E-E140-BBF0-A229FC160DFD}"/>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6206</TotalTime>
  <Words>2532</Words>
  <Application>Microsoft Macintosh PowerPoint</Application>
  <PresentationFormat>Widescreen</PresentationFormat>
  <Paragraphs>240</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PraterBlockPro</vt:lpstr>
      <vt:lpstr>Calibri</vt:lpstr>
      <vt:lpstr>Marvin Round</vt:lpstr>
      <vt:lpstr>Arial</vt:lpstr>
      <vt:lpstr>Smoothy Slanted</vt:lpstr>
      <vt:lpstr>Tahoma</vt:lpstr>
      <vt:lpstr>Verdana</vt:lpstr>
      <vt:lpstr>Calibri Light</vt:lpstr>
      <vt:lpstr>Smoothy</vt:lpstr>
      <vt:lpstr>Office Theme</vt:lpstr>
      <vt:lpstr>PowerPoint Presentation</vt:lpstr>
      <vt:lpstr>PowerPoint Presentation</vt:lpstr>
      <vt:lpstr>PowerPoint Presentation</vt:lpstr>
      <vt:lpstr>PowerPoint Presentation</vt:lpstr>
      <vt:lpstr>Crear</vt:lpstr>
      <vt:lpstr>PowerPoint Presentation</vt:lpstr>
      <vt:lpstr>PowerPoint Presentation</vt:lpstr>
      <vt:lpstr>Practicar</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193</cp:revision>
  <dcterms:created xsi:type="dcterms:W3CDTF">2021-06-11T20:56:57Z</dcterms:created>
  <dcterms:modified xsi:type="dcterms:W3CDTF">2023-03-01T18:23:02Z</dcterms:modified>
</cp:coreProperties>
</file>