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9" r:id="rId3"/>
    <p:sldId id="258" r:id="rId4"/>
    <p:sldId id="440" r:id="rId5"/>
    <p:sldId id="441" r:id="rId6"/>
    <p:sldId id="382" r:id="rId7"/>
    <p:sldId id="295" r:id="rId8"/>
    <p:sldId id="442" r:id="rId9"/>
    <p:sldId id="443" r:id="rId10"/>
    <p:sldId id="44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Marvin Round" panose="02000000000000000000" pitchFamily="2" charset="0"/>
      <p:regular r:id="rId19"/>
    </p:embeddedFont>
    <p:embeddedFont>
      <p:font typeface="PraterBlockPro" panose="020B0504010101020102" pitchFamily="34" charset="77"/>
      <p:regular r:id="rId20"/>
    </p:embeddedFont>
    <p:embeddedFont>
      <p:font typeface="Smoothy" pitchFamily="2" charset="77"/>
      <p:regular r:id="rId21"/>
    </p:embeddedFont>
    <p:embeddedFont>
      <p:font typeface="Tahoma" panose="020B0604030504040204" pitchFamily="34" charset="0"/>
      <p:regular r:id="rId22"/>
      <p:bold r:id="rId23"/>
    </p:embeddedFont>
    <p:embeddedFont>
      <p:font typeface="Verdana" panose="020B0604030504040204" pitchFamily="34" charset="0"/>
      <p:regular r:id="rId24"/>
      <p:bold r:id="rId25"/>
      <p:italic r:id="rId26"/>
      <p:boldItalic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4" autoAdjust="0"/>
    <p:restoredTop sz="90471" autoAdjust="0"/>
  </p:normalViewPr>
  <p:slideViewPr>
    <p:cSldViewPr snapToGrid="0">
      <p:cViewPr>
        <p:scale>
          <a:sx n="69" d="100"/>
          <a:sy n="69" d="100"/>
        </p:scale>
        <p:origin x="1768" y="2056"/>
      </p:cViewPr>
      <p:guideLst/>
    </p:cSldViewPr>
  </p:slideViewPr>
  <p:notesTextViewPr>
    <p:cViewPr>
      <p:scale>
        <a:sx n="100" d="100"/>
        <a:sy n="100" d="100"/>
      </p:scale>
      <p:origin x="0" y="0"/>
    </p:cViewPr>
  </p:notesTextViewPr>
  <p:sorterViewPr>
    <p:cViewPr varScale="1">
      <p:scale>
        <a:sx n="100" d="100"/>
        <a:sy n="100" d="100"/>
      </p:scale>
      <p:origin x="0" y="-312"/>
    </p:cViewPr>
  </p:sorterViewPr>
  <p:notesViewPr>
    <p:cSldViewPr snapToGrid="0">
      <p:cViewPr>
        <p:scale>
          <a:sx n="100" d="100"/>
          <a:sy n="100" d="100"/>
        </p:scale>
        <p:origin x="1806" y="-19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200" b="0" i="0" strike="noStrike" cap="none" spc="0" baseline="0" dirty="0">
                <a:solidFill>
                  <a:srgbClr val="000000"/>
                </a:solidFill>
                <a:effectLst/>
                <a:latin typeface="Calibri"/>
                <a:ea typeface="Calibri"/>
                <a:cs typeface="Calibri"/>
              </a:rPr>
              <a:t> </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es nuestra última clase de Mis derechos, mi vida.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¡Felicidades!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Estoy muy orgulloso de ustedes por todo lo que han aprendido y hecho este año.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229624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Líder: una persona a quien otras personas escuchan y siguen</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Promotor: una persona que apoya una causa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Relación: dos o más personas que se conocen; las relaciones incluyen amigos, familiares, parejas románticas </a:t>
            </a:r>
            <a:r>
              <a:rPr lang="es-MX" sz="1200" b="0" i="0" strike="noStrike" cap="none" spc="0" baseline="0">
                <a:solidFill>
                  <a:srgbClr val="000000"/>
                </a:solidFill>
                <a:effectLst/>
                <a:latin typeface="Calibri"/>
                <a:ea typeface="Calibri"/>
                <a:cs typeface="Calibri"/>
              </a:rPr>
              <a:t>y compañeros </a:t>
            </a:r>
            <a:r>
              <a:rPr lang="es-MX" sz="1200" b="0" i="0" strike="noStrike" cap="none" spc="0" baseline="0" dirty="0">
                <a:solidFill>
                  <a:srgbClr val="000000"/>
                </a:solidFill>
                <a:effectLst/>
                <a:latin typeface="Calibri"/>
                <a:ea typeface="Calibri"/>
                <a:cs typeface="Calibri"/>
              </a:rPr>
              <a:t>de clase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i="0" strike="noStrike" cap="none" spc="0" baseline="0" dirty="0">
                <a:solidFill>
                  <a:srgbClr val="000000"/>
                </a:solidFill>
                <a:effectLst/>
                <a:latin typeface="Calibri"/>
                <a:ea typeface="Calibri"/>
                <a:cs typeface="Calibri"/>
              </a:rPr>
              <a:t>Fiesta: una celebración por todo su arduo trabajo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i="0" strike="noStrike" cap="none" spc="0" baseline="0" dirty="0">
                <a:solidFill>
                  <a:srgbClr val="000000"/>
                </a:solidFill>
                <a:effectLst/>
                <a:latin typeface="Calibri"/>
                <a:ea typeface="Calibri"/>
                <a:cs typeface="Calibri"/>
              </a:rPr>
              <a:t>Premio: una hoja que dice que completó las clases Mis derechos, mi vida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Presentación: cuando se comparte información frente a un grupo de personas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Actor: una persona que se hace pasar por otra frente a un público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Artista: una persona que crea cosas con marcadores, lápices de colores, pintura u otros materiales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Soporte técnico: una persona que ayuda con la computadora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u="sng" strike="noStrike" cap="none" spc="0" baseline="0" dirty="0">
                <a:solidFill>
                  <a:srgbClr val="000000"/>
                </a:solidFill>
                <a:effectLst/>
                <a:uFill>
                  <a:solidFill>
                    <a:srgbClr val="000000"/>
                  </a:solidFill>
                </a:uFill>
                <a:latin typeface="Calibri"/>
                <a:ea typeface="Calibri"/>
                <a:cs typeface="Calibri"/>
              </a:rPr>
              <a:t>Si su grupo ya hizo sus presentaciones a un público externo:</a:t>
            </a: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¡Todo el mundo hizo un excelente trabajo en sus presentaciones! ¿Cómo se sintió hacer la presentación ante [nombre del grupo]?</a:t>
            </a:r>
          </a:p>
          <a:p>
            <a:pPr lvl="0"/>
            <a:endParaRPr lang="en-US" sz="1200" i="1"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Resuma el proceso de presentación con su grupo.</a:t>
            </a:r>
            <a:endParaRPr lang="en-US" sz="1200" u="none" kern="1200" baseline="0" dirty="0">
              <a:solidFill>
                <a:schemeClr val="tx1"/>
              </a:solidFill>
              <a:effectLst/>
              <a:latin typeface="+mn-lt"/>
              <a:ea typeface="+mn-ea"/>
              <a:cs typeface="+mn-cs"/>
            </a:endParaRPr>
          </a:p>
          <a:p>
            <a:pPr lvl="0"/>
            <a:endParaRPr lang="en-US" sz="1200" u="sng" kern="1200" baseline="0" dirty="0">
              <a:solidFill>
                <a:schemeClr val="tx1"/>
              </a:solidFill>
              <a:effectLst/>
              <a:latin typeface="+mn-lt"/>
              <a:ea typeface="+mn-ea"/>
              <a:cs typeface="+mn-cs"/>
            </a:endParaRPr>
          </a:p>
          <a:p>
            <a:pPr lvl="0"/>
            <a:r>
              <a:rPr lang="es-MX" sz="1200" b="0" i="0" u="sng" strike="noStrike" cap="none" spc="0" baseline="0" dirty="0">
                <a:solidFill>
                  <a:srgbClr val="000000"/>
                </a:solidFill>
                <a:effectLst/>
                <a:uFill>
                  <a:solidFill>
                    <a:srgbClr val="000000"/>
                  </a:solidFill>
                </a:uFill>
                <a:latin typeface="Calibri"/>
                <a:ea typeface="Calibri"/>
                <a:cs typeface="Calibri"/>
              </a:rPr>
              <a:t>Si los equipos harán las presentaciones unos a otros:</a:t>
            </a: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Empezaremos la clase con las presentaciones en las que han estado trabajando. ¿Hay algún equipo que quiera pasar primero?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Apoye a los equipos según sea necesario a medida que presenten sus </a:t>
            </a:r>
            <a:r>
              <a:rPr lang="es-MX" sz="1200" b="0" i="0" strike="noStrike" cap="none" spc="0" baseline="0" dirty="0" err="1">
                <a:solidFill>
                  <a:srgbClr val="000000"/>
                </a:solidFill>
                <a:effectLst/>
                <a:latin typeface="Calibri"/>
                <a:ea typeface="Calibri"/>
                <a:cs typeface="Calibri"/>
              </a:rPr>
              <a:t>PowerPoints</a:t>
            </a:r>
            <a:r>
              <a:rPr lang="es-MX" sz="1200" b="0" i="0" strike="noStrike" cap="none" spc="0" baseline="0" dirty="0">
                <a:solidFill>
                  <a:srgbClr val="000000"/>
                </a:solidFill>
                <a:effectLst/>
                <a:latin typeface="Calibri"/>
                <a:ea typeface="Calibri"/>
                <a:cs typeface="Calibri"/>
              </a:rPr>
              <a:t> y muestren sus pósteres. </a:t>
            </a:r>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179540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Han trabajado mucho en estas clases.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Fueron creativos y determinados ¡y aprendieron mucho!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Cada quien recibirá un certificado que reconoce su gran esfuerzo.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Este certificado dice que terminaron todas las clases del plan de estudios Mis derechos, mi vida.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¡Estoy muy orgulloso de ustedes, y espero que ustedes también estén orgullosos!</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Llame a cada estudiante al frente del grupo, uno por uno. Dele un certificado de reconocimiento de Mis derechos, mi vida y permita que el resto del grupo le aplauda.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316674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Aunque esta sea nuestra última clase, recuerden que siempre pueden conseguir ayuda. </a:t>
            </a:r>
            <a:r>
              <a:rPr lang="es-ES" i="1" dirty="0"/>
              <a:t>Si alguien les lastima o si alguien alguna vez les toca el cuerpo de una manera que no les gusta, pueden pedir ayuda</a:t>
            </a:r>
            <a:r>
              <a:rPr lang="en-US" i="1" baseline="0" dirty="0"/>
              <a:t>. </a:t>
            </a:r>
            <a:r>
              <a:rPr lang="es-ES" i="1" baseline="0" dirty="0"/>
              <a:t>No hicieron nada malo, y siempre hay alguien quien les pueda ayudar</a:t>
            </a:r>
            <a:r>
              <a:rPr lang="en-US" i="1" baseline="0" dirty="0"/>
              <a:t>. </a:t>
            </a:r>
            <a:r>
              <a:rPr lang="es-ES" i="1" baseline="0" dirty="0"/>
              <a:t>Pueden hablar con una persona de su círculo verde de confianza para pedir ayuda</a:t>
            </a:r>
            <a:r>
              <a:rPr lang="en-US" i="1" baseline="0" dirty="0"/>
              <a:t>. </a:t>
            </a:r>
            <a:r>
              <a:rPr lang="es-ES" i="1" baseline="0" dirty="0"/>
              <a:t>Si alguien está lastimando a una persona que conocen, también pueden hablar con una persona de su círculo verde de confianza para pedir ayuda</a:t>
            </a:r>
            <a:r>
              <a:rPr lang="en-US" i="1" baseline="0" dirty="0"/>
              <a:t>. </a:t>
            </a:r>
            <a:r>
              <a:rPr lang="es-ES" b="0" i="1" baseline="0" dirty="0"/>
              <a:t>Si está sucediendo una emergencia, siempre pueden llamar a 911</a:t>
            </a:r>
            <a:r>
              <a:rPr lang="en-US" b="0" i="1" baseline="0" dirty="0"/>
              <a:t>. </a:t>
            </a:r>
            <a:r>
              <a:rPr lang="es-ES" b="0" i="1" baseline="0" dirty="0"/>
              <a:t>Si llaman a 911 para pedir ayuda, puede llegar la policía o una ambulancia</a:t>
            </a:r>
            <a:r>
              <a:rPr lang="en-US" b="0" i="1" baseline="0" dirty="0"/>
              <a:t>. </a:t>
            </a:r>
          </a:p>
          <a:p>
            <a:endParaRPr lang="en-US" i="1" baseline="0" dirty="0"/>
          </a:p>
          <a:p>
            <a:r>
              <a:rPr lang="es-ES" i="1" baseline="0" dirty="0"/>
              <a:t>Si la primera persona a quien le dicen no les cree o no les consigue ayuda, continúen diciendo a otras personas en quienes confíen lo que sucede hasta conseguir la ayuda que necesitan</a:t>
            </a:r>
            <a:r>
              <a:rPr lang="en-US" i="1" baseline="0" dirty="0"/>
              <a:t>. </a:t>
            </a:r>
            <a:r>
              <a:rPr lang="es-ES" i="1" baseline="0" dirty="0"/>
              <a:t>También, siempre pueden hablar conmigo después de la clase si necesitan ayuda</a:t>
            </a:r>
            <a:r>
              <a:rPr lang="en-US" i="1" baseline="0" dirty="0"/>
              <a:t>.</a:t>
            </a:r>
            <a:endParaRPr lang="en-US" dirty="0"/>
          </a:p>
          <a:p>
            <a:endParaRPr lang="en-US" i="1" baseline="0" dirty="0"/>
          </a:p>
          <a:p>
            <a:r>
              <a:rPr lang="es-MX" sz="1200" b="0" i="1" strike="noStrike" cap="none" spc="0" baseline="0" dirty="0">
                <a:solidFill>
                  <a:srgbClr val="000000"/>
                </a:solidFill>
                <a:effectLst/>
                <a:latin typeface="Calibri"/>
                <a:ea typeface="Calibri"/>
                <a:cs typeface="Calibri"/>
              </a:rPr>
              <a:t>Ahora que se termina nuestra clase, una persona adulta de su círculo verde de confianza también puede ayudarles si tienen más preguntas sobre relaciones y sexo.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kern="1200" noProof="0" dirty="0">
                <a:solidFill>
                  <a:schemeClr val="tx1"/>
                </a:solidFill>
                <a:effectLst/>
                <a:latin typeface="+mn-lt"/>
                <a:ea typeface="+mn-ea"/>
                <a:cs typeface="+mn-cs"/>
              </a:rPr>
              <a:t>Diga: </a:t>
            </a:r>
            <a:r>
              <a:rPr lang="es-ES" sz="1200" i="1" kern="1200" dirty="0">
                <a:solidFill>
                  <a:schemeClr val="tx1"/>
                </a:solidFill>
                <a:effectLst/>
                <a:latin typeface="+mn-lt"/>
                <a:ea typeface="+mn-ea"/>
                <a:cs typeface="+mn-cs"/>
              </a:rPr>
              <a:t>¿Alguien recuerda nuestra declaración de poder? Nuestra declaración de poder es: “Me conozco mejor que nadie”. Esto significa que, individualmente, ustedes se conocen mejor que cualquier otra persona</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Hoy tuvieron la oportunidad de pensar en la importancia del consentimiento al tener sexo</a:t>
            </a:r>
            <a:r>
              <a:rPr lang="en-US" sz="1200" i="1" kern="1200" baseline="0" dirty="0">
                <a:solidFill>
                  <a:schemeClr val="tx1"/>
                </a:solidFill>
                <a:effectLst/>
                <a:latin typeface="+mn-lt"/>
                <a:ea typeface="+mn-ea"/>
                <a:cs typeface="+mn-cs"/>
              </a:rPr>
              <a:t>. </a:t>
            </a:r>
            <a:r>
              <a:rPr lang="es-MX" sz="1200" i="1" kern="1200" baseline="0" noProof="0" dirty="0">
                <a:solidFill>
                  <a:schemeClr val="tx1"/>
                </a:solidFill>
                <a:effectLst/>
                <a:latin typeface="+mn-lt"/>
                <a:ea typeface="+mn-ea"/>
                <a:cs typeface="+mn-cs"/>
              </a:rPr>
              <a:t>También pensaron en quién confiar si alguien les llega a tocar de una manera que no les gusta</a:t>
            </a:r>
            <a:r>
              <a:rPr lang="en-US" sz="1200" i="1" kern="1200" baseline="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0" kern="1200" dirty="0">
                <a:solidFill>
                  <a:schemeClr val="tx1"/>
                </a:solidFill>
                <a:effectLst/>
                <a:latin typeface="+mn-lt"/>
                <a:ea typeface="+mn-ea"/>
                <a:cs typeface="+mn-cs"/>
              </a:rPr>
              <a:t>Pida a quienes quieran participar que pongan una mano en el centro del círculo</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Pida que alguien se ofrezca que cuente hasta tres</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Después de “tres”, dicen la declaración de poder a la vez que levanten las manos al aire</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También pueden ponerse de pie en el círculo sin tocarse las manos, si prefieren</a:t>
            </a:r>
            <a:r>
              <a:rPr lang="en-US" sz="1200" i="0" kern="1200" baseline="0" dirty="0">
                <a:solidFill>
                  <a:schemeClr val="tx1"/>
                </a:solidFill>
                <a:effectLst/>
                <a:latin typeface="+mn-lt"/>
                <a:ea typeface="+mn-ea"/>
                <a:cs typeface="+mn-cs"/>
              </a:rPr>
              <a:t>.</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a:solidFill>
                  <a:srgbClr val="000000"/>
                </a:solidFill>
                <a:effectLst/>
                <a:latin typeface="Calibri"/>
                <a:ea typeface="Calibri"/>
                <a:cs typeface="Calibri"/>
              </a:rPr>
              <a:t>¡Ponga música, ofrezca refrigerios y dé tiempo al grupo para celebrar todo su arduo trabajo!</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162431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42385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3/1/23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jpeg"/><Relationship Id="rId21"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png"/><Relationship Id="rId5"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10.pn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036DD0-78DC-A545-9BAB-95282E6A8CA6}"/>
              </a:ext>
            </a:extLst>
          </p:cNvPr>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8" name="Picture 7">
            <a:extLst>
              <a:ext uri="{FF2B5EF4-FFF2-40B4-BE49-F238E27FC236}">
                <a16:creationId xmlns:a16="http://schemas.microsoft.com/office/drawing/2014/main" id="{8FE32E5B-238E-B549-A23F-D28DE7023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ooter Placeholder 3">
            <a:extLst>
              <a:ext uri="{FF2B5EF4-FFF2-40B4-BE49-F238E27FC236}">
                <a16:creationId xmlns:a16="http://schemas.microsoft.com/office/drawing/2014/main" id="{05CB940F-1326-1E48-A58F-B46BCA5BAA5E}"/>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0" name="TextBox 9">
            <a:extLst>
              <a:ext uri="{FF2B5EF4-FFF2-40B4-BE49-F238E27FC236}">
                <a16:creationId xmlns:a16="http://schemas.microsoft.com/office/drawing/2014/main" id="{B050486C-0344-C740-9F0C-2980E6F63B30}"/>
              </a:ext>
            </a:extLst>
          </p:cNvPr>
          <p:cNvSpPr txBox="1"/>
          <p:nvPr/>
        </p:nvSpPr>
        <p:spPr>
          <a:xfrm>
            <a:off x="1943876" y="73345"/>
            <a:ext cx="642191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MIS DERECHOS, MI VIDA</a:t>
            </a:r>
          </a:p>
        </p:txBody>
      </p:sp>
      <p:sp>
        <p:nvSpPr>
          <p:cNvPr id="11" name="TextBox 10">
            <a:extLst>
              <a:ext uri="{FF2B5EF4-FFF2-40B4-BE49-F238E27FC236}">
                <a16:creationId xmlns:a16="http://schemas.microsoft.com/office/drawing/2014/main" id="{38F558CA-3BC2-2140-85AF-572007C5C597}"/>
              </a:ext>
            </a:extLst>
          </p:cNvPr>
          <p:cNvSpPr txBox="1"/>
          <p:nvPr/>
        </p:nvSpPr>
        <p:spPr>
          <a:xfrm>
            <a:off x="646012" y="1859339"/>
            <a:ext cx="5303520" cy="3139321"/>
          </a:xfrm>
          <a:prstGeom prst="rect">
            <a:avLst/>
          </a:prstGeom>
          <a:solidFill>
            <a:schemeClr val="bg1"/>
          </a:solidFill>
        </p:spPr>
        <p:txBody>
          <a:bodyPr wrap="square" rtlCol="0">
            <a:spAutoFit/>
          </a:bodyPr>
          <a:lstStyle/>
          <a:p>
            <a:pPr algn="ctr"/>
            <a:r>
              <a:rPr lang="es-MX" sz="6600" dirty="0">
                <a:latin typeface="PraterBlockPro" panose="020B0504010101020102" pitchFamily="34" charset="77"/>
                <a:cs typeface="PraterBlockPro" panose="020B0504010101020102" pitchFamily="34" charset="77"/>
              </a:rPr>
              <a:t>Presentaciones y fiesta de la clase final</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7" name="Rectangle 6">
            <a:extLst>
              <a:ext uri="{FF2B5EF4-FFF2-40B4-BE49-F238E27FC236}">
                <a16:creationId xmlns:a16="http://schemas.microsoft.com/office/drawing/2014/main" id="{1D7AAC54-0A7E-4186-A3C6-45BE671A7CB8}"/>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84603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CB7417A4-3109-B046-8584-D1B09E48E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sp>
        <p:nvSpPr>
          <p:cNvPr id="154" name="Rectangle 153">
            <a:extLst>
              <a:ext uri="{FF2B5EF4-FFF2-40B4-BE49-F238E27FC236}">
                <a16:creationId xmlns:a16="http://schemas.microsoft.com/office/drawing/2014/main" id="{59EADB31-A6D4-7D46-BAA5-99962DE07A2A}"/>
              </a:ext>
            </a:extLst>
          </p:cNvPr>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ABEEA9CE-DF0F-984E-BA17-F61D3DEBC2B3}"/>
              </a:ext>
            </a:extLst>
          </p:cNvPr>
          <p:cNvGrpSpPr/>
          <p:nvPr/>
        </p:nvGrpSpPr>
        <p:grpSpPr>
          <a:xfrm>
            <a:off x="6620640" y="1237100"/>
            <a:ext cx="2011346" cy="2031325"/>
            <a:chOff x="5451536" y="1237100"/>
            <a:chExt cx="1552076" cy="2031325"/>
          </a:xfrm>
        </p:grpSpPr>
        <p:sp>
          <p:nvSpPr>
            <p:cNvPr id="156" name="TextBox 155">
              <a:extLst>
                <a:ext uri="{FF2B5EF4-FFF2-40B4-BE49-F238E27FC236}">
                  <a16:creationId xmlns:a16="http://schemas.microsoft.com/office/drawing/2014/main" id="{7AF4E082-F000-7D48-8909-F9C487547D0E}"/>
                </a:ext>
              </a:extLst>
            </p:cNvPr>
            <p:cNvSpPr txBox="1"/>
            <p:nvPr/>
          </p:nvSpPr>
          <p:spPr>
            <a:xfrm>
              <a:off x="5451536" y="1237100"/>
              <a:ext cx="1552076" cy="203132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Promotor/a/e</a:t>
              </a:r>
            </a:p>
          </p:txBody>
        </p:sp>
        <p:pic>
          <p:nvPicPr>
            <p:cNvPr id="157" name="Picture 156">
              <a:extLst>
                <a:ext uri="{FF2B5EF4-FFF2-40B4-BE49-F238E27FC236}">
                  <a16:creationId xmlns:a16="http://schemas.microsoft.com/office/drawing/2014/main" id="{2A7C9849-C798-5049-A329-30C46C2BC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855" y="1413694"/>
              <a:ext cx="1392460" cy="1187478"/>
            </a:xfrm>
            <a:prstGeom prst="rect">
              <a:avLst/>
            </a:prstGeom>
          </p:spPr>
        </p:pic>
      </p:grpSp>
      <p:grpSp>
        <p:nvGrpSpPr>
          <p:cNvPr id="158" name="Group 157">
            <a:extLst>
              <a:ext uri="{FF2B5EF4-FFF2-40B4-BE49-F238E27FC236}">
                <a16:creationId xmlns:a16="http://schemas.microsoft.com/office/drawing/2014/main" id="{A79FCC41-680A-D04B-95BB-7E04515285AD}"/>
              </a:ext>
            </a:extLst>
          </p:cNvPr>
          <p:cNvGrpSpPr/>
          <p:nvPr/>
        </p:nvGrpSpPr>
        <p:grpSpPr>
          <a:xfrm>
            <a:off x="10246883" y="1247722"/>
            <a:ext cx="1756411" cy="1754326"/>
            <a:chOff x="7098728" y="1247722"/>
            <a:chExt cx="1756411" cy="1754326"/>
          </a:xfrm>
        </p:grpSpPr>
        <p:sp>
          <p:nvSpPr>
            <p:cNvPr id="159" name="TextBox 158">
              <a:extLst>
                <a:ext uri="{FF2B5EF4-FFF2-40B4-BE49-F238E27FC236}">
                  <a16:creationId xmlns:a16="http://schemas.microsoft.com/office/drawing/2014/main" id="{9DB210B1-2049-EB4F-B221-53809AE76BE5}"/>
                </a:ext>
              </a:extLst>
            </p:cNvPr>
            <p:cNvSpPr txBox="1"/>
            <p:nvPr/>
          </p:nvSpPr>
          <p:spPr>
            <a:xfrm>
              <a:off x="7098727" y="1247722"/>
              <a:ext cx="1756411"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Relación</a:t>
              </a:r>
            </a:p>
          </p:txBody>
        </p:sp>
        <p:pic>
          <p:nvPicPr>
            <p:cNvPr id="160" name="Picture 159">
              <a:extLst>
                <a:ext uri="{FF2B5EF4-FFF2-40B4-BE49-F238E27FC236}">
                  <a16:creationId xmlns:a16="http://schemas.microsoft.com/office/drawing/2014/main" id="{26CBC978-9924-1F4C-9917-2393C7574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5379" y="1439266"/>
              <a:ext cx="1443100" cy="1230664"/>
            </a:xfrm>
            <a:prstGeom prst="rect">
              <a:avLst/>
            </a:prstGeom>
          </p:spPr>
        </p:pic>
      </p:grpSp>
      <p:grpSp>
        <p:nvGrpSpPr>
          <p:cNvPr id="161" name="Group 160">
            <a:extLst>
              <a:ext uri="{FF2B5EF4-FFF2-40B4-BE49-F238E27FC236}">
                <a16:creationId xmlns:a16="http://schemas.microsoft.com/office/drawing/2014/main" id="{ECC0EE1A-80EA-524D-94E5-2B964BE7ECF0}"/>
              </a:ext>
            </a:extLst>
          </p:cNvPr>
          <p:cNvGrpSpPr/>
          <p:nvPr/>
        </p:nvGrpSpPr>
        <p:grpSpPr>
          <a:xfrm>
            <a:off x="3518084" y="1230216"/>
            <a:ext cx="1729188" cy="1754326"/>
            <a:chOff x="3583399" y="1230216"/>
            <a:chExt cx="1729188" cy="1754326"/>
          </a:xfrm>
        </p:grpSpPr>
        <p:sp>
          <p:nvSpPr>
            <p:cNvPr id="162" name="TextBox 161">
              <a:extLst>
                <a:ext uri="{FF2B5EF4-FFF2-40B4-BE49-F238E27FC236}">
                  <a16:creationId xmlns:a16="http://schemas.microsoft.com/office/drawing/2014/main" id="{934A69BD-7151-3A4E-B447-3C8FB11FBC74}"/>
                </a:ext>
              </a:extLst>
            </p:cNvPr>
            <p:cNvSpPr txBox="1"/>
            <p:nvPr/>
          </p:nvSpPr>
          <p:spPr>
            <a:xfrm>
              <a:off x="3583400" y="1230216"/>
              <a:ext cx="1729188"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Líder</a:t>
              </a:r>
            </a:p>
          </p:txBody>
        </p:sp>
        <p:pic>
          <p:nvPicPr>
            <p:cNvPr id="163" name="Picture 162">
              <a:extLst>
                <a:ext uri="{FF2B5EF4-FFF2-40B4-BE49-F238E27FC236}">
                  <a16:creationId xmlns:a16="http://schemas.microsoft.com/office/drawing/2014/main" id="{6FEA00B0-0AB3-CA4B-8957-A3CC0726F2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8905" y="1370322"/>
              <a:ext cx="1409617" cy="1202109"/>
            </a:xfrm>
            <a:prstGeom prst="rect">
              <a:avLst/>
            </a:prstGeom>
          </p:spPr>
        </p:pic>
      </p:grpSp>
      <p:grpSp>
        <p:nvGrpSpPr>
          <p:cNvPr id="164" name="Group 163">
            <a:extLst>
              <a:ext uri="{FF2B5EF4-FFF2-40B4-BE49-F238E27FC236}">
                <a16:creationId xmlns:a16="http://schemas.microsoft.com/office/drawing/2014/main" id="{50C00C13-926A-CE47-966A-8EF970E9BCA8}"/>
              </a:ext>
            </a:extLst>
          </p:cNvPr>
          <p:cNvGrpSpPr/>
          <p:nvPr/>
        </p:nvGrpSpPr>
        <p:grpSpPr>
          <a:xfrm>
            <a:off x="9975786" y="3091489"/>
            <a:ext cx="2036168" cy="1785104"/>
            <a:chOff x="9975786" y="3091489"/>
            <a:chExt cx="2036168" cy="1785104"/>
          </a:xfrm>
        </p:grpSpPr>
        <p:sp>
          <p:nvSpPr>
            <p:cNvPr id="165" name="TextBox 164">
              <a:extLst>
                <a:ext uri="{FF2B5EF4-FFF2-40B4-BE49-F238E27FC236}">
                  <a16:creationId xmlns:a16="http://schemas.microsoft.com/office/drawing/2014/main" id="{6C85C64E-4EE9-0E45-B39D-65D5A5240890}"/>
                </a:ext>
              </a:extLst>
            </p:cNvPr>
            <p:cNvSpPr txBox="1"/>
            <p:nvPr/>
          </p:nvSpPr>
          <p:spPr>
            <a:xfrm>
              <a:off x="9975786" y="3091489"/>
              <a:ext cx="203616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dirty="0">
                  <a:solidFill>
                    <a:srgbClr val="000000"/>
                  </a:solidFill>
                  <a:effectLst/>
                  <a:latin typeface="Tahoma"/>
                  <a:ea typeface="Tahoma"/>
                  <a:cs typeface="Tahoma"/>
                </a:rPr>
                <a:t>Soporte técnico</a:t>
              </a:r>
            </a:p>
          </p:txBody>
        </p:sp>
        <p:pic>
          <p:nvPicPr>
            <p:cNvPr id="166" name="Picture 165">
              <a:extLst>
                <a:ext uri="{FF2B5EF4-FFF2-40B4-BE49-F238E27FC236}">
                  <a16:creationId xmlns:a16="http://schemas.microsoft.com/office/drawing/2014/main" id="{8B89DF93-71BD-F142-B882-B038E7112B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5783" y="3244800"/>
              <a:ext cx="1410853" cy="1203164"/>
            </a:xfrm>
            <a:prstGeom prst="rect">
              <a:avLst/>
            </a:prstGeom>
          </p:spPr>
        </p:pic>
      </p:grpSp>
      <p:grpSp>
        <p:nvGrpSpPr>
          <p:cNvPr id="167" name="Group 166">
            <a:extLst>
              <a:ext uri="{FF2B5EF4-FFF2-40B4-BE49-F238E27FC236}">
                <a16:creationId xmlns:a16="http://schemas.microsoft.com/office/drawing/2014/main" id="{0F7D9F11-3E06-C34D-B1E4-293B672DCDA2}"/>
              </a:ext>
            </a:extLst>
          </p:cNvPr>
          <p:cNvGrpSpPr/>
          <p:nvPr/>
        </p:nvGrpSpPr>
        <p:grpSpPr>
          <a:xfrm>
            <a:off x="7886354" y="3105645"/>
            <a:ext cx="1901324" cy="1785104"/>
            <a:chOff x="7886354" y="3105645"/>
            <a:chExt cx="1901324" cy="1785104"/>
          </a:xfrm>
        </p:grpSpPr>
        <p:sp>
          <p:nvSpPr>
            <p:cNvPr id="168" name="TextBox 167">
              <a:extLst>
                <a:ext uri="{FF2B5EF4-FFF2-40B4-BE49-F238E27FC236}">
                  <a16:creationId xmlns:a16="http://schemas.microsoft.com/office/drawing/2014/main" id="{5FC9358A-78EF-F042-B9ED-ABF1E8A73E10}"/>
                </a:ext>
              </a:extLst>
            </p:cNvPr>
            <p:cNvSpPr txBox="1"/>
            <p:nvPr/>
          </p:nvSpPr>
          <p:spPr>
            <a:xfrm>
              <a:off x="7886355" y="3105645"/>
              <a:ext cx="1901324"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Artista</a:t>
              </a:r>
            </a:p>
          </p:txBody>
        </p:sp>
        <p:pic>
          <p:nvPicPr>
            <p:cNvPr id="169" name="Picture 168">
              <a:extLst>
                <a:ext uri="{FF2B5EF4-FFF2-40B4-BE49-F238E27FC236}">
                  <a16:creationId xmlns:a16="http://schemas.microsoft.com/office/drawing/2014/main" id="{DB47D322-3D11-4842-8841-D02D0E025E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3042" y="3208014"/>
              <a:ext cx="1453989" cy="1239950"/>
            </a:xfrm>
            <a:prstGeom prst="rect">
              <a:avLst/>
            </a:prstGeom>
          </p:spPr>
        </p:pic>
      </p:grpSp>
      <p:grpSp>
        <p:nvGrpSpPr>
          <p:cNvPr id="170" name="Group 169">
            <a:extLst>
              <a:ext uri="{FF2B5EF4-FFF2-40B4-BE49-F238E27FC236}">
                <a16:creationId xmlns:a16="http://schemas.microsoft.com/office/drawing/2014/main" id="{FAE8F8AC-7828-2444-A659-86F30C587F1E}"/>
              </a:ext>
            </a:extLst>
          </p:cNvPr>
          <p:cNvGrpSpPr/>
          <p:nvPr/>
        </p:nvGrpSpPr>
        <p:grpSpPr>
          <a:xfrm>
            <a:off x="5682442" y="3103605"/>
            <a:ext cx="1901324" cy="1785104"/>
            <a:chOff x="5682442" y="3103605"/>
            <a:chExt cx="1901324" cy="1785104"/>
          </a:xfrm>
        </p:grpSpPr>
        <p:sp>
          <p:nvSpPr>
            <p:cNvPr id="171" name="TextBox 170">
              <a:extLst>
                <a:ext uri="{FF2B5EF4-FFF2-40B4-BE49-F238E27FC236}">
                  <a16:creationId xmlns:a16="http://schemas.microsoft.com/office/drawing/2014/main" id="{2156D0AF-959D-2848-AE37-4D7B53C6E9FB}"/>
                </a:ext>
              </a:extLst>
            </p:cNvPr>
            <p:cNvSpPr txBox="1"/>
            <p:nvPr/>
          </p:nvSpPr>
          <p:spPr>
            <a:xfrm>
              <a:off x="5682442" y="3103605"/>
              <a:ext cx="1901324"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Actor</a:t>
              </a:r>
            </a:p>
          </p:txBody>
        </p:sp>
        <p:pic>
          <p:nvPicPr>
            <p:cNvPr id="172" name="Picture 171">
              <a:extLst>
                <a:ext uri="{FF2B5EF4-FFF2-40B4-BE49-F238E27FC236}">
                  <a16:creationId xmlns:a16="http://schemas.microsoft.com/office/drawing/2014/main" id="{B2B65600-0A89-8C4D-A38B-43C7A40BDA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1205" y="3208014"/>
              <a:ext cx="1668599" cy="1422967"/>
            </a:xfrm>
            <a:prstGeom prst="rect">
              <a:avLst/>
            </a:prstGeom>
          </p:spPr>
        </p:pic>
      </p:grpSp>
      <p:grpSp>
        <p:nvGrpSpPr>
          <p:cNvPr id="173" name="Group 172">
            <a:extLst>
              <a:ext uri="{FF2B5EF4-FFF2-40B4-BE49-F238E27FC236}">
                <a16:creationId xmlns:a16="http://schemas.microsoft.com/office/drawing/2014/main" id="{D83FF3BD-01A1-0849-A5A3-00194EDD6547}"/>
              </a:ext>
            </a:extLst>
          </p:cNvPr>
          <p:cNvGrpSpPr/>
          <p:nvPr/>
        </p:nvGrpSpPr>
        <p:grpSpPr>
          <a:xfrm>
            <a:off x="3525601" y="3112121"/>
            <a:ext cx="1874772" cy="1785104"/>
            <a:chOff x="3525601" y="3112121"/>
            <a:chExt cx="1874772" cy="1785104"/>
          </a:xfrm>
        </p:grpSpPr>
        <p:sp>
          <p:nvSpPr>
            <p:cNvPr id="174" name="TextBox 173">
              <a:extLst>
                <a:ext uri="{FF2B5EF4-FFF2-40B4-BE49-F238E27FC236}">
                  <a16:creationId xmlns:a16="http://schemas.microsoft.com/office/drawing/2014/main" id="{D1266F8C-12F4-5547-84D6-EE81C38EDEF8}"/>
                </a:ext>
              </a:extLst>
            </p:cNvPr>
            <p:cNvSpPr txBox="1"/>
            <p:nvPr/>
          </p:nvSpPr>
          <p:spPr>
            <a:xfrm>
              <a:off x="3525601" y="3112121"/>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Presentación</a:t>
              </a:r>
            </a:p>
          </p:txBody>
        </p:sp>
        <p:pic>
          <p:nvPicPr>
            <p:cNvPr id="175" name="Picture 174">
              <a:extLst>
                <a:ext uri="{FF2B5EF4-FFF2-40B4-BE49-F238E27FC236}">
                  <a16:creationId xmlns:a16="http://schemas.microsoft.com/office/drawing/2014/main" id="{DD175DFC-9DDC-AC45-9B14-F13C93F911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2319" y="3325139"/>
              <a:ext cx="1472574" cy="1255799"/>
            </a:xfrm>
            <a:prstGeom prst="rect">
              <a:avLst/>
            </a:prstGeom>
          </p:spPr>
        </p:pic>
      </p:grpSp>
      <p:pic>
        <p:nvPicPr>
          <p:cNvPr id="176" name="Picture 175">
            <a:extLst>
              <a:ext uri="{FF2B5EF4-FFF2-40B4-BE49-F238E27FC236}">
                <a16:creationId xmlns:a16="http://schemas.microsoft.com/office/drawing/2014/main" id="{F32A0CCC-0B38-4240-BA76-7B44373F3B99}"/>
              </a:ext>
            </a:extLst>
          </p:cNvPr>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177" name="Group 176">
            <a:extLst>
              <a:ext uri="{FF2B5EF4-FFF2-40B4-BE49-F238E27FC236}">
                <a16:creationId xmlns:a16="http://schemas.microsoft.com/office/drawing/2014/main" id="{894DC4F2-5B40-0043-8B0B-E6390B18ABF2}"/>
              </a:ext>
            </a:extLst>
          </p:cNvPr>
          <p:cNvGrpSpPr/>
          <p:nvPr/>
        </p:nvGrpSpPr>
        <p:grpSpPr>
          <a:xfrm>
            <a:off x="2370630" y="213451"/>
            <a:ext cx="6358700" cy="1200329"/>
            <a:chOff x="2370630" y="227306"/>
            <a:chExt cx="5946056" cy="1200329"/>
          </a:xfrm>
        </p:grpSpPr>
        <p:sp>
          <p:nvSpPr>
            <p:cNvPr id="178" name="Rectangle 177">
              <a:extLst>
                <a:ext uri="{FF2B5EF4-FFF2-40B4-BE49-F238E27FC236}">
                  <a16:creationId xmlns:a16="http://schemas.microsoft.com/office/drawing/2014/main" id="{F59ECF35-720B-2C4D-B191-6A2DD753CEF2}"/>
                </a:ext>
              </a:extLst>
            </p:cNvPr>
            <p:cNvSpPr/>
            <p:nvPr/>
          </p:nvSpPr>
          <p:spPr>
            <a:xfrm>
              <a:off x="2384246" y="255227"/>
              <a:ext cx="4974521"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rvin Round" panose="02000000000000000000" pitchFamily="2" charset="0"/>
              </a:endParaRPr>
            </a:p>
          </p:txBody>
        </p:sp>
        <p:sp>
          <p:nvSpPr>
            <p:cNvPr id="179" name="TextBox 178">
              <a:extLst>
                <a:ext uri="{FF2B5EF4-FFF2-40B4-BE49-F238E27FC236}">
                  <a16:creationId xmlns:a16="http://schemas.microsoft.com/office/drawing/2014/main" id="{706DA641-A5EA-A44E-B929-7052DE0E63D9}"/>
                </a:ext>
              </a:extLst>
            </p:cNvPr>
            <p:cNvSpPr txBox="1"/>
            <p:nvPr/>
          </p:nvSpPr>
          <p:spPr>
            <a:xfrm>
              <a:off x="2370630" y="227306"/>
              <a:ext cx="5946056" cy="1200329"/>
            </a:xfrm>
            <a:prstGeom prst="rect">
              <a:avLst/>
            </a:prstGeom>
            <a:noFill/>
          </p:spPr>
          <p:txBody>
            <a:bodyPr wrap="square" rtlCol="0">
              <a:spAutoFit/>
            </a:bodyPr>
            <a:lstStyle/>
            <a:p>
              <a:r>
                <a:rPr lang="en-US" sz="3600" dirty="0">
                  <a:latin typeface="Marvin Round" panose="02000000000000000000" pitchFamily="2" charset="0"/>
                  <a:ea typeface="Open Sans Extrabold" panose="020B0906030804020204" pitchFamily="34" charset="0"/>
                  <a:cs typeface="Open Sans Extrabold" panose="020B0906030804020204" pitchFamily="34" charset="0"/>
                </a:rPr>
                <a:t>Palabras </a:t>
              </a:r>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180" name="Group 179">
            <a:extLst>
              <a:ext uri="{FF2B5EF4-FFF2-40B4-BE49-F238E27FC236}">
                <a16:creationId xmlns:a16="http://schemas.microsoft.com/office/drawing/2014/main" id="{7C184B8E-DEFF-D34C-A559-61B197BFA764}"/>
              </a:ext>
            </a:extLst>
          </p:cNvPr>
          <p:cNvGrpSpPr/>
          <p:nvPr/>
        </p:nvGrpSpPr>
        <p:grpSpPr>
          <a:xfrm>
            <a:off x="26035" y="3334700"/>
            <a:ext cx="1580866" cy="1831271"/>
            <a:chOff x="22860" y="3128960"/>
            <a:chExt cx="1580866" cy="1831271"/>
          </a:xfrm>
        </p:grpSpPr>
        <p:sp>
          <p:nvSpPr>
            <p:cNvPr id="181" name="TextBox 180">
              <a:extLst>
                <a:ext uri="{FF2B5EF4-FFF2-40B4-BE49-F238E27FC236}">
                  <a16:creationId xmlns:a16="http://schemas.microsoft.com/office/drawing/2014/main" id="{583461E0-D361-E14A-998F-E8362FDD04C5}"/>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182" name="Picture 181">
              <a:extLst>
                <a:ext uri="{FF2B5EF4-FFF2-40B4-BE49-F238E27FC236}">
                  <a16:creationId xmlns:a16="http://schemas.microsoft.com/office/drawing/2014/main" id="{FE6627D2-1054-604D-8881-19FA34E249C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183" name="Group 182">
            <a:extLst>
              <a:ext uri="{FF2B5EF4-FFF2-40B4-BE49-F238E27FC236}">
                <a16:creationId xmlns:a16="http://schemas.microsoft.com/office/drawing/2014/main" id="{95B3AA9F-0CC1-F847-BA64-277D70E513C8}"/>
              </a:ext>
            </a:extLst>
          </p:cNvPr>
          <p:cNvGrpSpPr/>
          <p:nvPr/>
        </p:nvGrpSpPr>
        <p:grpSpPr>
          <a:xfrm>
            <a:off x="32485" y="2037955"/>
            <a:ext cx="1579013" cy="1295743"/>
            <a:chOff x="22860" y="1832215"/>
            <a:chExt cx="1579013" cy="1288137"/>
          </a:xfrm>
        </p:grpSpPr>
        <p:sp>
          <p:nvSpPr>
            <p:cNvPr id="184" name="TextBox 183">
              <a:extLst>
                <a:ext uri="{FF2B5EF4-FFF2-40B4-BE49-F238E27FC236}">
                  <a16:creationId xmlns:a16="http://schemas.microsoft.com/office/drawing/2014/main" id="{536447D1-1770-F145-ACC3-B00B858828FB}"/>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185" name="Picture 184">
              <a:extLst>
                <a:ext uri="{FF2B5EF4-FFF2-40B4-BE49-F238E27FC236}">
                  <a16:creationId xmlns:a16="http://schemas.microsoft.com/office/drawing/2014/main" id="{6C9C32BC-E768-1045-A93D-2A219D9B7E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186" name="Group 185">
            <a:extLst>
              <a:ext uri="{FF2B5EF4-FFF2-40B4-BE49-F238E27FC236}">
                <a16:creationId xmlns:a16="http://schemas.microsoft.com/office/drawing/2014/main" id="{3B497AB9-02B1-1943-BF97-3807711F37E5}"/>
              </a:ext>
            </a:extLst>
          </p:cNvPr>
          <p:cNvGrpSpPr/>
          <p:nvPr/>
        </p:nvGrpSpPr>
        <p:grpSpPr>
          <a:xfrm>
            <a:off x="1610201" y="2037869"/>
            <a:ext cx="1545336" cy="1298448"/>
            <a:chOff x="1655921" y="1843079"/>
            <a:chExt cx="1552076" cy="1286794"/>
          </a:xfrm>
        </p:grpSpPr>
        <p:sp>
          <p:nvSpPr>
            <p:cNvPr id="187" name="TextBox 186">
              <a:extLst>
                <a:ext uri="{FF2B5EF4-FFF2-40B4-BE49-F238E27FC236}">
                  <a16:creationId xmlns:a16="http://schemas.microsoft.com/office/drawing/2014/main" id="{DDAAD8C6-C4DA-7F4F-B416-66800EE02268}"/>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188" name="Picture 187">
              <a:extLst>
                <a:ext uri="{FF2B5EF4-FFF2-40B4-BE49-F238E27FC236}">
                  <a16:creationId xmlns:a16="http://schemas.microsoft.com/office/drawing/2014/main" id="{E8242AAA-655F-C24F-81C2-CFD3B52FCA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189" name="Group 188">
            <a:extLst>
              <a:ext uri="{FF2B5EF4-FFF2-40B4-BE49-F238E27FC236}">
                <a16:creationId xmlns:a16="http://schemas.microsoft.com/office/drawing/2014/main" id="{A5F050F8-60F2-1B4F-91B8-E1C853F706C5}"/>
              </a:ext>
            </a:extLst>
          </p:cNvPr>
          <p:cNvGrpSpPr/>
          <p:nvPr/>
        </p:nvGrpSpPr>
        <p:grpSpPr>
          <a:xfrm>
            <a:off x="1617444" y="5176828"/>
            <a:ext cx="1543050" cy="1665878"/>
            <a:chOff x="1663164" y="4971088"/>
            <a:chExt cx="1543050" cy="1569660"/>
          </a:xfrm>
        </p:grpSpPr>
        <p:sp>
          <p:nvSpPr>
            <p:cNvPr id="190" name="TextBox 189">
              <a:extLst>
                <a:ext uri="{FF2B5EF4-FFF2-40B4-BE49-F238E27FC236}">
                  <a16:creationId xmlns:a16="http://schemas.microsoft.com/office/drawing/2014/main" id="{A1AEEB7E-ED52-F941-83FF-69DDA859B90D}"/>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191" name="Picture 190">
              <a:extLst>
                <a:ext uri="{FF2B5EF4-FFF2-40B4-BE49-F238E27FC236}">
                  <a16:creationId xmlns:a16="http://schemas.microsoft.com/office/drawing/2014/main" id="{73B82614-23E5-8448-97EB-75F71E62354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192" name="Group 191">
            <a:extLst>
              <a:ext uri="{FF2B5EF4-FFF2-40B4-BE49-F238E27FC236}">
                <a16:creationId xmlns:a16="http://schemas.microsoft.com/office/drawing/2014/main" id="{4C868FB7-24BB-8942-9B9D-EB988B0A8B62}"/>
              </a:ext>
            </a:extLst>
          </p:cNvPr>
          <p:cNvGrpSpPr/>
          <p:nvPr/>
        </p:nvGrpSpPr>
        <p:grpSpPr>
          <a:xfrm>
            <a:off x="26670" y="5173020"/>
            <a:ext cx="1581912" cy="1682496"/>
            <a:chOff x="38100" y="4967279"/>
            <a:chExt cx="1578104" cy="1631555"/>
          </a:xfrm>
        </p:grpSpPr>
        <p:sp>
          <p:nvSpPr>
            <p:cNvPr id="193" name="TextBox 192">
              <a:extLst>
                <a:ext uri="{FF2B5EF4-FFF2-40B4-BE49-F238E27FC236}">
                  <a16:creationId xmlns:a16="http://schemas.microsoft.com/office/drawing/2014/main" id="{9AA4684C-4433-544F-8DF3-B636335065DD}"/>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194" name="Picture 193">
              <a:extLst>
                <a:ext uri="{FF2B5EF4-FFF2-40B4-BE49-F238E27FC236}">
                  <a16:creationId xmlns:a16="http://schemas.microsoft.com/office/drawing/2014/main" id="{6392F83E-8141-784A-8D12-93ED04D7109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195" name="Group 194">
            <a:extLst>
              <a:ext uri="{FF2B5EF4-FFF2-40B4-BE49-F238E27FC236}">
                <a16:creationId xmlns:a16="http://schemas.microsoft.com/office/drawing/2014/main" id="{303D13D6-2B08-1C4C-BBF9-9365DDE121AB}"/>
              </a:ext>
            </a:extLst>
          </p:cNvPr>
          <p:cNvGrpSpPr/>
          <p:nvPr/>
        </p:nvGrpSpPr>
        <p:grpSpPr>
          <a:xfrm>
            <a:off x="1616050" y="3329933"/>
            <a:ext cx="1536494" cy="1854641"/>
            <a:chOff x="1661769" y="3124193"/>
            <a:chExt cx="1554555" cy="1831271"/>
          </a:xfrm>
        </p:grpSpPr>
        <p:sp>
          <p:nvSpPr>
            <p:cNvPr id="196" name="TextBox 195">
              <a:extLst>
                <a:ext uri="{FF2B5EF4-FFF2-40B4-BE49-F238E27FC236}">
                  <a16:creationId xmlns:a16="http://schemas.microsoft.com/office/drawing/2014/main" id="{0FCED682-CA45-0546-A33E-CCFDF1EB7135}"/>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97" name="Picture 196">
              <a:extLst>
                <a:ext uri="{FF2B5EF4-FFF2-40B4-BE49-F238E27FC236}">
                  <a16:creationId xmlns:a16="http://schemas.microsoft.com/office/drawing/2014/main" id="{4721AD6C-F0C6-7F4B-8857-B879AD89153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98" name="Group 197">
            <a:extLst>
              <a:ext uri="{FF2B5EF4-FFF2-40B4-BE49-F238E27FC236}">
                <a16:creationId xmlns:a16="http://schemas.microsoft.com/office/drawing/2014/main" id="{C8AF9175-DC82-5A45-85E3-FFC8510C140A}"/>
              </a:ext>
            </a:extLst>
          </p:cNvPr>
          <p:cNvGrpSpPr/>
          <p:nvPr/>
        </p:nvGrpSpPr>
        <p:grpSpPr>
          <a:xfrm>
            <a:off x="3154897" y="5173018"/>
            <a:ext cx="2027982" cy="1669688"/>
            <a:chOff x="3257767" y="5236680"/>
            <a:chExt cx="1824232" cy="1544337"/>
          </a:xfrm>
        </p:grpSpPr>
        <p:sp>
          <p:nvSpPr>
            <p:cNvPr id="199" name="TextBox 198">
              <a:extLst>
                <a:ext uri="{FF2B5EF4-FFF2-40B4-BE49-F238E27FC236}">
                  <a16:creationId xmlns:a16="http://schemas.microsoft.com/office/drawing/2014/main" id="{D4EC5502-2D0A-AF45-902F-18AC8F942FA3}"/>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200" name="Picture 199">
              <a:extLst>
                <a:ext uri="{FF2B5EF4-FFF2-40B4-BE49-F238E27FC236}">
                  <a16:creationId xmlns:a16="http://schemas.microsoft.com/office/drawing/2014/main" id="{97A039D3-5E23-E84A-8C3D-F178B2A82ED8}"/>
                </a:ext>
              </a:extLst>
            </p:cNvPr>
            <p:cNvPicPr>
              <a:picLocks noChangeAspect="1"/>
            </p:cNvPicPr>
            <p:nvPr/>
          </p:nvPicPr>
          <p:blipFill>
            <a:blip r:embed="rId18">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201" name="Rectangle 200">
            <a:extLst>
              <a:ext uri="{FF2B5EF4-FFF2-40B4-BE49-F238E27FC236}">
                <a16:creationId xmlns:a16="http://schemas.microsoft.com/office/drawing/2014/main" id="{9368687E-A785-5C4A-A7C7-DFD8F1E52966}"/>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2023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202" name="Group 201">
            <a:extLst>
              <a:ext uri="{FF2B5EF4-FFF2-40B4-BE49-F238E27FC236}">
                <a16:creationId xmlns:a16="http://schemas.microsoft.com/office/drawing/2014/main" id="{23CBCF2D-9BFC-EE41-AEA0-FFCF71E4646F}"/>
              </a:ext>
            </a:extLst>
          </p:cNvPr>
          <p:cNvGrpSpPr/>
          <p:nvPr/>
        </p:nvGrpSpPr>
        <p:grpSpPr>
          <a:xfrm>
            <a:off x="5211830" y="4990585"/>
            <a:ext cx="6887774" cy="1612811"/>
            <a:chOff x="5211830" y="4990585"/>
            <a:chExt cx="6887774" cy="1612811"/>
          </a:xfrm>
        </p:grpSpPr>
        <p:sp>
          <p:nvSpPr>
            <p:cNvPr id="203" name="Rectangle 202">
              <a:extLst>
                <a:ext uri="{FF2B5EF4-FFF2-40B4-BE49-F238E27FC236}">
                  <a16:creationId xmlns:a16="http://schemas.microsoft.com/office/drawing/2014/main" id="{939417D0-2ACD-1543-AFC7-7890EFB64CF8}"/>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a:extLst>
                <a:ext uri="{FF2B5EF4-FFF2-40B4-BE49-F238E27FC236}">
                  <a16:creationId xmlns:a16="http://schemas.microsoft.com/office/drawing/2014/main" id="{4614DA09-B8DA-824B-A0DF-AE4C1EB939AB}"/>
                </a:ext>
              </a:extLst>
            </p:cNvPr>
            <p:cNvGrpSpPr/>
            <p:nvPr/>
          </p:nvGrpSpPr>
          <p:grpSpPr>
            <a:xfrm>
              <a:off x="5302551" y="5114260"/>
              <a:ext cx="6690725" cy="1346741"/>
              <a:chOff x="5302551" y="5114260"/>
              <a:chExt cx="6690725" cy="1346741"/>
            </a:xfrm>
          </p:grpSpPr>
          <p:grpSp>
            <p:nvGrpSpPr>
              <p:cNvPr id="205" name="Group 204">
                <a:extLst>
                  <a:ext uri="{FF2B5EF4-FFF2-40B4-BE49-F238E27FC236}">
                    <a16:creationId xmlns:a16="http://schemas.microsoft.com/office/drawing/2014/main" id="{C9066644-6965-C94A-A0EC-53581DF13CE0}"/>
                  </a:ext>
                </a:extLst>
              </p:cNvPr>
              <p:cNvGrpSpPr/>
              <p:nvPr/>
            </p:nvGrpSpPr>
            <p:grpSpPr>
              <a:xfrm>
                <a:off x="5302551" y="5114260"/>
                <a:ext cx="1380744" cy="1344168"/>
                <a:chOff x="5302551" y="5101197"/>
                <a:chExt cx="1380744" cy="1344168"/>
              </a:xfrm>
            </p:grpSpPr>
            <p:sp>
              <p:nvSpPr>
                <p:cNvPr id="218" name="TextBox 217">
                  <a:extLst>
                    <a:ext uri="{FF2B5EF4-FFF2-40B4-BE49-F238E27FC236}">
                      <a16:creationId xmlns:a16="http://schemas.microsoft.com/office/drawing/2014/main" id="{32088503-311B-B943-AD99-EBD7685E7C96}"/>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219" name="Picture 218">
                  <a:extLst>
                    <a:ext uri="{FF2B5EF4-FFF2-40B4-BE49-F238E27FC236}">
                      <a16:creationId xmlns:a16="http://schemas.microsoft.com/office/drawing/2014/main" id="{E42B9BA0-EACB-B84F-9D42-72299C1273C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206" name="Group 205">
                <a:extLst>
                  <a:ext uri="{FF2B5EF4-FFF2-40B4-BE49-F238E27FC236}">
                    <a16:creationId xmlns:a16="http://schemas.microsoft.com/office/drawing/2014/main" id="{29359EB6-F07E-D043-AF9F-B439D7934C27}"/>
                  </a:ext>
                </a:extLst>
              </p:cNvPr>
              <p:cNvGrpSpPr/>
              <p:nvPr/>
            </p:nvGrpSpPr>
            <p:grpSpPr>
              <a:xfrm>
                <a:off x="6681514" y="5119881"/>
                <a:ext cx="1287311" cy="1341120"/>
                <a:chOff x="6679965" y="5119881"/>
                <a:chExt cx="1260273" cy="1341120"/>
              </a:xfrm>
            </p:grpSpPr>
            <p:sp>
              <p:nvSpPr>
                <p:cNvPr id="216" name="TextBox 215">
                  <a:extLst>
                    <a:ext uri="{FF2B5EF4-FFF2-40B4-BE49-F238E27FC236}">
                      <a16:creationId xmlns:a16="http://schemas.microsoft.com/office/drawing/2014/main" id="{14C922E2-BB05-424E-A9F6-CE89F237971B}"/>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217" name="Picture 216">
                  <a:extLst>
                    <a:ext uri="{FF2B5EF4-FFF2-40B4-BE49-F238E27FC236}">
                      <a16:creationId xmlns:a16="http://schemas.microsoft.com/office/drawing/2014/main" id="{5C2F9896-B855-324D-989D-FC8E5F54524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207" name="Group 206">
                <a:extLst>
                  <a:ext uri="{FF2B5EF4-FFF2-40B4-BE49-F238E27FC236}">
                    <a16:creationId xmlns:a16="http://schemas.microsoft.com/office/drawing/2014/main" id="{95A44349-1C15-2048-A5CE-71B9933DD7D0}"/>
                  </a:ext>
                </a:extLst>
              </p:cNvPr>
              <p:cNvGrpSpPr/>
              <p:nvPr/>
            </p:nvGrpSpPr>
            <p:grpSpPr>
              <a:xfrm>
                <a:off x="7968825" y="5119214"/>
                <a:ext cx="1217753" cy="1341120"/>
                <a:chOff x="7968825" y="5106151"/>
                <a:chExt cx="1217753" cy="1341120"/>
              </a:xfrm>
            </p:grpSpPr>
            <p:sp>
              <p:nvSpPr>
                <p:cNvPr id="214" name="TextBox 213">
                  <a:extLst>
                    <a:ext uri="{FF2B5EF4-FFF2-40B4-BE49-F238E27FC236}">
                      <a16:creationId xmlns:a16="http://schemas.microsoft.com/office/drawing/2014/main" id="{D083F108-422D-644A-B876-5F8F16A3888B}"/>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215" name="Picture 214">
                  <a:extLst>
                    <a:ext uri="{FF2B5EF4-FFF2-40B4-BE49-F238E27FC236}">
                      <a16:creationId xmlns:a16="http://schemas.microsoft.com/office/drawing/2014/main" id="{62C5BB74-2304-9948-8D9E-2D729010BD2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208" name="Group 207">
                <a:extLst>
                  <a:ext uri="{FF2B5EF4-FFF2-40B4-BE49-F238E27FC236}">
                    <a16:creationId xmlns:a16="http://schemas.microsoft.com/office/drawing/2014/main" id="{1399BA02-AF43-8448-9E33-D7C1F4E31475}"/>
                  </a:ext>
                </a:extLst>
              </p:cNvPr>
              <p:cNvGrpSpPr/>
              <p:nvPr/>
            </p:nvGrpSpPr>
            <p:grpSpPr>
              <a:xfrm>
                <a:off x="9187233" y="5115260"/>
                <a:ext cx="1362456" cy="1344168"/>
                <a:chOff x="9187233" y="5102197"/>
                <a:chExt cx="1362456" cy="1344168"/>
              </a:xfrm>
            </p:grpSpPr>
            <p:sp>
              <p:nvSpPr>
                <p:cNvPr id="212" name="TextBox 211">
                  <a:extLst>
                    <a:ext uri="{FF2B5EF4-FFF2-40B4-BE49-F238E27FC236}">
                      <a16:creationId xmlns:a16="http://schemas.microsoft.com/office/drawing/2014/main" id="{82907BB8-86D6-4749-99C8-54B4028C577C}"/>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213" name="Picture 212">
                  <a:extLst>
                    <a:ext uri="{FF2B5EF4-FFF2-40B4-BE49-F238E27FC236}">
                      <a16:creationId xmlns:a16="http://schemas.microsoft.com/office/drawing/2014/main" id="{CABFF0E2-7F1B-C541-8059-CD2DB284D68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209" name="Group 208">
                <a:extLst>
                  <a:ext uri="{FF2B5EF4-FFF2-40B4-BE49-F238E27FC236}">
                    <a16:creationId xmlns:a16="http://schemas.microsoft.com/office/drawing/2014/main" id="{16B6D524-F1D3-0441-8016-B148CF7A2CC5}"/>
                  </a:ext>
                </a:extLst>
              </p:cNvPr>
              <p:cNvGrpSpPr/>
              <p:nvPr/>
            </p:nvGrpSpPr>
            <p:grpSpPr>
              <a:xfrm>
                <a:off x="10548524" y="5114862"/>
                <a:ext cx="1444752" cy="1344168"/>
                <a:chOff x="10548524" y="5101799"/>
                <a:chExt cx="1444752" cy="1344168"/>
              </a:xfrm>
            </p:grpSpPr>
            <p:sp>
              <p:nvSpPr>
                <p:cNvPr id="210" name="TextBox 209">
                  <a:extLst>
                    <a:ext uri="{FF2B5EF4-FFF2-40B4-BE49-F238E27FC236}">
                      <a16:creationId xmlns:a16="http://schemas.microsoft.com/office/drawing/2014/main" id="{14EA69DE-A309-F24A-AD74-2AC588CFA309}"/>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211" name="Picture 210">
                  <a:extLst>
                    <a:ext uri="{FF2B5EF4-FFF2-40B4-BE49-F238E27FC236}">
                      <a16:creationId xmlns:a16="http://schemas.microsoft.com/office/drawing/2014/main" id="{CB28152E-C869-F647-AAFA-B0FB76EBE80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spTree>
    <p:extLst>
      <p:ext uri="{BB962C8B-B14F-4D97-AF65-F5344CB8AC3E}">
        <p14:creationId xmlns:p14="http://schemas.microsoft.com/office/powerpoint/2010/main" val="11148554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b="35111"/>
          <a:stretch>
            <a:fillRect/>
          </a:stretch>
        </p:blipFill>
        <p:spPr>
          <a:xfrm>
            <a:off x="0" y="-73491"/>
            <a:ext cx="12166314" cy="4450080"/>
          </a:xfrm>
          <a:prstGeom prst="rect">
            <a:avLst/>
          </a:prstGeom>
        </p:spPr>
      </p:pic>
      <p:sp>
        <p:nvSpPr>
          <p:cNvPr id="10" name="TextBox 9"/>
          <p:cNvSpPr txBox="1"/>
          <p:nvPr/>
        </p:nvSpPr>
        <p:spPr>
          <a:xfrm>
            <a:off x="9335015" y="1209540"/>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Presentaciones</a:t>
            </a:r>
          </a:p>
        </p:txBody>
      </p:sp>
      <p:sp>
        <p:nvSpPr>
          <p:cNvPr id="11" name="TextBox 10"/>
          <p:cNvSpPr txBox="1"/>
          <p:nvPr/>
        </p:nvSpPr>
        <p:spPr>
          <a:xfrm>
            <a:off x="4356783" y="236398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Premios</a:t>
            </a:r>
          </a:p>
        </p:txBody>
      </p:sp>
      <p:sp>
        <p:nvSpPr>
          <p:cNvPr id="13" name="TextBox 12"/>
          <p:cNvSpPr txBox="1"/>
          <p:nvPr/>
        </p:nvSpPr>
        <p:spPr>
          <a:xfrm>
            <a:off x="4488013" y="3613363"/>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Fiesta</a:t>
            </a:r>
          </a:p>
        </p:txBody>
      </p:sp>
      <p:grpSp>
        <p:nvGrpSpPr>
          <p:cNvPr id="12" name="Group 11"/>
          <p:cNvGrpSpPr/>
          <p:nvPr/>
        </p:nvGrpSpPr>
        <p:grpSpPr>
          <a:xfrm>
            <a:off x="6707563" y="790394"/>
            <a:ext cx="2467136" cy="1505853"/>
            <a:chOff x="4671499" y="1576140"/>
            <a:chExt cx="4795886" cy="2747821"/>
          </a:xfrm>
        </p:grpSpPr>
        <p:pic>
          <p:nvPicPr>
            <p:cNvPr id="14" name="Picture 13"/>
            <p:cNvPicPr>
              <a:picLocks noChangeAspect="1"/>
            </p:cNvPicPr>
            <p:nvPr/>
          </p:nvPicPr>
          <p:blipFill>
            <a:blip r:embed="rId4"/>
            <a:stretch>
              <a:fillRect/>
            </a:stretch>
          </p:blipFill>
          <p:spPr>
            <a:xfrm>
              <a:off x="4671499" y="1576140"/>
              <a:ext cx="4795886" cy="2747821"/>
            </a:xfrm>
            <a:prstGeom prst="rect">
              <a:avLst/>
            </a:prstGeom>
          </p:spPr>
        </p:pic>
        <p:sp>
          <p:nvSpPr>
            <p:cNvPr id="16" name="Rectangle 15"/>
            <p:cNvSpPr/>
            <p:nvPr/>
          </p:nvSpPr>
          <p:spPr>
            <a:xfrm>
              <a:off x="5386039" y="2588802"/>
              <a:ext cx="1873405" cy="87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36448" y="2465202"/>
              <a:ext cx="4306338" cy="730105"/>
            </a:xfrm>
            <a:prstGeom prst="rect">
              <a:avLst/>
            </a:prstGeom>
            <a:noFill/>
          </p:spPr>
          <p:txBody>
            <a:bodyPr wrap="square" rtlCol="0">
              <a:spAutoFit/>
            </a:bodyPr>
            <a:lstStyle/>
            <a:p>
              <a:r>
                <a:rPr lang="es-MX" sz="2000" b="1" i="0" strike="noStrike" cap="none" spc="0" baseline="0" dirty="0">
                  <a:solidFill>
                    <a:srgbClr val="000000"/>
                  </a:solidFill>
                  <a:effectLst/>
                  <a:latin typeface="Tahoma"/>
                  <a:ea typeface="Tahoma"/>
                  <a:cs typeface="Tahoma"/>
                </a:rPr>
                <a:t>Consentimiento</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0780" y="2097023"/>
            <a:ext cx="2006003" cy="1130759"/>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0292" y="3332225"/>
            <a:ext cx="2729932" cy="1538829"/>
          </a:xfrm>
          <a:prstGeom prst="rect">
            <a:avLst/>
          </a:prstGeom>
        </p:spPr>
      </p:pic>
      <p:sp>
        <p:nvSpPr>
          <p:cNvPr id="2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2" name="TextBox 21">
            <a:extLst>
              <a:ext uri="{FF2B5EF4-FFF2-40B4-BE49-F238E27FC236}">
                <a16:creationId xmlns:a16="http://schemas.microsoft.com/office/drawing/2014/main" id="{34B4B7DB-6C68-41F0-941D-82E6BDBA563B}"/>
              </a:ext>
            </a:extLst>
          </p:cNvPr>
          <p:cNvSpPr txBox="1"/>
          <p:nvPr/>
        </p:nvSpPr>
        <p:spPr>
          <a:xfrm>
            <a:off x="1894243" y="101618"/>
            <a:ext cx="5187540"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23" name="TextBox 22">
            <a:extLst>
              <a:ext uri="{FF2B5EF4-FFF2-40B4-BE49-F238E27FC236}">
                <a16:creationId xmlns:a16="http://schemas.microsoft.com/office/drawing/2014/main" id="{BBCF359C-5A2A-4D41-9377-4F573F9CEE55}"/>
              </a:ext>
            </a:extLst>
          </p:cNvPr>
          <p:cNvSpPr txBox="1"/>
          <p:nvPr/>
        </p:nvSpPr>
        <p:spPr>
          <a:xfrm>
            <a:off x="7113024" y="759704"/>
            <a:ext cx="1562052" cy="215444"/>
          </a:xfrm>
          <a:prstGeom prst="rect">
            <a:avLst/>
          </a:prstGeom>
          <a:solidFill>
            <a:schemeClr val="bg1"/>
          </a:solidFill>
        </p:spPr>
        <p:txBody>
          <a:bodyPr wrap="square" rtlCol="0">
            <a:spAutoFit/>
          </a:bodyPr>
          <a:lstStyle/>
          <a:p>
            <a:r>
              <a:rPr lang="en-US" sz="800" b="1" dirty="0">
                <a:latin typeface="Marvin Round" panose="02000000000000000000" pitchFamily="2" charset="0"/>
              </a:rPr>
              <a:t>MIS DERECHOS, MI VIDA</a:t>
            </a:r>
          </a:p>
        </p:txBody>
      </p:sp>
    </p:spTree>
    <p:extLst>
      <p:ext uri="{BB962C8B-B14F-4D97-AF65-F5344CB8AC3E}">
        <p14:creationId xmlns:p14="http://schemas.microsoft.com/office/powerpoint/2010/main" val="8321227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824" y="25343"/>
            <a:ext cx="10515600" cy="1325563"/>
          </a:xfrm>
        </p:spPr>
        <p:txBody>
          <a:bodyPr>
            <a:normAutofit/>
          </a:bodyPr>
          <a:lstStyle/>
          <a:p>
            <a:r>
              <a:rPr lang="es-MX" sz="5400" b="1" i="0" strike="noStrike" cap="none" spc="0" baseline="0">
                <a:solidFill>
                  <a:srgbClr val="000000"/>
                </a:solidFill>
                <a:effectLst/>
                <a:latin typeface="Tahoma"/>
                <a:ea typeface="Tahoma"/>
                <a:cs typeface="Tahoma"/>
              </a:rPr>
              <a:t>Presentaciones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12192"/>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4668"/>
          <a:stretch>
            <a:fillRect/>
          </a:stretch>
        </p:blipFill>
        <p:spPr>
          <a:xfrm>
            <a:off x="1000820" y="2036064"/>
            <a:ext cx="5751880" cy="4962726"/>
          </a:xfrm>
          <a:prstGeom prst="rect">
            <a:avLst/>
          </a:prstGeom>
        </p:spPr>
      </p:pic>
      <p:grpSp>
        <p:nvGrpSpPr>
          <p:cNvPr id="10" name="Group 9"/>
          <p:cNvGrpSpPr/>
          <p:nvPr/>
        </p:nvGrpSpPr>
        <p:grpSpPr>
          <a:xfrm>
            <a:off x="5171371" y="1350906"/>
            <a:ext cx="4795886" cy="2747821"/>
            <a:chOff x="4671499" y="1576140"/>
            <a:chExt cx="4795886" cy="2747821"/>
          </a:xfrm>
        </p:grpSpPr>
        <p:pic>
          <p:nvPicPr>
            <p:cNvPr id="11" name="Picture 10"/>
            <p:cNvPicPr>
              <a:picLocks noChangeAspect="1"/>
            </p:cNvPicPr>
            <p:nvPr/>
          </p:nvPicPr>
          <p:blipFill>
            <a:blip r:embed="rId5"/>
            <a:stretch>
              <a:fillRect/>
            </a:stretch>
          </p:blipFill>
          <p:spPr>
            <a:xfrm>
              <a:off x="4671499" y="1576140"/>
              <a:ext cx="4795886" cy="2747821"/>
            </a:xfrm>
            <a:prstGeom prst="rect">
              <a:avLst/>
            </a:prstGeom>
          </p:spPr>
        </p:pic>
        <p:sp>
          <p:nvSpPr>
            <p:cNvPr id="12" name="Rectangle 11"/>
            <p:cNvSpPr/>
            <p:nvPr/>
          </p:nvSpPr>
          <p:spPr>
            <a:xfrm>
              <a:off x="5386039" y="2588802"/>
              <a:ext cx="1873405" cy="87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29967" y="2465201"/>
              <a:ext cx="4260915" cy="707886"/>
            </a:xfrm>
            <a:prstGeom prst="rect">
              <a:avLst/>
            </a:prstGeom>
            <a:noFill/>
          </p:spPr>
          <p:txBody>
            <a:bodyPr wrap="square" rtlCol="0">
              <a:spAutoFit/>
            </a:bodyPr>
            <a:lstStyle/>
            <a:p>
              <a:r>
                <a:rPr lang="es-MX" sz="4000" b="1" i="0" strike="noStrike" cap="none" spc="0" baseline="0" dirty="0">
                  <a:solidFill>
                    <a:srgbClr val="000000"/>
                  </a:solidFill>
                  <a:effectLst/>
                  <a:latin typeface="Tahoma"/>
                  <a:ea typeface="Tahoma"/>
                  <a:cs typeface="Tahoma"/>
                </a:rPr>
                <a:t>Consentimiento</a:t>
              </a:r>
            </a:p>
          </p:txBody>
        </p:sp>
      </p:grpSp>
      <p:sp>
        <p:nvSpPr>
          <p:cNvPr id="1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6" name="TextBox 15">
            <a:extLst>
              <a:ext uri="{FF2B5EF4-FFF2-40B4-BE49-F238E27FC236}">
                <a16:creationId xmlns:a16="http://schemas.microsoft.com/office/drawing/2014/main" id="{DA376093-B4C2-4670-9D69-9346B89BB461}"/>
              </a:ext>
            </a:extLst>
          </p:cNvPr>
          <p:cNvSpPr txBox="1"/>
          <p:nvPr/>
        </p:nvSpPr>
        <p:spPr>
          <a:xfrm>
            <a:off x="5967046" y="1367667"/>
            <a:ext cx="3024554" cy="307777"/>
          </a:xfrm>
          <a:prstGeom prst="rect">
            <a:avLst/>
          </a:prstGeom>
          <a:solidFill>
            <a:schemeClr val="bg1"/>
          </a:solidFill>
        </p:spPr>
        <p:txBody>
          <a:bodyPr wrap="square" rtlCol="0">
            <a:spAutoFit/>
          </a:bodyPr>
          <a:lstStyle/>
          <a:p>
            <a:r>
              <a:rPr lang="en-US" sz="1400" b="1" dirty="0">
                <a:latin typeface="Marvin Round" panose="02000000000000000000" pitchFamily="2" charset="0"/>
              </a:rPr>
              <a:t>MIS DERECHOS, MI VIDA</a:t>
            </a:r>
          </a:p>
        </p:txBody>
      </p:sp>
    </p:spTree>
    <p:extLst>
      <p:ext uri="{BB962C8B-B14F-4D97-AF65-F5344CB8AC3E}">
        <p14:creationId xmlns:p14="http://schemas.microsoft.com/office/powerpoint/2010/main" val="42326243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333" y="551116"/>
            <a:ext cx="9594620" cy="54083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2192" y="-12192"/>
            <a:ext cx="2026025" cy="1613647"/>
          </a:xfrm>
          <a:prstGeom prst="rect">
            <a:avLst/>
          </a:prstGeom>
        </p:spPr>
      </p:pic>
      <p:sp>
        <p:nvSpPr>
          <p:cNvPr id="6"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 name="Freeform 2">
            <a:extLst>
              <a:ext uri="{FF2B5EF4-FFF2-40B4-BE49-F238E27FC236}">
                <a16:creationId xmlns:a16="http://schemas.microsoft.com/office/drawing/2014/main" id="{841BBB21-A973-714A-88D5-AA1E174521B6}"/>
              </a:ext>
            </a:extLst>
          </p:cNvPr>
          <p:cNvSpPr/>
          <p:nvPr/>
        </p:nvSpPr>
        <p:spPr>
          <a:xfrm>
            <a:off x="4204855" y="1953491"/>
            <a:ext cx="3959179" cy="2549236"/>
          </a:xfrm>
          <a:custGeom>
            <a:avLst/>
            <a:gdLst>
              <a:gd name="connsiteX0" fmla="*/ 581890 w 3959179"/>
              <a:gd name="connsiteY0" fmla="*/ 2521527 h 2549236"/>
              <a:gd name="connsiteX1" fmla="*/ 491836 w 3959179"/>
              <a:gd name="connsiteY1" fmla="*/ 2424545 h 2549236"/>
              <a:gd name="connsiteX2" fmla="*/ 443345 w 3959179"/>
              <a:gd name="connsiteY2" fmla="*/ 2376055 h 2549236"/>
              <a:gd name="connsiteX3" fmla="*/ 408709 w 3959179"/>
              <a:gd name="connsiteY3" fmla="*/ 2313709 h 2549236"/>
              <a:gd name="connsiteX4" fmla="*/ 381000 w 3959179"/>
              <a:gd name="connsiteY4" fmla="*/ 2272145 h 2549236"/>
              <a:gd name="connsiteX5" fmla="*/ 367145 w 3959179"/>
              <a:gd name="connsiteY5" fmla="*/ 2244436 h 2549236"/>
              <a:gd name="connsiteX6" fmla="*/ 360218 w 3959179"/>
              <a:gd name="connsiteY6" fmla="*/ 2223655 h 2549236"/>
              <a:gd name="connsiteX7" fmla="*/ 346363 w 3959179"/>
              <a:gd name="connsiteY7" fmla="*/ 2202873 h 2549236"/>
              <a:gd name="connsiteX8" fmla="*/ 332509 w 3959179"/>
              <a:gd name="connsiteY8" fmla="*/ 2161309 h 2549236"/>
              <a:gd name="connsiteX9" fmla="*/ 325581 w 3959179"/>
              <a:gd name="connsiteY9" fmla="*/ 2140527 h 2549236"/>
              <a:gd name="connsiteX10" fmla="*/ 284018 w 3959179"/>
              <a:gd name="connsiteY10" fmla="*/ 2112818 h 2549236"/>
              <a:gd name="connsiteX11" fmla="*/ 242454 w 3959179"/>
              <a:gd name="connsiteY11" fmla="*/ 2085109 h 2549236"/>
              <a:gd name="connsiteX12" fmla="*/ 221672 w 3959179"/>
              <a:gd name="connsiteY12" fmla="*/ 2071255 h 2549236"/>
              <a:gd name="connsiteX13" fmla="*/ 200890 w 3959179"/>
              <a:gd name="connsiteY13" fmla="*/ 2064327 h 2549236"/>
              <a:gd name="connsiteX14" fmla="*/ 124690 w 3959179"/>
              <a:gd name="connsiteY14" fmla="*/ 2029691 h 2549236"/>
              <a:gd name="connsiteX15" fmla="*/ 103909 w 3959179"/>
              <a:gd name="connsiteY15" fmla="*/ 2015836 h 2549236"/>
              <a:gd name="connsiteX16" fmla="*/ 90054 w 3959179"/>
              <a:gd name="connsiteY16" fmla="*/ 1974273 h 2549236"/>
              <a:gd name="connsiteX17" fmla="*/ 83127 w 3959179"/>
              <a:gd name="connsiteY17" fmla="*/ 1953491 h 2549236"/>
              <a:gd name="connsiteX18" fmla="*/ 27709 w 3959179"/>
              <a:gd name="connsiteY18" fmla="*/ 1891145 h 2549236"/>
              <a:gd name="connsiteX19" fmla="*/ 13854 w 3959179"/>
              <a:gd name="connsiteY19" fmla="*/ 1842655 h 2549236"/>
              <a:gd name="connsiteX20" fmla="*/ 0 w 3959179"/>
              <a:gd name="connsiteY20" fmla="*/ 1801091 h 2549236"/>
              <a:gd name="connsiteX21" fmla="*/ 34636 w 3959179"/>
              <a:gd name="connsiteY21" fmla="*/ 1773382 h 2549236"/>
              <a:gd name="connsiteX22" fmla="*/ 76200 w 3959179"/>
              <a:gd name="connsiteY22" fmla="*/ 1745673 h 2549236"/>
              <a:gd name="connsiteX23" fmla="*/ 117763 w 3959179"/>
              <a:gd name="connsiteY23" fmla="*/ 1731818 h 2549236"/>
              <a:gd name="connsiteX24" fmla="*/ 173181 w 3959179"/>
              <a:gd name="connsiteY24" fmla="*/ 1704109 h 2549236"/>
              <a:gd name="connsiteX25" fmla="*/ 193963 w 3959179"/>
              <a:gd name="connsiteY25" fmla="*/ 1697182 h 2549236"/>
              <a:gd name="connsiteX26" fmla="*/ 221672 w 3959179"/>
              <a:gd name="connsiteY26" fmla="*/ 1683327 h 2549236"/>
              <a:gd name="connsiteX27" fmla="*/ 249381 w 3959179"/>
              <a:gd name="connsiteY27" fmla="*/ 1676400 h 2549236"/>
              <a:gd name="connsiteX28" fmla="*/ 311727 w 3959179"/>
              <a:gd name="connsiteY28" fmla="*/ 1662545 h 2549236"/>
              <a:gd name="connsiteX29" fmla="*/ 353290 w 3959179"/>
              <a:gd name="connsiteY29" fmla="*/ 1648691 h 2549236"/>
              <a:gd name="connsiteX30" fmla="*/ 387927 w 3959179"/>
              <a:gd name="connsiteY30" fmla="*/ 1634836 h 2549236"/>
              <a:gd name="connsiteX31" fmla="*/ 429490 w 3959179"/>
              <a:gd name="connsiteY31" fmla="*/ 1627909 h 2549236"/>
              <a:gd name="connsiteX32" fmla="*/ 498763 w 3959179"/>
              <a:gd name="connsiteY32" fmla="*/ 1600200 h 2549236"/>
              <a:gd name="connsiteX33" fmla="*/ 519545 w 3959179"/>
              <a:gd name="connsiteY33" fmla="*/ 1593273 h 2549236"/>
              <a:gd name="connsiteX34" fmla="*/ 568036 w 3959179"/>
              <a:gd name="connsiteY34" fmla="*/ 1551709 h 2549236"/>
              <a:gd name="connsiteX35" fmla="*/ 595745 w 3959179"/>
              <a:gd name="connsiteY35" fmla="*/ 1544782 h 2549236"/>
              <a:gd name="connsiteX36" fmla="*/ 637309 w 3959179"/>
              <a:gd name="connsiteY36" fmla="*/ 1517073 h 2549236"/>
              <a:gd name="connsiteX37" fmla="*/ 685800 w 3959179"/>
              <a:gd name="connsiteY37" fmla="*/ 1482436 h 2549236"/>
              <a:gd name="connsiteX38" fmla="*/ 713509 w 3959179"/>
              <a:gd name="connsiteY38" fmla="*/ 1468582 h 2549236"/>
              <a:gd name="connsiteX39" fmla="*/ 741218 w 3959179"/>
              <a:gd name="connsiteY39" fmla="*/ 1447800 h 2549236"/>
              <a:gd name="connsiteX40" fmla="*/ 782781 w 3959179"/>
              <a:gd name="connsiteY40" fmla="*/ 1420091 h 2549236"/>
              <a:gd name="connsiteX41" fmla="*/ 803563 w 3959179"/>
              <a:gd name="connsiteY41" fmla="*/ 1406236 h 2549236"/>
              <a:gd name="connsiteX42" fmla="*/ 831272 w 3959179"/>
              <a:gd name="connsiteY42" fmla="*/ 1385455 h 2549236"/>
              <a:gd name="connsiteX43" fmla="*/ 872836 w 3959179"/>
              <a:gd name="connsiteY43" fmla="*/ 1371600 h 2549236"/>
              <a:gd name="connsiteX44" fmla="*/ 914400 w 3959179"/>
              <a:gd name="connsiteY44" fmla="*/ 1350818 h 2549236"/>
              <a:gd name="connsiteX45" fmla="*/ 962890 w 3959179"/>
              <a:gd name="connsiteY45" fmla="*/ 1323109 h 2549236"/>
              <a:gd name="connsiteX46" fmla="*/ 1004454 w 3959179"/>
              <a:gd name="connsiteY46" fmla="*/ 1309255 h 2549236"/>
              <a:gd name="connsiteX47" fmla="*/ 1059872 w 3959179"/>
              <a:gd name="connsiteY47" fmla="*/ 1274618 h 2549236"/>
              <a:gd name="connsiteX48" fmla="*/ 1122218 w 3959179"/>
              <a:gd name="connsiteY48" fmla="*/ 1239982 h 2549236"/>
              <a:gd name="connsiteX49" fmla="*/ 1156854 w 3959179"/>
              <a:gd name="connsiteY49" fmla="*/ 1212273 h 2549236"/>
              <a:gd name="connsiteX50" fmla="*/ 1198418 w 3959179"/>
              <a:gd name="connsiteY50" fmla="*/ 1184564 h 2549236"/>
              <a:gd name="connsiteX51" fmla="*/ 1219200 w 3959179"/>
              <a:gd name="connsiteY51" fmla="*/ 1170709 h 2549236"/>
              <a:gd name="connsiteX52" fmla="*/ 1239981 w 3959179"/>
              <a:gd name="connsiteY52" fmla="*/ 1163782 h 2549236"/>
              <a:gd name="connsiteX53" fmla="*/ 1288472 w 3959179"/>
              <a:gd name="connsiteY53" fmla="*/ 1136073 h 2549236"/>
              <a:gd name="connsiteX54" fmla="*/ 1330036 w 3959179"/>
              <a:gd name="connsiteY54" fmla="*/ 1108364 h 2549236"/>
              <a:gd name="connsiteX55" fmla="*/ 1357745 w 3959179"/>
              <a:gd name="connsiteY55" fmla="*/ 1094509 h 2549236"/>
              <a:gd name="connsiteX56" fmla="*/ 1378527 w 3959179"/>
              <a:gd name="connsiteY56" fmla="*/ 1073727 h 2549236"/>
              <a:gd name="connsiteX57" fmla="*/ 1399309 w 3959179"/>
              <a:gd name="connsiteY57" fmla="*/ 1066800 h 2549236"/>
              <a:gd name="connsiteX58" fmla="*/ 1427018 w 3959179"/>
              <a:gd name="connsiteY58" fmla="*/ 1052945 h 2549236"/>
              <a:gd name="connsiteX59" fmla="*/ 1489363 w 3959179"/>
              <a:gd name="connsiteY59" fmla="*/ 1018309 h 2549236"/>
              <a:gd name="connsiteX60" fmla="*/ 1544781 w 3959179"/>
              <a:gd name="connsiteY60" fmla="*/ 983673 h 2549236"/>
              <a:gd name="connsiteX61" fmla="*/ 1593272 w 3959179"/>
              <a:gd name="connsiteY61" fmla="*/ 955964 h 2549236"/>
              <a:gd name="connsiteX62" fmla="*/ 1614054 w 3959179"/>
              <a:gd name="connsiteY62" fmla="*/ 935182 h 2549236"/>
              <a:gd name="connsiteX63" fmla="*/ 1627909 w 3959179"/>
              <a:gd name="connsiteY63" fmla="*/ 914400 h 2549236"/>
              <a:gd name="connsiteX64" fmla="*/ 1648690 w 3959179"/>
              <a:gd name="connsiteY64" fmla="*/ 900545 h 2549236"/>
              <a:gd name="connsiteX65" fmla="*/ 1683327 w 3959179"/>
              <a:gd name="connsiteY65" fmla="*/ 865909 h 2549236"/>
              <a:gd name="connsiteX66" fmla="*/ 1752600 w 3959179"/>
              <a:gd name="connsiteY66" fmla="*/ 810491 h 2549236"/>
              <a:gd name="connsiteX67" fmla="*/ 1842654 w 3959179"/>
              <a:gd name="connsiteY67" fmla="*/ 734291 h 2549236"/>
              <a:gd name="connsiteX68" fmla="*/ 1863436 w 3959179"/>
              <a:gd name="connsiteY68" fmla="*/ 720436 h 2549236"/>
              <a:gd name="connsiteX69" fmla="*/ 1884218 w 3959179"/>
              <a:gd name="connsiteY69" fmla="*/ 713509 h 2549236"/>
              <a:gd name="connsiteX70" fmla="*/ 1939636 w 3959179"/>
              <a:gd name="connsiteY70" fmla="*/ 685800 h 2549236"/>
              <a:gd name="connsiteX71" fmla="*/ 2008909 w 3959179"/>
              <a:gd name="connsiteY71" fmla="*/ 665018 h 2549236"/>
              <a:gd name="connsiteX72" fmla="*/ 2043545 w 3959179"/>
              <a:gd name="connsiteY72" fmla="*/ 651164 h 2549236"/>
              <a:gd name="connsiteX73" fmla="*/ 2092036 w 3959179"/>
              <a:gd name="connsiteY73" fmla="*/ 630382 h 2549236"/>
              <a:gd name="connsiteX74" fmla="*/ 2133600 w 3959179"/>
              <a:gd name="connsiteY74" fmla="*/ 602673 h 2549236"/>
              <a:gd name="connsiteX75" fmla="*/ 2154381 w 3959179"/>
              <a:gd name="connsiteY75" fmla="*/ 588818 h 2549236"/>
              <a:gd name="connsiteX76" fmla="*/ 2223654 w 3959179"/>
              <a:gd name="connsiteY76" fmla="*/ 547255 h 2549236"/>
              <a:gd name="connsiteX77" fmla="*/ 2244436 w 3959179"/>
              <a:gd name="connsiteY77" fmla="*/ 533400 h 2549236"/>
              <a:gd name="connsiteX78" fmla="*/ 2265218 w 3959179"/>
              <a:gd name="connsiteY78" fmla="*/ 512618 h 2549236"/>
              <a:gd name="connsiteX79" fmla="*/ 2286000 w 3959179"/>
              <a:gd name="connsiteY79" fmla="*/ 505691 h 2549236"/>
              <a:gd name="connsiteX80" fmla="*/ 2327563 w 3959179"/>
              <a:gd name="connsiteY80" fmla="*/ 477982 h 2549236"/>
              <a:gd name="connsiteX81" fmla="*/ 2362200 w 3959179"/>
              <a:gd name="connsiteY81" fmla="*/ 457200 h 2549236"/>
              <a:gd name="connsiteX82" fmla="*/ 2417618 w 3959179"/>
              <a:gd name="connsiteY82" fmla="*/ 450273 h 2549236"/>
              <a:gd name="connsiteX83" fmla="*/ 2473036 w 3959179"/>
              <a:gd name="connsiteY83" fmla="*/ 436418 h 2549236"/>
              <a:gd name="connsiteX84" fmla="*/ 2542309 w 3959179"/>
              <a:gd name="connsiteY84" fmla="*/ 422564 h 2549236"/>
              <a:gd name="connsiteX85" fmla="*/ 2590800 w 3959179"/>
              <a:gd name="connsiteY85" fmla="*/ 408709 h 2549236"/>
              <a:gd name="connsiteX86" fmla="*/ 2611581 w 3959179"/>
              <a:gd name="connsiteY86" fmla="*/ 401782 h 2549236"/>
              <a:gd name="connsiteX87" fmla="*/ 2660072 w 3959179"/>
              <a:gd name="connsiteY87" fmla="*/ 394855 h 2549236"/>
              <a:gd name="connsiteX88" fmla="*/ 2701636 w 3959179"/>
              <a:gd name="connsiteY88" fmla="*/ 387927 h 2549236"/>
              <a:gd name="connsiteX89" fmla="*/ 2964872 w 3959179"/>
              <a:gd name="connsiteY89" fmla="*/ 374073 h 2549236"/>
              <a:gd name="connsiteX90" fmla="*/ 2992581 w 3959179"/>
              <a:gd name="connsiteY90" fmla="*/ 367145 h 2549236"/>
              <a:gd name="connsiteX91" fmla="*/ 3020290 w 3959179"/>
              <a:gd name="connsiteY91" fmla="*/ 353291 h 2549236"/>
              <a:gd name="connsiteX92" fmla="*/ 3041072 w 3959179"/>
              <a:gd name="connsiteY92" fmla="*/ 346364 h 2549236"/>
              <a:gd name="connsiteX93" fmla="*/ 3089563 w 3959179"/>
              <a:gd name="connsiteY93" fmla="*/ 325582 h 2549236"/>
              <a:gd name="connsiteX94" fmla="*/ 3144981 w 3959179"/>
              <a:gd name="connsiteY94" fmla="*/ 318655 h 2549236"/>
              <a:gd name="connsiteX95" fmla="*/ 3262745 w 3959179"/>
              <a:gd name="connsiteY95" fmla="*/ 297873 h 2549236"/>
              <a:gd name="connsiteX96" fmla="*/ 3311236 w 3959179"/>
              <a:gd name="connsiteY96" fmla="*/ 284018 h 2549236"/>
              <a:gd name="connsiteX97" fmla="*/ 3332018 w 3959179"/>
              <a:gd name="connsiteY97" fmla="*/ 270164 h 2549236"/>
              <a:gd name="connsiteX98" fmla="*/ 3352800 w 3959179"/>
              <a:gd name="connsiteY98" fmla="*/ 263236 h 2549236"/>
              <a:gd name="connsiteX99" fmla="*/ 3394363 w 3959179"/>
              <a:gd name="connsiteY99" fmla="*/ 235527 h 2549236"/>
              <a:gd name="connsiteX100" fmla="*/ 3435927 w 3959179"/>
              <a:gd name="connsiteY100" fmla="*/ 166255 h 2549236"/>
              <a:gd name="connsiteX101" fmla="*/ 3456709 w 3959179"/>
              <a:gd name="connsiteY101" fmla="*/ 131618 h 2549236"/>
              <a:gd name="connsiteX102" fmla="*/ 3477490 w 3959179"/>
              <a:gd name="connsiteY102" fmla="*/ 90055 h 2549236"/>
              <a:gd name="connsiteX103" fmla="*/ 3505200 w 3959179"/>
              <a:gd name="connsiteY103" fmla="*/ 69273 h 2549236"/>
              <a:gd name="connsiteX104" fmla="*/ 3525981 w 3959179"/>
              <a:gd name="connsiteY104" fmla="*/ 62345 h 2549236"/>
              <a:gd name="connsiteX105" fmla="*/ 3588327 w 3959179"/>
              <a:gd name="connsiteY105" fmla="*/ 48491 h 2549236"/>
              <a:gd name="connsiteX106" fmla="*/ 3671454 w 3959179"/>
              <a:gd name="connsiteY106" fmla="*/ 20782 h 2549236"/>
              <a:gd name="connsiteX107" fmla="*/ 3692236 w 3959179"/>
              <a:gd name="connsiteY107" fmla="*/ 13855 h 2549236"/>
              <a:gd name="connsiteX108" fmla="*/ 3803072 w 3959179"/>
              <a:gd name="connsiteY108" fmla="*/ 0 h 2549236"/>
              <a:gd name="connsiteX109" fmla="*/ 3886200 w 3959179"/>
              <a:gd name="connsiteY109" fmla="*/ 6927 h 2549236"/>
              <a:gd name="connsiteX110" fmla="*/ 3893127 w 3959179"/>
              <a:gd name="connsiteY110" fmla="*/ 27709 h 2549236"/>
              <a:gd name="connsiteX111" fmla="*/ 3900054 w 3959179"/>
              <a:gd name="connsiteY111" fmla="*/ 83127 h 2549236"/>
              <a:gd name="connsiteX112" fmla="*/ 3913909 w 3959179"/>
              <a:gd name="connsiteY112" fmla="*/ 124691 h 2549236"/>
              <a:gd name="connsiteX113" fmla="*/ 3920836 w 3959179"/>
              <a:gd name="connsiteY113" fmla="*/ 159327 h 2549236"/>
              <a:gd name="connsiteX114" fmla="*/ 3927763 w 3959179"/>
              <a:gd name="connsiteY114" fmla="*/ 187036 h 2549236"/>
              <a:gd name="connsiteX115" fmla="*/ 3934690 w 3959179"/>
              <a:gd name="connsiteY115" fmla="*/ 207818 h 2549236"/>
              <a:gd name="connsiteX116" fmla="*/ 3948545 w 3959179"/>
              <a:gd name="connsiteY116" fmla="*/ 277091 h 2549236"/>
              <a:gd name="connsiteX117" fmla="*/ 3948545 w 3959179"/>
              <a:gd name="connsiteY117" fmla="*/ 706582 h 2549236"/>
              <a:gd name="connsiteX118" fmla="*/ 3934690 w 3959179"/>
              <a:gd name="connsiteY118" fmla="*/ 803564 h 2549236"/>
              <a:gd name="connsiteX119" fmla="*/ 3900054 w 3959179"/>
              <a:gd name="connsiteY119" fmla="*/ 838200 h 2549236"/>
              <a:gd name="connsiteX120" fmla="*/ 3858490 w 3959179"/>
              <a:gd name="connsiteY120" fmla="*/ 852055 h 2549236"/>
              <a:gd name="connsiteX121" fmla="*/ 3816927 w 3959179"/>
              <a:gd name="connsiteY121" fmla="*/ 872836 h 2549236"/>
              <a:gd name="connsiteX122" fmla="*/ 3796145 w 3959179"/>
              <a:gd name="connsiteY122" fmla="*/ 886691 h 2549236"/>
              <a:gd name="connsiteX123" fmla="*/ 3754581 w 3959179"/>
              <a:gd name="connsiteY123" fmla="*/ 900545 h 2549236"/>
              <a:gd name="connsiteX124" fmla="*/ 3692236 w 3959179"/>
              <a:gd name="connsiteY124" fmla="*/ 921327 h 2549236"/>
              <a:gd name="connsiteX125" fmla="*/ 3671454 w 3959179"/>
              <a:gd name="connsiteY125" fmla="*/ 928255 h 2549236"/>
              <a:gd name="connsiteX126" fmla="*/ 3650672 w 3959179"/>
              <a:gd name="connsiteY126" fmla="*/ 935182 h 2549236"/>
              <a:gd name="connsiteX127" fmla="*/ 3588327 w 3959179"/>
              <a:gd name="connsiteY127" fmla="*/ 962891 h 2549236"/>
              <a:gd name="connsiteX128" fmla="*/ 3567545 w 3959179"/>
              <a:gd name="connsiteY128" fmla="*/ 969818 h 2549236"/>
              <a:gd name="connsiteX129" fmla="*/ 3546763 w 3959179"/>
              <a:gd name="connsiteY129" fmla="*/ 983673 h 2549236"/>
              <a:gd name="connsiteX130" fmla="*/ 3519054 w 3959179"/>
              <a:gd name="connsiteY130" fmla="*/ 990600 h 2549236"/>
              <a:gd name="connsiteX131" fmla="*/ 3498272 w 3959179"/>
              <a:gd name="connsiteY131" fmla="*/ 997527 h 2549236"/>
              <a:gd name="connsiteX132" fmla="*/ 3456709 w 3959179"/>
              <a:gd name="connsiteY132" fmla="*/ 1018309 h 2549236"/>
              <a:gd name="connsiteX133" fmla="*/ 3435927 w 3959179"/>
              <a:gd name="connsiteY133" fmla="*/ 1032164 h 2549236"/>
              <a:gd name="connsiteX134" fmla="*/ 3394363 w 3959179"/>
              <a:gd name="connsiteY134" fmla="*/ 1046018 h 2549236"/>
              <a:gd name="connsiteX135" fmla="*/ 3366654 w 3959179"/>
              <a:gd name="connsiteY135" fmla="*/ 1059873 h 2549236"/>
              <a:gd name="connsiteX136" fmla="*/ 3345872 w 3959179"/>
              <a:gd name="connsiteY136" fmla="*/ 1073727 h 2549236"/>
              <a:gd name="connsiteX137" fmla="*/ 3304309 w 3959179"/>
              <a:gd name="connsiteY137" fmla="*/ 1087582 h 2549236"/>
              <a:gd name="connsiteX138" fmla="*/ 3283527 w 3959179"/>
              <a:gd name="connsiteY138" fmla="*/ 1094509 h 2549236"/>
              <a:gd name="connsiteX139" fmla="*/ 3262745 w 3959179"/>
              <a:gd name="connsiteY139" fmla="*/ 1108364 h 2549236"/>
              <a:gd name="connsiteX140" fmla="*/ 3221181 w 3959179"/>
              <a:gd name="connsiteY140" fmla="*/ 1122218 h 2549236"/>
              <a:gd name="connsiteX141" fmla="*/ 3158836 w 3959179"/>
              <a:gd name="connsiteY141" fmla="*/ 1143000 h 2549236"/>
              <a:gd name="connsiteX142" fmla="*/ 3096490 w 3959179"/>
              <a:gd name="connsiteY142" fmla="*/ 1163782 h 2549236"/>
              <a:gd name="connsiteX143" fmla="*/ 3075709 w 3959179"/>
              <a:gd name="connsiteY143" fmla="*/ 1170709 h 2549236"/>
              <a:gd name="connsiteX144" fmla="*/ 3020290 w 3959179"/>
              <a:gd name="connsiteY144" fmla="*/ 1184564 h 2549236"/>
              <a:gd name="connsiteX145" fmla="*/ 2916381 w 3959179"/>
              <a:gd name="connsiteY145" fmla="*/ 1219200 h 2549236"/>
              <a:gd name="connsiteX146" fmla="*/ 2874818 w 3959179"/>
              <a:gd name="connsiteY146" fmla="*/ 1233055 h 2549236"/>
              <a:gd name="connsiteX147" fmla="*/ 2854036 w 3959179"/>
              <a:gd name="connsiteY147" fmla="*/ 1239982 h 2549236"/>
              <a:gd name="connsiteX148" fmla="*/ 2784763 w 3959179"/>
              <a:gd name="connsiteY148" fmla="*/ 1260764 h 2549236"/>
              <a:gd name="connsiteX149" fmla="*/ 2763981 w 3959179"/>
              <a:gd name="connsiteY149" fmla="*/ 1267691 h 2549236"/>
              <a:gd name="connsiteX150" fmla="*/ 2743200 w 3959179"/>
              <a:gd name="connsiteY150" fmla="*/ 1274618 h 2549236"/>
              <a:gd name="connsiteX151" fmla="*/ 2701636 w 3959179"/>
              <a:gd name="connsiteY151" fmla="*/ 1302327 h 2549236"/>
              <a:gd name="connsiteX152" fmla="*/ 2680854 w 3959179"/>
              <a:gd name="connsiteY152" fmla="*/ 1316182 h 2549236"/>
              <a:gd name="connsiteX153" fmla="*/ 2646218 w 3959179"/>
              <a:gd name="connsiteY153" fmla="*/ 1343891 h 2549236"/>
              <a:gd name="connsiteX154" fmla="*/ 2604654 w 3959179"/>
              <a:gd name="connsiteY154" fmla="*/ 1371600 h 2549236"/>
              <a:gd name="connsiteX155" fmla="*/ 2563090 w 3959179"/>
              <a:gd name="connsiteY155" fmla="*/ 1385455 h 2549236"/>
              <a:gd name="connsiteX156" fmla="*/ 2542309 w 3959179"/>
              <a:gd name="connsiteY156" fmla="*/ 1399309 h 2549236"/>
              <a:gd name="connsiteX157" fmla="*/ 2500745 w 3959179"/>
              <a:gd name="connsiteY157" fmla="*/ 1413164 h 2549236"/>
              <a:gd name="connsiteX158" fmla="*/ 2417618 w 3959179"/>
              <a:gd name="connsiteY158" fmla="*/ 1468582 h 2549236"/>
              <a:gd name="connsiteX159" fmla="*/ 2396836 w 3959179"/>
              <a:gd name="connsiteY159" fmla="*/ 1482436 h 2549236"/>
              <a:gd name="connsiteX160" fmla="*/ 2376054 w 3959179"/>
              <a:gd name="connsiteY160" fmla="*/ 1496291 h 2549236"/>
              <a:gd name="connsiteX161" fmla="*/ 2327563 w 3959179"/>
              <a:gd name="connsiteY161" fmla="*/ 1517073 h 2549236"/>
              <a:gd name="connsiteX162" fmla="*/ 2286000 w 3959179"/>
              <a:gd name="connsiteY162" fmla="*/ 1544782 h 2549236"/>
              <a:gd name="connsiteX163" fmla="*/ 2237509 w 3959179"/>
              <a:gd name="connsiteY163" fmla="*/ 1572491 h 2549236"/>
              <a:gd name="connsiteX164" fmla="*/ 2182090 w 3959179"/>
              <a:gd name="connsiteY164" fmla="*/ 1620982 h 2549236"/>
              <a:gd name="connsiteX165" fmla="*/ 2119745 w 3959179"/>
              <a:gd name="connsiteY165" fmla="*/ 1669473 h 2549236"/>
              <a:gd name="connsiteX166" fmla="*/ 1974272 w 3959179"/>
              <a:gd name="connsiteY166" fmla="*/ 1766455 h 2549236"/>
              <a:gd name="connsiteX167" fmla="*/ 1932709 w 3959179"/>
              <a:gd name="connsiteY167" fmla="*/ 1794164 h 2549236"/>
              <a:gd name="connsiteX168" fmla="*/ 1911927 w 3959179"/>
              <a:gd name="connsiteY168" fmla="*/ 1808018 h 2549236"/>
              <a:gd name="connsiteX169" fmla="*/ 1891145 w 3959179"/>
              <a:gd name="connsiteY169" fmla="*/ 1814945 h 2549236"/>
              <a:gd name="connsiteX170" fmla="*/ 1870363 w 3959179"/>
              <a:gd name="connsiteY170" fmla="*/ 1828800 h 2549236"/>
              <a:gd name="connsiteX171" fmla="*/ 1842654 w 3959179"/>
              <a:gd name="connsiteY171" fmla="*/ 1849582 h 2549236"/>
              <a:gd name="connsiteX172" fmla="*/ 1821872 w 3959179"/>
              <a:gd name="connsiteY172" fmla="*/ 1856509 h 2549236"/>
              <a:gd name="connsiteX173" fmla="*/ 1697181 w 3959179"/>
              <a:gd name="connsiteY173" fmla="*/ 1939636 h 2549236"/>
              <a:gd name="connsiteX174" fmla="*/ 1676400 w 3959179"/>
              <a:gd name="connsiteY174" fmla="*/ 1953491 h 2549236"/>
              <a:gd name="connsiteX175" fmla="*/ 1634836 w 3959179"/>
              <a:gd name="connsiteY175" fmla="*/ 1967345 h 2549236"/>
              <a:gd name="connsiteX176" fmla="*/ 1572490 w 3959179"/>
              <a:gd name="connsiteY176" fmla="*/ 2008909 h 2549236"/>
              <a:gd name="connsiteX177" fmla="*/ 1551709 w 3959179"/>
              <a:gd name="connsiteY177" fmla="*/ 2022764 h 2549236"/>
              <a:gd name="connsiteX178" fmla="*/ 1530927 w 3959179"/>
              <a:gd name="connsiteY178" fmla="*/ 2036618 h 2549236"/>
              <a:gd name="connsiteX179" fmla="*/ 1496290 w 3959179"/>
              <a:gd name="connsiteY179" fmla="*/ 2078182 h 2549236"/>
              <a:gd name="connsiteX180" fmla="*/ 1482436 w 3959179"/>
              <a:gd name="connsiteY180" fmla="*/ 2098964 h 2549236"/>
              <a:gd name="connsiteX181" fmla="*/ 1461654 w 3959179"/>
              <a:gd name="connsiteY181" fmla="*/ 2126673 h 2549236"/>
              <a:gd name="connsiteX182" fmla="*/ 1440872 w 3959179"/>
              <a:gd name="connsiteY182" fmla="*/ 2147455 h 2549236"/>
              <a:gd name="connsiteX183" fmla="*/ 1420090 w 3959179"/>
              <a:gd name="connsiteY183" fmla="*/ 2175164 h 2549236"/>
              <a:gd name="connsiteX184" fmla="*/ 1399309 w 3959179"/>
              <a:gd name="connsiteY184" fmla="*/ 2189018 h 2549236"/>
              <a:gd name="connsiteX185" fmla="*/ 1350818 w 3959179"/>
              <a:gd name="connsiteY185" fmla="*/ 2230582 h 2549236"/>
              <a:gd name="connsiteX186" fmla="*/ 1330036 w 3959179"/>
              <a:gd name="connsiteY186" fmla="*/ 2237509 h 2549236"/>
              <a:gd name="connsiteX187" fmla="*/ 1288472 w 3959179"/>
              <a:gd name="connsiteY187" fmla="*/ 2265218 h 2549236"/>
              <a:gd name="connsiteX188" fmla="*/ 1246909 w 3959179"/>
              <a:gd name="connsiteY188" fmla="*/ 2292927 h 2549236"/>
              <a:gd name="connsiteX189" fmla="*/ 1226127 w 3959179"/>
              <a:gd name="connsiteY189" fmla="*/ 2306782 h 2549236"/>
              <a:gd name="connsiteX190" fmla="*/ 1184563 w 3959179"/>
              <a:gd name="connsiteY190" fmla="*/ 2320636 h 2549236"/>
              <a:gd name="connsiteX191" fmla="*/ 1163781 w 3959179"/>
              <a:gd name="connsiteY191" fmla="*/ 2327564 h 2549236"/>
              <a:gd name="connsiteX192" fmla="*/ 1122218 w 3959179"/>
              <a:gd name="connsiteY192" fmla="*/ 2348345 h 2549236"/>
              <a:gd name="connsiteX193" fmla="*/ 1073727 w 3959179"/>
              <a:gd name="connsiteY193" fmla="*/ 2376055 h 2549236"/>
              <a:gd name="connsiteX194" fmla="*/ 1052945 w 3959179"/>
              <a:gd name="connsiteY194" fmla="*/ 2389909 h 2549236"/>
              <a:gd name="connsiteX195" fmla="*/ 1032163 w 3959179"/>
              <a:gd name="connsiteY195" fmla="*/ 2396836 h 2549236"/>
              <a:gd name="connsiteX196" fmla="*/ 1004454 w 3959179"/>
              <a:gd name="connsiteY196" fmla="*/ 2410691 h 2549236"/>
              <a:gd name="connsiteX197" fmla="*/ 962890 w 3959179"/>
              <a:gd name="connsiteY197" fmla="*/ 2424545 h 2549236"/>
              <a:gd name="connsiteX198" fmla="*/ 942109 w 3959179"/>
              <a:gd name="connsiteY198" fmla="*/ 2431473 h 2549236"/>
              <a:gd name="connsiteX199" fmla="*/ 921327 w 3959179"/>
              <a:gd name="connsiteY199" fmla="*/ 2438400 h 2549236"/>
              <a:gd name="connsiteX200" fmla="*/ 879763 w 3959179"/>
              <a:gd name="connsiteY200" fmla="*/ 2466109 h 2549236"/>
              <a:gd name="connsiteX201" fmla="*/ 817418 w 3959179"/>
              <a:gd name="connsiteY201" fmla="*/ 2514600 h 2549236"/>
              <a:gd name="connsiteX202" fmla="*/ 796636 w 3959179"/>
              <a:gd name="connsiteY202" fmla="*/ 2528455 h 2549236"/>
              <a:gd name="connsiteX203" fmla="*/ 748145 w 3959179"/>
              <a:gd name="connsiteY203" fmla="*/ 2549236 h 2549236"/>
              <a:gd name="connsiteX204" fmla="*/ 720436 w 3959179"/>
              <a:gd name="connsiteY204" fmla="*/ 2542309 h 2549236"/>
              <a:gd name="connsiteX205" fmla="*/ 699654 w 3959179"/>
              <a:gd name="connsiteY205" fmla="*/ 2535382 h 2549236"/>
              <a:gd name="connsiteX206" fmla="*/ 637309 w 3959179"/>
              <a:gd name="connsiteY206" fmla="*/ 2528455 h 2549236"/>
              <a:gd name="connsiteX207" fmla="*/ 588818 w 3959179"/>
              <a:gd name="connsiteY207" fmla="*/ 2521527 h 2549236"/>
              <a:gd name="connsiteX208" fmla="*/ 581890 w 3959179"/>
              <a:gd name="connsiteY208" fmla="*/ 2521527 h 254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959179" h="2549236">
                <a:moveTo>
                  <a:pt x="581890" y="2521527"/>
                </a:moveTo>
                <a:cubicBezTo>
                  <a:pt x="565726" y="2505363"/>
                  <a:pt x="518305" y="2459837"/>
                  <a:pt x="491836" y="2424545"/>
                </a:cubicBezTo>
                <a:cubicBezTo>
                  <a:pt x="464127" y="2387600"/>
                  <a:pt x="480290" y="2403763"/>
                  <a:pt x="443345" y="2376055"/>
                </a:cubicBezTo>
                <a:cubicBezTo>
                  <a:pt x="427918" y="2345200"/>
                  <a:pt x="429003" y="2345600"/>
                  <a:pt x="408709" y="2313709"/>
                </a:cubicBezTo>
                <a:cubicBezTo>
                  <a:pt x="399770" y="2299661"/>
                  <a:pt x="388447" y="2287038"/>
                  <a:pt x="381000" y="2272145"/>
                </a:cubicBezTo>
                <a:cubicBezTo>
                  <a:pt x="376382" y="2262909"/>
                  <a:pt x="371213" y="2253928"/>
                  <a:pt x="367145" y="2244436"/>
                </a:cubicBezTo>
                <a:cubicBezTo>
                  <a:pt x="364269" y="2237725"/>
                  <a:pt x="363483" y="2230186"/>
                  <a:pt x="360218" y="2223655"/>
                </a:cubicBezTo>
                <a:cubicBezTo>
                  <a:pt x="356495" y="2216208"/>
                  <a:pt x="350981" y="2209800"/>
                  <a:pt x="346363" y="2202873"/>
                </a:cubicBezTo>
                <a:lnTo>
                  <a:pt x="332509" y="2161309"/>
                </a:lnTo>
                <a:cubicBezTo>
                  <a:pt x="330200" y="2154382"/>
                  <a:pt x="330744" y="2145691"/>
                  <a:pt x="325581" y="2140527"/>
                </a:cubicBezTo>
                <a:cubicBezTo>
                  <a:pt x="279464" y="2094408"/>
                  <a:pt x="329130" y="2137880"/>
                  <a:pt x="284018" y="2112818"/>
                </a:cubicBezTo>
                <a:cubicBezTo>
                  <a:pt x="269462" y="2104732"/>
                  <a:pt x="256309" y="2094345"/>
                  <a:pt x="242454" y="2085109"/>
                </a:cubicBezTo>
                <a:cubicBezTo>
                  <a:pt x="235527" y="2080491"/>
                  <a:pt x="229570" y="2073888"/>
                  <a:pt x="221672" y="2071255"/>
                </a:cubicBezTo>
                <a:cubicBezTo>
                  <a:pt x="214745" y="2068946"/>
                  <a:pt x="207273" y="2067873"/>
                  <a:pt x="200890" y="2064327"/>
                </a:cubicBezTo>
                <a:cubicBezTo>
                  <a:pt x="133482" y="2026877"/>
                  <a:pt x="187002" y="2042153"/>
                  <a:pt x="124690" y="2029691"/>
                </a:cubicBezTo>
                <a:cubicBezTo>
                  <a:pt x="117763" y="2025073"/>
                  <a:pt x="108321" y="2022896"/>
                  <a:pt x="103909" y="2015836"/>
                </a:cubicBezTo>
                <a:cubicBezTo>
                  <a:pt x="96169" y="2003452"/>
                  <a:pt x="94672" y="1988127"/>
                  <a:pt x="90054" y="1974273"/>
                </a:cubicBezTo>
                <a:cubicBezTo>
                  <a:pt x="87745" y="1967346"/>
                  <a:pt x="88290" y="1958654"/>
                  <a:pt x="83127" y="1953491"/>
                </a:cubicBezTo>
                <a:cubicBezTo>
                  <a:pt x="64761" y="1935125"/>
                  <a:pt x="40072" y="1915871"/>
                  <a:pt x="27709" y="1891145"/>
                </a:cubicBezTo>
                <a:cubicBezTo>
                  <a:pt x="21885" y="1879498"/>
                  <a:pt x="17186" y="1853762"/>
                  <a:pt x="13854" y="1842655"/>
                </a:cubicBezTo>
                <a:cubicBezTo>
                  <a:pt x="9658" y="1828667"/>
                  <a:pt x="0" y="1801091"/>
                  <a:pt x="0" y="1801091"/>
                </a:cubicBezTo>
                <a:cubicBezTo>
                  <a:pt x="25598" y="1762692"/>
                  <a:pt x="-792" y="1793064"/>
                  <a:pt x="34636" y="1773382"/>
                </a:cubicBezTo>
                <a:cubicBezTo>
                  <a:pt x="49192" y="1765296"/>
                  <a:pt x="62345" y="1754909"/>
                  <a:pt x="76200" y="1745673"/>
                </a:cubicBezTo>
                <a:cubicBezTo>
                  <a:pt x="88351" y="1737572"/>
                  <a:pt x="104701" y="1738349"/>
                  <a:pt x="117763" y="1731818"/>
                </a:cubicBezTo>
                <a:cubicBezTo>
                  <a:pt x="136236" y="1722582"/>
                  <a:pt x="153588" y="1710640"/>
                  <a:pt x="173181" y="1704109"/>
                </a:cubicBezTo>
                <a:cubicBezTo>
                  <a:pt x="180108" y="1701800"/>
                  <a:pt x="187251" y="1700058"/>
                  <a:pt x="193963" y="1697182"/>
                </a:cubicBezTo>
                <a:cubicBezTo>
                  <a:pt x="203455" y="1693114"/>
                  <a:pt x="212003" y="1686953"/>
                  <a:pt x="221672" y="1683327"/>
                </a:cubicBezTo>
                <a:cubicBezTo>
                  <a:pt x="230586" y="1679984"/>
                  <a:pt x="240087" y="1678465"/>
                  <a:pt x="249381" y="1676400"/>
                </a:cubicBezTo>
                <a:cubicBezTo>
                  <a:pt x="274824" y="1670746"/>
                  <a:pt x="287578" y="1669790"/>
                  <a:pt x="311727" y="1662545"/>
                </a:cubicBezTo>
                <a:cubicBezTo>
                  <a:pt x="325715" y="1658349"/>
                  <a:pt x="339731" y="1654115"/>
                  <a:pt x="353290" y="1648691"/>
                </a:cubicBezTo>
                <a:cubicBezTo>
                  <a:pt x="364836" y="1644073"/>
                  <a:pt x="375930" y="1638108"/>
                  <a:pt x="387927" y="1634836"/>
                </a:cubicBezTo>
                <a:cubicBezTo>
                  <a:pt x="401478" y="1631140"/>
                  <a:pt x="415636" y="1630218"/>
                  <a:pt x="429490" y="1627909"/>
                </a:cubicBezTo>
                <a:cubicBezTo>
                  <a:pt x="470260" y="1607526"/>
                  <a:pt x="447407" y="1617319"/>
                  <a:pt x="498763" y="1600200"/>
                </a:cubicBezTo>
                <a:lnTo>
                  <a:pt x="519545" y="1593273"/>
                </a:lnTo>
                <a:cubicBezTo>
                  <a:pt x="533409" y="1579409"/>
                  <a:pt x="550263" y="1560595"/>
                  <a:pt x="568036" y="1551709"/>
                </a:cubicBezTo>
                <a:cubicBezTo>
                  <a:pt x="576551" y="1547451"/>
                  <a:pt x="586509" y="1547091"/>
                  <a:pt x="595745" y="1544782"/>
                </a:cubicBezTo>
                <a:cubicBezTo>
                  <a:pt x="609600" y="1535546"/>
                  <a:pt x="623988" y="1527064"/>
                  <a:pt x="637309" y="1517073"/>
                </a:cubicBezTo>
                <a:cubicBezTo>
                  <a:pt x="649201" y="1508154"/>
                  <a:pt x="671621" y="1490538"/>
                  <a:pt x="685800" y="1482436"/>
                </a:cubicBezTo>
                <a:cubicBezTo>
                  <a:pt x="694766" y="1477313"/>
                  <a:pt x="704752" y="1474055"/>
                  <a:pt x="713509" y="1468582"/>
                </a:cubicBezTo>
                <a:cubicBezTo>
                  <a:pt x="723300" y="1462463"/>
                  <a:pt x="731760" y="1454421"/>
                  <a:pt x="741218" y="1447800"/>
                </a:cubicBezTo>
                <a:cubicBezTo>
                  <a:pt x="754859" y="1438251"/>
                  <a:pt x="768927" y="1429327"/>
                  <a:pt x="782781" y="1420091"/>
                </a:cubicBezTo>
                <a:cubicBezTo>
                  <a:pt x="789708" y="1415473"/>
                  <a:pt x="796902" y="1411231"/>
                  <a:pt x="803563" y="1406236"/>
                </a:cubicBezTo>
                <a:cubicBezTo>
                  <a:pt x="812799" y="1399309"/>
                  <a:pt x="820946" y="1390618"/>
                  <a:pt x="831272" y="1385455"/>
                </a:cubicBezTo>
                <a:cubicBezTo>
                  <a:pt x="844334" y="1378924"/>
                  <a:pt x="872836" y="1371600"/>
                  <a:pt x="872836" y="1371600"/>
                </a:cubicBezTo>
                <a:cubicBezTo>
                  <a:pt x="932390" y="1331896"/>
                  <a:pt x="857043" y="1379496"/>
                  <a:pt x="914400" y="1350818"/>
                </a:cubicBezTo>
                <a:cubicBezTo>
                  <a:pt x="964386" y="1325825"/>
                  <a:pt x="902166" y="1347398"/>
                  <a:pt x="962890" y="1323109"/>
                </a:cubicBezTo>
                <a:cubicBezTo>
                  <a:pt x="976450" y="1317685"/>
                  <a:pt x="1004454" y="1309255"/>
                  <a:pt x="1004454" y="1309255"/>
                </a:cubicBezTo>
                <a:cubicBezTo>
                  <a:pt x="1020939" y="1298265"/>
                  <a:pt x="1043163" y="1282972"/>
                  <a:pt x="1059872" y="1274618"/>
                </a:cubicBezTo>
                <a:cubicBezTo>
                  <a:pt x="1123373" y="1242868"/>
                  <a:pt x="1067715" y="1280860"/>
                  <a:pt x="1122218" y="1239982"/>
                </a:cubicBezTo>
                <a:cubicBezTo>
                  <a:pt x="1147816" y="1201583"/>
                  <a:pt x="1121426" y="1231955"/>
                  <a:pt x="1156854" y="1212273"/>
                </a:cubicBezTo>
                <a:cubicBezTo>
                  <a:pt x="1171410" y="1204187"/>
                  <a:pt x="1184563" y="1193800"/>
                  <a:pt x="1198418" y="1184564"/>
                </a:cubicBezTo>
                <a:cubicBezTo>
                  <a:pt x="1205345" y="1179946"/>
                  <a:pt x="1211302" y="1173342"/>
                  <a:pt x="1219200" y="1170709"/>
                </a:cubicBezTo>
                <a:lnTo>
                  <a:pt x="1239981" y="1163782"/>
                </a:lnTo>
                <a:cubicBezTo>
                  <a:pt x="1311857" y="1115864"/>
                  <a:pt x="1200601" y="1188795"/>
                  <a:pt x="1288472" y="1136073"/>
                </a:cubicBezTo>
                <a:cubicBezTo>
                  <a:pt x="1302750" y="1127506"/>
                  <a:pt x="1315143" y="1115811"/>
                  <a:pt x="1330036" y="1108364"/>
                </a:cubicBezTo>
                <a:cubicBezTo>
                  <a:pt x="1339272" y="1103746"/>
                  <a:pt x="1349342" y="1100511"/>
                  <a:pt x="1357745" y="1094509"/>
                </a:cubicBezTo>
                <a:cubicBezTo>
                  <a:pt x="1365717" y="1088815"/>
                  <a:pt x="1370376" y="1079161"/>
                  <a:pt x="1378527" y="1073727"/>
                </a:cubicBezTo>
                <a:cubicBezTo>
                  <a:pt x="1384603" y="1069677"/>
                  <a:pt x="1392597" y="1069676"/>
                  <a:pt x="1399309" y="1066800"/>
                </a:cubicBezTo>
                <a:cubicBezTo>
                  <a:pt x="1408801" y="1062732"/>
                  <a:pt x="1418163" y="1058258"/>
                  <a:pt x="1427018" y="1052945"/>
                </a:cubicBezTo>
                <a:cubicBezTo>
                  <a:pt x="1486564" y="1017216"/>
                  <a:pt x="1447563" y="1032242"/>
                  <a:pt x="1489363" y="1018309"/>
                </a:cubicBezTo>
                <a:cubicBezTo>
                  <a:pt x="1542346" y="978571"/>
                  <a:pt x="1491529" y="1014103"/>
                  <a:pt x="1544781" y="983673"/>
                </a:cubicBezTo>
                <a:cubicBezTo>
                  <a:pt x="1613320" y="944508"/>
                  <a:pt x="1509539" y="997829"/>
                  <a:pt x="1593272" y="955964"/>
                </a:cubicBezTo>
                <a:cubicBezTo>
                  <a:pt x="1600199" y="949037"/>
                  <a:pt x="1607782" y="942708"/>
                  <a:pt x="1614054" y="935182"/>
                </a:cubicBezTo>
                <a:cubicBezTo>
                  <a:pt x="1619384" y="928786"/>
                  <a:pt x="1622022" y="920287"/>
                  <a:pt x="1627909" y="914400"/>
                </a:cubicBezTo>
                <a:cubicBezTo>
                  <a:pt x="1633796" y="908513"/>
                  <a:pt x="1641763" y="905163"/>
                  <a:pt x="1648690" y="900545"/>
                </a:cubicBezTo>
                <a:cubicBezTo>
                  <a:pt x="1677241" y="857721"/>
                  <a:pt x="1645540" y="899499"/>
                  <a:pt x="1683327" y="865909"/>
                </a:cubicBezTo>
                <a:cubicBezTo>
                  <a:pt x="1746152" y="810063"/>
                  <a:pt x="1700007" y="836785"/>
                  <a:pt x="1752600" y="810491"/>
                </a:cubicBezTo>
                <a:cubicBezTo>
                  <a:pt x="1812866" y="750224"/>
                  <a:pt x="1782069" y="774681"/>
                  <a:pt x="1842654" y="734291"/>
                </a:cubicBezTo>
                <a:cubicBezTo>
                  <a:pt x="1849581" y="729673"/>
                  <a:pt x="1855538" y="723069"/>
                  <a:pt x="1863436" y="720436"/>
                </a:cubicBezTo>
                <a:cubicBezTo>
                  <a:pt x="1870363" y="718127"/>
                  <a:pt x="1877570" y="716531"/>
                  <a:pt x="1884218" y="713509"/>
                </a:cubicBezTo>
                <a:cubicBezTo>
                  <a:pt x="1903020" y="704963"/>
                  <a:pt x="1919600" y="690809"/>
                  <a:pt x="1939636" y="685800"/>
                </a:cubicBezTo>
                <a:cubicBezTo>
                  <a:pt x="1966858" y="678995"/>
                  <a:pt x="1980794" y="676264"/>
                  <a:pt x="2008909" y="665018"/>
                </a:cubicBezTo>
                <a:cubicBezTo>
                  <a:pt x="2020454" y="660400"/>
                  <a:pt x="2032182" y="656214"/>
                  <a:pt x="2043545" y="651164"/>
                </a:cubicBezTo>
                <a:cubicBezTo>
                  <a:pt x="2094907" y="628336"/>
                  <a:pt x="2049350" y="644610"/>
                  <a:pt x="2092036" y="630382"/>
                </a:cubicBezTo>
                <a:lnTo>
                  <a:pt x="2133600" y="602673"/>
                </a:lnTo>
                <a:cubicBezTo>
                  <a:pt x="2140527" y="598055"/>
                  <a:pt x="2146934" y="592541"/>
                  <a:pt x="2154381" y="588818"/>
                </a:cubicBezTo>
                <a:cubicBezTo>
                  <a:pt x="2196982" y="567518"/>
                  <a:pt x="2173500" y="580691"/>
                  <a:pt x="2223654" y="547255"/>
                </a:cubicBezTo>
                <a:cubicBezTo>
                  <a:pt x="2230581" y="542637"/>
                  <a:pt x="2238549" y="539287"/>
                  <a:pt x="2244436" y="533400"/>
                </a:cubicBezTo>
                <a:cubicBezTo>
                  <a:pt x="2251363" y="526473"/>
                  <a:pt x="2257067" y="518052"/>
                  <a:pt x="2265218" y="512618"/>
                </a:cubicBezTo>
                <a:cubicBezTo>
                  <a:pt x="2271294" y="508568"/>
                  <a:pt x="2279073" y="508000"/>
                  <a:pt x="2286000" y="505691"/>
                </a:cubicBezTo>
                <a:cubicBezTo>
                  <a:pt x="2325393" y="466296"/>
                  <a:pt x="2287463" y="498032"/>
                  <a:pt x="2327563" y="477982"/>
                </a:cubicBezTo>
                <a:cubicBezTo>
                  <a:pt x="2339606" y="471961"/>
                  <a:pt x="2349331" y="461160"/>
                  <a:pt x="2362200" y="457200"/>
                </a:cubicBezTo>
                <a:cubicBezTo>
                  <a:pt x="2379993" y="451725"/>
                  <a:pt x="2399145" y="452582"/>
                  <a:pt x="2417618" y="450273"/>
                </a:cubicBezTo>
                <a:cubicBezTo>
                  <a:pt x="2436091" y="445655"/>
                  <a:pt x="2454365" y="440152"/>
                  <a:pt x="2473036" y="436418"/>
                </a:cubicBezTo>
                <a:cubicBezTo>
                  <a:pt x="2496127" y="431800"/>
                  <a:pt x="2519969" y="430012"/>
                  <a:pt x="2542309" y="422564"/>
                </a:cubicBezTo>
                <a:cubicBezTo>
                  <a:pt x="2592114" y="405960"/>
                  <a:pt x="2529939" y="426097"/>
                  <a:pt x="2590800" y="408709"/>
                </a:cubicBezTo>
                <a:cubicBezTo>
                  <a:pt x="2597821" y="406703"/>
                  <a:pt x="2604421" y="403214"/>
                  <a:pt x="2611581" y="401782"/>
                </a:cubicBezTo>
                <a:cubicBezTo>
                  <a:pt x="2627592" y="398580"/>
                  <a:pt x="2643934" y="397338"/>
                  <a:pt x="2660072" y="394855"/>
                </a:cubicBezTo>
                <a:cubicBezTo>
                  <a:pt x="2673954" y="392719"/>
                  <a:pt x="2687648" y="389199"/>
                  <a:pt x="2701636" y="387927"/>
                </a:cubicBezTo>
                <a:cubicBezTo>
                  <a:pt x="2762224" y="382419"/>
                  <a:pt x="2914243" y="376374"/>
                  <a:pt x="2964872" y="374073"/>
                </a:cubicBezTo>
                <a:cubicBezTo>
                  <a:pt x="2974108" y="371764"/>
                  <a:pt x="2983667" y="370488"/>
                  <a:pt x="2992581" y="367145"/>
                </a:cubicBezTo>
                <a:cubicBezTo>
                  <a:pt x="3002250" y="363519"/>
                  <a:pt x="3010798" y="357359"/>
                  <a:pt x="3020290" y="353291"/>
                </a:cubicBezTo>
                <a:cubicBezTo>
                  <a:pt x="3027002" y="350415"/>
                  <a:pt x="3034292" y="349076"/>
                  <a:pt x="3041072" y="346364"/>
                </a:cubicBezTo>
                <a:cubicBezTo>
                  <a:pt x="3057400" y="339833"/>
                  <a:pt x="3072571" y="330113"/>
                  <a:pt x="3089563" y="325582"/>
                </a:cubicBezTo>
                <a:cubicBezTo>
                  <a:pt x="3107551" y="320785"/>
                  <a:pt x="3126571" y="321417"/>
                  <a:pt x="3144981" y="318655"/>
                </a:cubicBezTo>
                <a:cubicBezTo>
                  <a:pt x="3172183" y="314575"/>
                  <a:pt x="3228871" y="305401"/>
                  <a:pt x="3262745" y="297873"/>
                </a:cubicBezTo>
                <a:cubicBezTo>
                  <a:pt x="3270731" y="296098"/>
                  <a:pt x="3301982" y="288645"/>
                  <a:pt x="3311236" y="284018"/>
                </a:cubicBezTo>
                <a:cubicBezTo>
                  <a:pt x="3318683" y="280295"/>
                  <a:pt x="3324571" y="273887"/>
                  <a:pt x="3332018" y="270164"/>
                </a:cubicBezTo>
                <a:cubicBezTo>
                  <a:pt x="3338549" y="266898"/>
                  <a:pt x="3346417" y="266782"/>
                  <a:pt x="3352800" y="263236"/>
                </a:cubicBezTo>
                <a:cubicBezTo>
                  <a:pt x="3367355" y="255149"/>
                  <a:pt x="3394363" y="235527"/>
                  <a:pt x="3394363" y="235527"/>
                </a:cubicBezTo>
                <a:cubicBezTo>
                  <a:pt x="3450692" y="151034"/>
                  <a:pt x="3400428" y="230152"/>
                  <a:pt x="3435927" y="166255"/>
                </a:cubicBezTo>
                <a:cubicBezTo>
                  <a:pt x="3442466" y="154485"/>
                  <a:pt x="3450688" y="143661"/>
                  <a:pt x="3456709" y="131618"/>
                </a:cubicBezTo>
                <a:cubicBezTo>
                  <a:pt x="3467977" y="109082"/>
                  <a:pt x="3457638" y="109906"/>
                  <a:pt x="3477490" y="90055"/>
                </a:cubicBezTo>
                <a:cubicBezTo>
                  <a:pt x="3485654" y="81891"/>
                  <a:pt x="3495176" y="75001"/>
                  <a:pt x="3505200" y="69273"/>
                </a:cubicBezTo>
                <a:cubicBezTo>
                  <a:pt x="3511540" y="65650"/>
                  <a:pt x="3518897" y="64116"/>
                  <a:pt x="3525981" y="62345"/>
                </a:cubicBezTo>
                <a:cubicBezTo>
                  <a:pt x="3559674" y="53921"/>
                  <a:pt x="3557507" y="57974"/>
                  <a:pt x="3588327" y="48491"/>
                </a:cubicBezTo>
                <a:cubicBezTo>
                  <a:pt x="3616243" y="39901"/>
                  <a:pt x="3643745" y="30018"/>
                  <a:pt x="3671454" y="20782"/>
                </a:cubicBezTo>
                <a:cubicBezTo>
                  <a:pt x="3678381" y="18473"/>
                  <a:pt x="3685007" y="14888"/>
                  <a:pt x="3692236" y="13855"/>
                </a:cubicBezTo>
                <a:cubicBezTo>
                  <a:pt x="3761426" y="3970"/>
                  <a:pt x="3724499" y="8730"/>
                  <a:pt x="3803072" y="0"/>
                </a:cubicBezTo>
                <a:cubicBezTo>
                  <a:pt x="3830781" y="2309"/>
                  <a:pt x="3859624" y="-1250"/>
                  <a:pt x="3886200" y="6927"/>
                </a:cubicBezTo>
                <a:cubicBezTo>
                  <a:pt x="3893179" y="9074"/>
                  <a:pt x="3891821" y="20525"/>
                  <a:pt x="3893127" y="27709"/>
                </a:cubicBezTo>
                <a:cubicBezTo>
                  <a:pt x="3896457" y="46025"/>
                  <a:pt x="3896153" y="64924"/>
                  <a:pt x="3900054" y="83127"/>
                </a:cubicBezTo>
                <a:cubicBezTo>
                  <a:pt x="3903114" y="97407"/>
                  <a:pt x="3911045" y="110370"/>
                  <a:pt x="3913909" y="124691"/>
                </a:cubicBezTo>
                <a:cubicBezTo>
                  <a:pt x="3916218" y="136236"/>
                  <a:pt x="3918282" y="147833"/>
                  <a:pt x="3920836" y="159327"/>
                </a:cubicBezTo>
                <a:cubicBezTo>
                  <a:pt x="3922901" y="168621"/>
                  <a:pt x="3925148" y="177882"/>
                  <a:pt x="3927763" y="187036"/>
                </a:cubicBezTo>
                <a:cubicBezTo>
                  <a:pt x="3929769" y="194057"/>
                  <a:pt x="3933048" y="200703"/>
                  <a:pt x="3934690" y="207818"/>
                </a:cubicBezTo>
                <a:cubicBezTo>
                  <a:pt x="3939985" y="230763"/>
                  <a:pt x="3948545" y="277091"/>
                  <a:pt x="3948545" y="277091"/>
                </a:cubicBezTo>
                <a:cubicBezTo>
                  <a:pt x="3965282" y="461202"/>
                  <a:pt x="3959915" y="371163"/>
                  <a:pt x="3948545" y="706582"/>
                </a:cubicBezTo>
                <a:cubicBezTo>
                  <a:pt x="3948408" y="710632"/>
                  <a:pt x="3938242" y="792909"/>
                  <a:pt x="3934690" y="803564"/>
                </a:cubicBezTo>
                <a:cubicBezTo>
                  <a:pt x="3929470" y="819225"/>
                  <a:pt x="3914510" y="831775"/>
                  <a:pt x="3900054" y="838200"/>
                </a:cubicBezTo>
                <a:cubicBezTo>
                  <a:pt x="3886709" y="844131"/>
                  <a:pt x="3870641" y="843954"/>
                  <a:pt x="3858490" y="852055"/>
                </a:cubicBezTo>
                <a:cubicBezTo>
                  <a:pt x="3831633" y="869959"/>
                  <a:pt x="3845607" y="863276"/>
                  <a:pt x="3816927" y="872836"/>
                </a:cubicBezTo>
                <a:cubicBezTo>
                  <a:pt x="3810000" y="877454"/>
                  <a:pt x="3803753" y="883310"/>
                  <a:pt x="3796145" y="886691"/>
                </a:cubicBezTo>
                <a:cubicBezTo>
                  <a:pt x="3782800" y="892622"/>
                  <a:pt x="3768436" y="895927"/>
                  <a:pt x="3754581" y="900545"/>
                </a:cubicBezTo>
                <a:lnTo>
                  <a:pt x="3692236" y="921327"/>
                </a:lnTo>
                <a:lnTo>
                  <a:pt x="3671454" y="928255"/>
                </a:lnTo>
                <a:cubicBezTo>
                  <a:pt x="3664527" y="930564"/>
                  <a:pt x="3656748" y="931132"/>
                  <a:pt x="3650672" y="935182"/>
                </a:cubicBezTo>
                <a:cubicBezTo>
                  <a:pt x="3617740" y="957136"/>
                  <a:pt x="3637787" y="946404"/>
                  <a:pt x="3588327" y="962891"/>
                </a:cubicBezTo>
                <a:lnTo>
                  <a:pt x="3567545" y="969818"/>
                </a:lnTo>
                <a:cubicBezTo>
                  <a:pt x="3560618" y="974436"/>
                  <a:pt x="3554415" y="980393"/>
                  <a:pt x="3546763" y="983673"/>
                </a:cubicBezTo>
                <a:cubicBezTo>
                  <a:pt x="3538012" y="987423"/>
                  <a:pt x="3528208" y="987985"/>
                  <a:pt x="3519054" y="990600"/>
                </a:cubicBezTo>
                <a:cubicBezTo>
                  <a:pt x="3512033" y="992606"/>
                  <a:pt x="3505199" y="995218"/>
                  <a:pt x="3498272" y="997527"/>
                </a:cubicBezTo>
                <a:cubicBezTo>
                  <a:pt x="3438712" y="1037235"/>
                  <a:pt x="3514069" y="989628"/>
                  <a:pt x="3456709" y="1018309"/>
                </a:cubicBezTo>
                <a:cubicBezTo>
                  <a:pt x="3449262" y="1022032"/>
                  <a:pt x="3443535" y="1028783"/>
                  <a:pt x="3435927" y="1032164"/>
                </a:cubicBezTo>
                <a:cubicBezTo>
                  <a:pt x="3422582" y="1038095"/>
                  <a:pt x="3407425" y="1039487"/>
                  <a:pt x="3394363" y="1046018"/>
                </a:cubicBezTo>
                <a:cubicBezTo>
                  <a:pt x="3385127" y="1050636"/>
                  <a:pt x="3375620" y="1054750"/>
                  <a:pt x="3366654" y="1059873"/>
                </a:cubicBezTo>
                <a:cubicBezTo>
                  <a:pt x="3359425" y="1064004"/>
                  <a:pt x="3353480" y="1070346"/>
                  <a:pt x="3345872" y="1073727"/>
                </a:cubicBezTo>
                <a:cubicBezTo>
                  <a:pt x="3332527" y="1079658"/>
                  <a:pt x="3318163" y="1082964"/>
                  <a:pt x="3304309" y="1087582"/>
                </a:cubicBezTo>
                <a:lnTo>
                  <a:pt x="3283527" y="1094509"/>
                </a:lnTo>
                <a:cubicBezTo>
                  <a:pt x="3276600" y="1099127"/>
                  <a:pt x="3270353" y="1104983"/>
                  <a:pt x="3262745" y="1108364"/>
                </a:cubicBezTo>
                <a:cubicBezTo>
                  <a:pt x="3249400" y="1114295"/>
                  <a:pt x="3235036" y="1117600"/>
                  <a:pt x="3221181" y="1122218"/>
                </a:cubicBezTo>
                <a:lnTo>
                  <a:pt x="3158836" y="1143000"/>
                </a:lnTo>
                <a:lnTo>
                  <a:pt x="3096490" y="1163782"/>
                </a:lnTo>
                <a:cubicBezTo>
                  <a:pt x="3089563" y="1166091"/>
                  <a:pt x="3082793" y="1168938"/>
                  <a:pt x="3075709" y="1170709"/>
                </a:cubicBezTo>
                <a:cubicBezTo>
                  <a:pt x="3057236" y="1175327"/>
                  <a:pt x="3038354" y="1178543"/>
                  <a:pt x="3020290" y="1184564"/>
                </a:cubicBezTo>
                <a:lnTo>
                  <a:pt x="2916381" y="1219200"/>
                </a:lnTo>
                <a:lnTo>
                  <a:pt x="2874818" y="1233055"/>
                </a:lnTo>
                <a:cubicBezTo>
                  <a:pt x="2867891" y="1235364"/>
                  <a:pt x="2861120" y="1238211"/>
                  <a:pt x="2854036" y="1239982"/>
                </a:cubicBezTo>
                <a:cubicBezTo>
                  <a:pt x="2812156" y="1250452"/>
                  <a:pt x="2835364" y="1243897"/>
                  <a:pt x="2784763" y="1260764"/>
                </a:cubicBezTo>
                <a:lnTo>
                  <a:pt x="2763981" y="1267691"/>
                </a:lnTo>
                <a:lnTo>
                  <a:pt x="2743200" y="1274618"/>
                </a:lnTo>
                <a:lnTo>
                  <a:pt x="2701636" y="1302327"/>
                </a:lnTo>
                <a:lnTo>
                  <a:pt x="2680854" y="1316182"/>
                </a:lnTo>
                <a:cubicBezTo>
                  <a:pt x="2655256" y="1354581"/>
                  <a:pt x="2681646" y="1324209"/>
                  <a:pt x="2646218" y="1343891"/>
                </a:cubicBezTo>
                <a:cubicBezTo>
                  <a:pt x="2631662" y="1351977"/>
                  <a:pt x="2620451" y="1366334"/>
                  <a:pt x="2604654" y="1371600"/>
                </a:cubicBezTo>
                <a:cubicBezTo>
                  <a:pt x="2590799" y="1376218"/>
                  <a:pt x="2575241" y="1377354"/>
                  <a:pt x="2563090" y="1385455"/>
                </a:cubicBezTo>
                <a:cubicBezTo>
                  <a:pt x="2556163" y="1390073"/>
                  <a:pt x="2549917" y="1395928"/>
                  <a:pt x="2542309" y="1399309"/>
                </a:cubicBezTo>
                <a:cubicBezTo>
                  <a:pt x="2528964" y="1405240"/>
                  <a:pt x="2512896" y="1405063"/>
                  <a:pt x="2500745" y="1413164"/>
                </a:cubicBezTo>
                <a:lnTo>
                  <a:pt x="2417618" y="1468582"/>
                </a:lnTo>
                <a:lnTo>
                  <a:pt x="2396836" y="1482436"/>
                </a:lnTo>
                <a:cubicBezTo>
                  <a:pt x="2389909" y="1487054"/>
                  <a:pt x="2383952" y="1493658"/>
                  <a:pt x="2376054" y="1496291"/>
                </a:cubicBezTo>
                <a:cubicBezTo>
                  <a:pt x="2354553" y="1503458"/>
                  <a:pt x="2348965" y="1504231"/>
                  <a:pt x="2327563" y="1517073"/>
                </a:cubicBezTo>
                <a:cubicBezTo>
                  <a:pt x="2313285" y="1525640"/>
                  <a:pt x="2300893" y="1537336"/>
                  <a:pt x="2286000" y="1544782"/>
                </a:cubicBezTo>
                <a:cubicBezTo>
                  <a:pt x="2250843" y="1562359"/>
                  <a:pt x="2266882" y="1552907"/>
                  <a:pt x="2237509" y="1572491"/>
                </a:cubicBezTo>
                <a:cubicBezTo>
                  <a:pt x="2198248" y="1631381"/>
                  <a:pt x="2262920" y="1540148"/>
                  <a:pt x="2182090" y="1620982"/>
                </a:cubicBezTo>
                <a:cubicBezTo>
                  <a:pt x="2149536" y="1653538"/>
                  <a:pt x="2169459" y="1636331"/>
                  <a:pt x="2119745" y="1669473"/>
                </a:cubicBezTo>
                <a:lnTo>
                  <a:pt x="1974272" y="1766455"/>
                </a:lnTo>
                <a:lnTo>
                  <a:pt x="1932709" y="1794164"/>
                </a:lnTo>
                <a:cubicBezTo>
                  <a:pt x="1925782" y="1798782"/>
                  <a:pt x="1919825" y="1805385"/>
                  <a:pt x="1911927" y="1808018"/>
                </a:cubicBezTo>
                <a:lnTo>
                  <a:pt x="1891145" y="1814945"/>
                </a:lnTo>
                <a:cubicBezTo>
                  <a:pt x="1884218" y="1819563"/>
                  <a:pt x="1877138" y="1823961"/>
                  <a:pt x="1870363" y="1828800"/>
                </a:cubicBezTo>
                <a:cubicBezTo>
                  <a:pt x="1860968" y="1835511"/>
                  <a:pt x="1852678" y="1843854"/>
                  <a:pt x="1842654" y="1849582"/>
                </a:cubicBezTo>
                <a:cubicBezTo>
                  <a:pt x="1836314" y="1853205"/>
                  <a:pt x="1828799" y="1854200"/>
                  <a:pt x="1821872" y="1856509"/>
                </a:cubicBezTo>
                <a:lnTo>
                  <a:pt x="1697181" y="1939636"/>
                </a:lnTo>
                <a:cubicBezTo>
                  <a:pt x="1690254" y="1944254"/>
                  <a:pt x="1684298" y="1950858"/>
                  <a:pt x="1676400" y="1953491"/>
                </a:cubicBezTo>
                <a:lnTo>
                  <a:pt x="1634836" y="1967345"/>
                </a:lnTo>
                <a:lnTo>
                  <a:pt x="1572490" y="2008909"/>
                </a:lnTo>
                <a:lnTo>
                  <a:pt x="1551709" y="2022764"/>
                </a:lnTo>
                <a:lnTo>
                  <a:pt x="1530927" y="2036618"/>
                </a:lnTo>
                <a:cubicBezTo>
                  <a:pt x="1496523" y="2088222"/>
                  <a:pt x="1540744" y="2024836"/>
                  <a:pt x="1496290" y="2078182"/>
                </a:cubicBezTo>
                <a:cubicBezTo>
                  <a:pt x="1490960" y="2084578"/>
                  <a:pt x="1487275" y="2092189"/>
                  <a:pt x="1482436" y="2098964"/>
                </a:cubicBezTo>
                <a:cubicBezTo>
                  <a:pt x="1475725" y="2108359"/>
                  <a:pt x="1469168" y="2117907"/>
                  <a:pt x="1461654" y="2126673"/>
                </a:cubicBezTo>
                <a:cubicBezTo>
                  <a:pt x="1455278" y="2134111"/>
                  <a:pt x="1447248" y="2140017"/>
                  <a:pt x="1440872" y="2147455"/>
                </a:cubicBezTo>
                <a:cubicBezTo>
                  <a:pt x="1433358" y="2156221"/>
                  <a:pt x="1428254" y="2167000"/>
                  <a:pt x="1420090" y="2175164"/>
                </a:cubicBezTo>
                <a:cubicBezTo>
                  <a:pt x="1414203" y="2181051"/>
                  <a:pt x="1405705" y="2183688"/>
                  <a:pt x="1399309" y="2189018"/>
                </a:cubicBezTo>
                <a:cubicBezTo>
                  <a:pt x="1372510" y="2211351"/>
                  <a:pt x="1383834" y="2211716"/>
                  <a:pt x="1350818" y="2230582"/>
                </a:cubicBezTo>
                <a:cubicBezTo>
                  <a:pt x="1344478" y="2234205"/>
                  <a:pt x="1336963" y="2235200"/>
                  <a:pt x="1330036" y="2237509"/>
                </a:cubicBezTo>
                <a:cubicBezTo>
                  <a:pt x="1283914" y="2283631"/>
                  <a:pt x="1333587" y="2240154"/>
                  <a:pt x="1288472" y="2265218"/>
                </a:cubicBezTo>
                <a:cubicBezTo>
                  <a:pt x="1273916" y="2273304"/>
                  <a:pt x="1260763" y="2283691"/>
                  <a:pt x="1246909" y="2292927"/>
                </a:cubicBezTo>
                <a:cubicBezTo>
                  <a:pt x="1239982" y="2297545"/>
                  <a:pt x="1234025" y="2304149"/>
                  <a:pt x="1226127" y="2306782"/>
                </a:cubicBezTo>
                <a:lnTo>
                  <a:pt x="1184563" y="2320636"/>
                </a:lnTo>
                <a:cubicBezTo>
                  <a:pt x="1177636" y="2322945"/>
                  <a:pt x="1169857" y="2323514"/>
                  <a:pt x="1163781" y="2327564"/>
                </a:cubicBezTo>
                <a:cubicBezTo>
                  <a:pt x="1136924" y="2345468"/>
                  <a:pt x="1150898" y="2338785"/>
                  <a:pt x="1122218" y="2348345"/>
                </a:cubicBezTo>
                <a:cubicBezTo>
                  <a:pt x="1071596" y="2382093"/>
                  <a:pt x="1135236" y="2340907"/>
                  <a:pt x="1073727" y="2376055"/>
                </a:cubicBezTo>
                <a:cubicBezTo>
                  <a:pt x="1066498" y="2380186"/>
                  <a:pt x="1060392" y="2386186"/>
                  <a:pt x="1052945" y="2389909"/>
                </a:cubicBezTo>
                <a:cubicBezTo>
                  <a:pt x="1046414" y="2393174"/>
                  <a:pt x="1038875" y="2393960"/>
                  <a:pt x="1032163" y="2396836"/>
                </a:cubicBezTo>
                <a:cubicBezTo>
                  <a:pt x="1022671" y="2400904"/>
                  <a:pt x="1014042" y="2406856"/>
                  <a:pt x="1004454" y="2410691"/>
                </a:cubicBezTo>
                <a:cubicBezTo>
                  <a:pt x="990894" y="2416115"/>
                  <a:pt x="976745" y="2419927"/>
                  <a:pt x="962890" y="2424545"/>
                </a:cubicBezTo>
                <a:lnTo>
                  <a:pt x="942109" y="2431473"/>
                </a:lnTo>
                <a:lnTo>
                  <a:pt x="921327" y="2438400"/>
                </a:lnTo>
                <a:cubicBezTo>
                  <a:pt x="907472" y="2447636"/>
                  <a:pt x="891537" y="2454335"/>
                  <a:pt x="879763" y="2466109"/>
                </a:cubicBezTo>
                <a:cubicBezTo>
                  <a:pt x="847207" y="2498665"/>
                  <a:pt x="867133" y="2481456"/>
                  <a:pt x="817418" y="2514600"/>
                </a:cubicBezTo>
                <a:cubicBezTo>
                  <a:pt x="810491" y="2519218"/>
                  <a:pt x="804534" y="2525822"/>
                  <a:pt x="796636" y="2528455"/>
                </a:cubicBezTo>
                <a:cubicBezTo>
                  <a:pt x="766057" y="2538647"/>
                  <a:pt x="782385" y="2532117"/>
                  <a:pt x="748145" y="2549236"/>
                </a:cubicBezTo>
                <a:cubicBezTo>
                  <a:pt x="738909" y="2546927"/>
                  <a:pt x="729590" y="2544924"/>
                  <a:pt x="720436" y="2542309"/>
                </a:cubicBezTo>
                <a:cubicBezTo>
                  <a:pt x="713415" y="2540303"/>
                  <a:pt x="706857" y="2536582"/>
                  <a:pt x="699654" y="2535382"/>
                </a:cubicBezTo>
                <a:cubicBezTo>
                  <a:pt x="679029" y="2531945"/>
                  <a:pt x="658057" y="2531049"/>
                  <a:pt x="637309" y="2528455"/>
                </a:cubicBezTo>
                <a:cubicBezTo>
                  <a:pt x="621107" y="2526430"/>
                  <a:pt x="605146" y="2521527"/>
                  <a:pt x="588818" y="2521527"/>
                </a:cubicBezTo>
                <a:cubicBezTo>
                  <a:pt x="583655" y="2521527"/>
                  <a:pt x="598054" y="2537691"/>
                  <a:pt x="581890" y="25215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E73C9512-5580-1044-AFB4-B66309E2E898}"/>
              </a:ext>
            </a:extLst>
          </p:cNvPr>
          <p:cNvSpPr/>
          <p:nvPr/>
        </p:nvSpPr>
        <p:spPr>
          <a:xfrm>
            <a:off x="6867815" y="2043545"/>
            <a:ext cx="918440" cy="443346"/>
          </a:xfrm>
          <a:custGeom>
            <a:avLst/>
            <a:gdLst>
              <a:gd name="connsiteX0" fmla="*/ 405821 w 918440"/>
              <a:gd name="connsiteY0" fmla="*/ 103910 h 443346"/>
              <a:gd name="connsiteX1" fmla="*/ 163367 w 918440"/>
              <a:gd name="connsiteY1" fmla="*/ 152400 h 443346"/>
              <a:gd name="connsiteX2" fmla="*/ 80240 w 918440"/>
              <a:gd name="connsiteY2" fmla="*/ 159328 h 443346"/>
              <a:gd name="connsiteX3" fmla="*/ 66385 w 918440"/>
              <a:gd name="connsiteY3" fmla="*/ 200891 h 443346"/>
              <a:gd name="connsiteX4" fmla="*/ 17894 w 918440"/>
              <a:gd name="connsiteY4" fmla="*/ 228600 h 443346"/>
              <a:gd name="connsiteX5" fmla="*/ 24821 w 918440"/>
              <a:gd name="connsiteY5" fmla="*/ 346364 h 443346"/>
              <a:gd name="connsiteX6" fmla="*/ 45603 w 918440"/>
              <a:gd name="connsiteY6" fmla="*/ 353291 h 443346"/>
              <a:gd name="connsiteX7" fmla="*/ 107949 w 918440"/>
              <a:gd name="connsiteY7" fmla="*/ 381000 h 443346"/>
              <a:gd name="connsiteX8" fmla="*/ 142585 w 918440"/>
              <a:gd name="connsiteY8" fmla="*/ 394855 h 443346"/>
              <a:gd name="connsiteX9" fmla="*/ 198003 w 918440"/>
              <a:gd name="connsiteY9" fmla="*/ 401782 h 443346"/>
              <a:gd name="connsiteX10" fmla="*/ 239567 w 918440"/>
              <a:gd name="connsiteY10" fmla="*/ 408710 h 443346"/>
              <a:gd name="connsiteX11" fmla="*/ 308840 w 918440"/>
              <a:gd name="connsiteY11" fmla="*/ 422564 h 443346"/>
              <a:gd name="connsiteX12" fmla="*/ 343476 w 918440"/>
              <a:gd name="connsiteY12" fmla="*/ 429491 h 443346"/>
              <a:gd name="connsiteX13" fmla="*/ 447385 w 918440"/>
              <a:gd name="connsiteY13" fmla="*/ 443346 h 443346"/>
              <a:gd name="connsiteX14" fmla="*/ 509730 w 918440"/>
              <a:gd name="connsiteY14" fmla="*/ 436419 h 443346"/>
              <a:gd name="connsiteX15" fmla="*/ 544367 w 918440"/>
              <a:gd name="connsiteY15" fmla="*/ 422564 h 443346"/>
              <a:gd name="connsiteX16" fmla="*/ 592858 w 918440"/>
              <a:gd name="connsiteY16" fmla="*/ 408710 h 443346"/>
              <a:gd name="connsiteX17" fmla="*/ 641349 w 918440"/>
              <a:gd name="connsiteY17" fmla="*/ 387928 h 443346"/>
              <a:gd name="connsiteX18" fmla="*/ 682912 w 918440"/>
              <a:gd name="connsiteY18" fmla="*/ 374073 h 443346"/>
              <a:gd name="connsiteX19" fmla="*/ 710621 w 918440"/>
              <a:gd name="connsiteY19" fmla="*/ 353291 h 443346"/>
              <a:gd name="connsiteX20" fmla="*/ 731403 w 918440"/>
              <a:gd name="connsiteY20" fmla="*/ 339437 h 443346"/>
              <a:gd name="connsiteX21" fmla="*/ 766040 w 918440"/>
              <a:gd name="connsiteY21" fmla="*/ 311728 h 443346"/>
              <a:gd name="connsiteX22" fmla="*/ 793749 w 918440"/>
              <a:gd name="connsiteY22" fmla="*/ 297873 h 443346"/>
              <a:gd name="connsiteX23" fmla="*/ 821458 w 918440"/>
              <a:gd name="connsiteY23" fmla="*/ 270164 h 443346"/>
              <a:gd name="connsiteX24" fmla="*/ 869949 w 918440"/>
              <a:gd name="connsiteY24" fmla="*/ 221673 h 443346"/>
              <a:gd name="connsiteX25" fmla="*/ 890730 w 918440"/>
              <a:gd name="connsiteY25" fmla="*/ 180110 h 443346"/>
              <a:gd name="connsiteX26" fmla="*/ 897658 w 918440"/>
              <a:gd name="connsiteY26" fmla="*/ 159328 h 443346"/>
              <a:gd name="connsiteX27" fmla="*/ 918440 w 918440"/>
              <a:gd name="connsiteY27" fmla="*/ 117764 h 443346"/>
              <a:gd name="connsiteX28" fmla="*/ 911512 w 918440"/>
              <a:gd name="connsiteY28" fmla="*/ 96982 h 443346"/>
              <a:gd name="connsiteX29" fmla="*/ 842240 w 918440"/>
              <a:gd name="connsiteY29" fmla="*/ 62346 h 443346"/>
              <a:gd name="connsiteX30" fmla="*/ 814530 w 918440"/>
              <a:gd name="connsiteY30" fmla="*/ 41564 h 443346"/>
              <a:gd name="connsiteX31" fmla="*/ 779894 w 918440"/>
              <a:gd name="connsiteY31" fmla="*/ 27710 h 443346"/>
              <a:gd name="connsiteX32" fmla="*/ 752185 w 918440"/>
              <a:gd name="connsiteY32" fmla="*/ 13855 h 443346"/>
              <a:gd name="connsiteX33" fmla="*/ 696767 w 918440"/>
              <a:gd name="connsiteY33" fmla="*/ 0 h 443346"/>
              <a:gd name="connsiteX34" fmla="*/ 648276 w 918440"/>
              <a:gd name="connsiteY34" fmla="*/ 6928 h 443346"/>
              <a:gd name="connsiteX35" fmla="*/ 627494 w 918440"/>
              <a:gd name="connsiteY35" fmla="*/ 13855 h 443346"/>
              <a:gd name="connsiteX36" fmla="*/ 599785 w 918440"/>
              <a:gd name="connsiteY36" fmla="*/ 20782 h 443346"/>
              <a:gd name="connsiteX37" fmla="*/ 551294 w 918440"/>
              <a:gd name="connsiteY37" fmla="*/ 41564 h 443346"/>
              <a:gd name="connsiteX38" fmla="*/ 530512 w 918440"/>
              <a:gd name="connsiteY38" fmla="*/ 55419 h 443346"/>
              <a:gd name="connsiteX39" fmla="*/ 482021 w 918440"/>
              <a:gd name="connsiteY39" fmla="*/ 76200 h 443346"/>
              <a:gd name="connsiteX40" fmla="*/ 426603 w 918440"/>
              <a:gd name="connsiteY40" fmla="*/ 90055 h 443346"/>
              <a:gd name="connsiteX41" fmla="*/ 378112 w 918440"/>
              <a:gd name="connsiteY41" fmla="*/ 103910 h 443346"/>
              <a:gd name="connsiteX42" fmla="*/ 405821 w 918440"/>
              <a:gd name="connsiteY42" fmla="*/ 103910 h 44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8440" h="443346">
                <a:moveTo>
                  <a:pt x="405821" y="103910"/>
                </a:moveTo>
                <a:cubicBezTo>
                  <a:pt x="370030" y="111992"/>
                  <a:pt x="244617" y="138570"/>
                  <a:pt x="163367" y="152400"/>
                </a:cubicBezTo>
                <a:cubicBezTo>
                  <a:pt x="135956" y="157066"/>
                  <a:pt x="105110" y="146893"/>
                  <a:pt x="80240" y="159328"/>
                </a:cubicBezTo>
                <a:cubicBezTo>
                  <a:pt x="67178" y="165859"/>
                  <a:pt x="79447" y="194360"/>
                  <a:pt x="66385" y="200891"/>
                </a:cubicBezTo>
                <a:cubicBezTo>
                  <a:pt x="31230" y="218469"/>
                  <a:pt x="47268" y="209018"/>
                  <a:pt x="17894" y="228600"/>
                </a:cubicBezTo>
                <a:cubicBezTo>
                  <a:pt x="7298" y="260388"/>
                  <a:pt x="-19839" y="331478"/>
                  <a:pt x="24821" y="346364"/>
                </a:cubicBezTo>
                <a:lnTo>
                  <a:pt x="45603" y="353291"/>
                </a:lnTo>
                <a:cubicBezTo>
                  <a:pt x="85589" y="379949"/>
                  <a:pt x="46115" y="356265"/>
                  <a:pt x="107949" y="381000"/>
                </a:cubicBezTo>
                <a:cubicBezTo>
                  <a:pt x="119494" y="385618"/>
                  <a:pt x="130469" y="392059"/>
                  <a:pt x="142585" y="394855"/>
                </a:cubicBezTo>
                <a:cubicBezTo>
                  <a:pt x="160725" y="399041"/>
                  <a:pt x="179574" y="399149"/>
                  <a:pt x="198003" y="401782"/>
                </a:cubicBezTo>
                <a:cubicBezTo>
                  <a:pt x="211908" y="403768"/>
                  <a:pt x="225762" y="406122"/>
                  <a:pt x="239567" y="408710"/>
                </a:cubicBezTo>
                <a:cubicBezTo>
                  <a:pt x="262712" y="413050"/>
                  <a:pt x="285749" y="417946"/>
                  <a:pt x="308840" y="422564"/>
                </a:cubicBezTo>
                <a:cubicBezTo>
                  <a:pt x="320385" y="424873"/>
                  <a:pt x="331820" y="427826"/>
                  <a:pt x="343476" y="429491"/>
                </a:cubicBezTo>
                <a:cubicBezTo>
                  <a:pt x="410396" y="439052"/>
                  <a:pt x="375765" y="434394"/>
                  <a:pt x="447385" y="443346"/>
                </a:cubicBezTo>
                <a:cubicBezTo>
                  <a:pt x="468167" y="441037"/>
                  <a:pt x="489285" y="440800"/>
                  <a:pt x="509730" y="436419"/>
                </a:cubicBezTo>
                <a:cubicBezTo>
                  <a:pt x="521889" y="433813"/>
                  <a:pt x="532570" y="426496"/>
                  <a:pt x="544367" y="422564"/>
                </a:cubicBezTo>
                <a:cubicBezTo>
                  <a:pt x="560315" y="417248"/>
                  <a:pt x="577027" y="414364"/>
                  <a:pt x="592858" y="408710"/>
                </a:cubicBezTo>
                <a:cubicBezTo>
                  <a:pt x="609419" y="402795"/>
                  <a:pt x="624936" y="394241"/>
                  <a:pt x="641349" y="387928"/>
                </a:cubicBezTo>
                <a:cubicBezTo>
                  <a:pt x="654979" y="382685"/>
                  <a:pt x="669058" y="378691"/>
                  <a:pt x="682912" y="374073"/>
                </a:cubicBezTo>
                <a:cubicBezTo>
                  <a:pt x="692148" y="367146"/>
                  <a:pt x="701226" y="360002"/>
                  <a:pt x="710621" y="353291"/>
                </a:cubicBezTo>
                <a:cubicBezTo>
                  <a:pt x="717396" y="348452"/>
                  <a:pt x="724743" y="344432"/>
                  <a:pt x="731403" y="339437"/>
                </a:cubicBezTo>
                <a:cubicBezTo>
                  <a:pt x="743232" y="330566"/>
                  <a:pt x="753738" y="319930"/>
                  <a:pt x="766040" y="311728"/>
                </a:cubicBezTo>
                <a:cubicBezTo>
                  <a:pt x="774632" y="306000"/>
                  <a:pt x="785488" y="304069"/>
                  <a:pt x="793749" y="297873"/>
                </a:cubicBezTo>
                <a:cubicBezTo>
                  <a:pt x="804199" y="290036"/>
                  <a:pt x="811695" y="278842"/>
                  <a:pt x="821458" y="270164"/>
                </a:cubicBezTo>
                <a:cubicBezTo>
                  <a:pt x="868579" y="228278"/>
                  <a:pt x="844523" y="259811"/>
                  <a:pt x="869949" y="221673"/>
                </a:cubicBezTo>
                <a:cubicBezTo>
                  <a:pt x="887358" y="169443"/>
                  <a:pt x="863876" y="233817"/>
                  <a:pt x="890730" y="180110"/>
                </a:cubicBezTo>
                <a:cubicBezTo>
                  <a:pt x="893996" y="173579"/>
                  <a:pt x="894392" y="165859"/>
                  <a:pt x="897658" y="159328"/>
                </a:cubicBezTo>
                <a:cubicBezTo>
                  <a:pt x="924516" y="105612"/>
                  <a:pt x="901026" y="170001"/>
                  <a:pt x="918440" y="117764"/>
                </a:cubicBezTo>
                <a:cubicBezTo>
                  <a:pt x="916131" y="110837"/>
                  <a:pt x="916074" y="102684"/>
                  <a:pt x="911512" y="96982"/>
                </a:cubicBezTo>
                <a:cubicBezTo>
                  <a:pt x="901011" y="83856"/>
                  <a:pt x="845761" y="64266"/>
                  <a:pt x="842240" y="62346"/>
                </a:cubicBezTo>
                <a:cubicBezTo>
                  <a:pt x="832104" y="56817"/>
                  <a:pt x="824623" y="47171"/>
                  <a:pt x="814530" y="41564"/>
                </a:cubicBezTo>
                <a:cubicBezTo>
                  <a:pt x="803660" y="35525"/>
                  <a:pt x="791257" y="32760"/>
                  <a:pt x="779894" y="27710"/>
                </a:cubicBezTo>
                <a:cubicBezTo>
                  <a:pt x="770457" y="23516"/>
                  <a:pt x="761982" y="17121"/>
                  <a:pt x="752185" y="13855"/>
                </a:cubicBezTo>
                <a:cubicBezTo>
                  <a:pt x="734121" y="7833"/>
                  <a:pt x="696767" y="0"/>
                  <a:pt x="696767" y="0"/>
                </a:cubicBezTo>
                <a:cubicBezTo>
                  <a:pt x="680603" y="2309"/>
                  <a:pt x="664287" y="3726"/>
                  <a:pt x="648276" y="6928"/>
                </a:cubicBezTo>
                <a:cubicBezTo>
                  <a:pt x="641116" y="8360"/>
                  <a:pt x="634515" y="11849"/>
                  <a:pt x="627494" y="13855"/>
                </a:cubicBezTo>
                <a:cubicBezTo>
                  <a:pt x="618340" y="16470"/>
                  <a:pt x="609021" y="18473"/>
                  <a:pt x="599785" y="20782"/>
                </a:cubicBezTo>
                <a:cubicBezTo>
                  <a:pt x="547610" y="55566"/>
                  <a:pt x="613920" y="14724"/>
                  <a:pt x="551294" y="41564"/>
                </a:cubicBezTo>
                <a:cubicBezTo>
                  <a:pt x="543642" y="44844"/>
                  <a:pt x="537741" y="51288"/>
                  <a:pt x="530512" y="55419"/>
                </a:cubicBezTo>
                <a:cubicBezTo>
                  <a:pt x="513233" y="65293"/>
                  <a:pt x="500606" y="71131"/>
                  <a:pt x="482021" y="76200"/>
                </a:cubicBezTo>
                <a:cubicBezTo>
                  <a:pt x="463651" y="81210"/>
                  <a:pt x="445076" y="85437"/>
                  <a:pt x="426603" y="90055"/>
                </a:cubicBezTo>
                <a:cubicBezTo>
                  <a:pt x="417719" y="92276"/>
                  <a:pt x="388054" y="98939"/>
                  <a:pt x="378112" y="103910"/>
                </a:cubicBezTo>
                <a:cubicBezTo>
                  <a:pt x="375191" y="105370"/>
                  <a:pt x="441612" y="95828"/>
                  <a:pt x="405821" y="1039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7468B49-3665-4151-8815-B7459A3D6854}"/>
              </a:ext>
            </a:extLst>
          </p:cNvPr>
          <p:cNvSpPr txBox="1"/>
          <p:nvPr/>
        </p:nvSpPr>
        <p:spPr>
          <a:xfrm rot="20013183">
            <a:off x="4328290" y="2722050"/>
            <a:ext cx="3673905" cy="830997"/>
          </a:xfrm>
          <a:prstGeom prst="rect">
            <a:avLst/>
          </a:prstGeom>
          <a:noFill/>
        </p:spPr>
        <p:txBody>
          <a:bodyPr wrap="square" rtlCol="0">
            <a:spAutoFit/>
          </a:bodyPr>
          <a:lstStyle/>
          <a:p>
            <a:r>
              <a:rPr lang="en-US" sz="4800" b="1" dirty="0"/>
              <a:t>¡¡LO LOGRÓ!!</a:t>
            </a:r>
          </a:p>
        </p:txBody>
      </p:sp>
    </p:spTree>
    <p:extLst>
      <p:ext uri="{BB962C8B-B14F-4D97-AF65-F5344CB8AC3E}">
        <p14:creationId xmlns:p14="http://schemas.microsoft.com/office/powerpoint/2010/main" val="11529314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E7D4F2-6291-2A46-8765-F98A97BC7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0" name="Picture 9">
            <a:extLst>
              <a:ext uri="{FF2B5EF4-FFF2-40B4-BE49-F238E27FC236}">
                <a16:creationId xmlns:a16="http://schemas.microsoft.com/office/drawing/2014/main" id="{DCAB88CD-D873-DA4B-A705-EE26735BD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3" name="Footer Placeholder 3">
            <a:extLst>
              <a:ext uri="{FF2B5EF4-FFF2-40B4-BE49-F238E27FC236}">
                <a16:creationId xmlns:a16="http://schemas.microsoft.com/office/drawing/2014/main" id="{5787F47E-4F92-AD4D-8479-F4EF5A4D401A}"/>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a:extLst>
              <a:ext uri="{FF2B5EF4-FFF2-40B4-BE49-F238E27FC236}">
                <a16:creationId xmlns:a16="http://schemas.microsoft.com/office/drawing/2014/main" id="{4CAB8E87-91B8-4647-975C-3E36DE6648DA}"/>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15" name="Group 14">
            <a:extLst>
              <a:ext uri="{FF2B5EF4-FFF2-40B4-BE49-F238E27FC236}">
                <a16:creationId xmlns:a16="http://schemas.microsoft.com/office/drawing/2014/main" id="{952A450B-9356-7B43-A0A1-F886303EDA40}"/>
              </a:ext>
            </a:extLst>
          </p:cNvPr>
          <p:cNvGrpSpPr/>
          <p:nvPr/>
        </p:nvGrpSpPr>
        <p:grpSpPr>
          <a:xfrm>
            <a:off x="2129459" y="120255"/>
            <a:ext cx="9497693" cy="5012440"/>
            <a:chOff x="2129459" y="120255"/>
            <a:chExt cx="9497693" cy="5012440"/>
          </a:xfrm>
        </p:grpSpPr>
        <p:sp>
          <p:nvSpPr>
            <p:cNvPr id="16" name="Moon 15">
              <a:extLst>
                <a:ext uri="{FF2B5EF4-FFF2-40B4-BE49-F238E27FC236}">
                  <a16:creationId xmlns:a16="http://schemas.microsoft.com/office/drawing/2014/main" id="{EFB10048-E588-6D40-8B7D-495354E66D77}"/>
                </a:ext>
              </a:extLst>
            </p:cNvPr>
            <p:cNvSpPr/>
            <p:nvPr/>
          </p:nvSpPr>
          <p:spPr>
            <a:xfrm rot="12641641">
              <a:off x="8576732" y="2457084"/>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8B09239-1E28-D149-BEBB-83716B544089}"/>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A0701B3-C1F8-D848-B5E5-BCE93E759688}"/>
                </a:ext>
              </a:extLst>
            </p:cNvPr>
            <p:cNvGrpSpPr/>
            <p:nvPr/>
          </p:nvGrpSpPr>
          <p:grpSpPr>
            <a:xfrm>
              <a:off x="2129459" y="120255"/>
              <a:ext cx="9497693" cy="5012440"/>
              <a:chOff x="2129459" y="120255"/>
              <a:chExt cx="9497693" cy="5012440"/>
            </a:xfrm>
          </p:grpSpPr>
          <p:sp>
            <p:nvSpPr>
              <p:cNvPr id="19" name="Oval 18">
                <a:extLst>
                  <a:ext uri="{FF2B5EF4-FFF2-40B4-BE49-F238E27FC236}">
                    <a16:creationId xmlns:a16="http://schemas.microsoft.com/office/drawing/2014/main" id="{15AD92B6-C87A-4648-8E90-770DF090B04C}"/>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986F82C-F4FF-B042-B219-37992CE124FF}"/>
                  </a:ext>
                </a:extLst>
              </p:cNvPr>
              <p:cNvGrpSpPr/>
              <p:nvPr/>
            </p:nvGrpSpPr>
            <p:grpSpPr>
              <a:xfrm>
                <a:off x="2129459" y="120255"/>
                <a:ext cx="9497693" cy="5012440"/>
                <a:chOff x="2129459" y="120255"/>
                <a:chExt cx="9497693" cy="5012440"/>
              </a:xfrm>
            </p:grpSpPr>
            <p:pic>
              <p:nvPicPr>
                <p:cNvPr id="21" name="Picture 2" descr="4f7404e9-4e46-4c7e-b722-ae5465174d6e@namprd16">
                  <a:extLst>
                    <a:ext uri="{FF2B5EF4-FFF2-40B4-BE49-F238E27FC236}">
                      <a16:creationId xmlns:a16="http://schemas.microsoft.com/office/drawing/2014/main" id="{2B91084F-D429-F841-99E0-0F6E7368E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313885D4-1E08-8741-8AB5-2EB400648290}"/>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2BE5D7-989D-DC48-B8D8-A7B971CA8864}"/>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4" name="TextBox 23">
                  <a:extLst>
                    <a:ext uri="{FF2B5EF4-FFF2-40B4-BE49-F238E27FC236}">
                      <a16:creationId xmlns:a16="http://schemas.microsoft.com/office/drawing/2014/main" id="{FE8C639B-AF57-4744-A734-BE2B5B30F82A}"/>
                    </a:ext>
                  </a:extLst>
                </p:cNvPr>
                <p:cNvSpPr txBox="1"/>
                <p:nvPr/>
              </p:nvSpPr>
              <p:spPr>
                <a:xfrm>
                  <a:off x="9252801" y="4547920"/>
                  <a:ext cx="237435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puedo </a:t>
                  </a:r>
                </a:p>
                <a:p>
                  <a:pPr algn="ctr"/>
                  <a:r>
                    <a:rPr lang="es-MX" sz="1600" b="0" i="0" strike="noStrike" cap="none" spc="0" baseline="0" dirty="0">
                      <a:solidFill>
                        <a:srgbClr val="000000"/>
                      </a:solidFill>
                      <a:effectLst/>
                      <a:latin typeface="Smoothy" pitchFamily="2" charset="77"/>
                      <a:ea typeface="Tahoma"/>
                      <a:cs typeface="Tahoma"/>
                    </a:rPr>
                    <a:t>ayudar?</a:t>
                  </a:r>
                </a:p>
              </p:txBody>
            </p:sp>
            <p:grpSp>
              <p:nvGrpSpPr>
                <p:cNvPr id="25" name="Group 24">
                  <a:extLst>
                    <a:ext uri="{FF2B5EF4-FFF2-40B4-BE49-F238E27FC236}">
                      <a16:creationId xmlns:a16="http://schemas.microsoft.com/office/drawing/2014/main" id="{EF6967C5-4F22-2145-B4BE-4A3287C3EA3C}"/>
                    </a:ext>
                  </a:extLst>
                </p:cNvPr>
                <p:cNvGrpSpPr/>
                <p:nvPr/>
              </p:nvGrpSpPr>
              <p:grpSpPr>
                <a:xfrm>
                  <a:off x="2428239" y="120255"/>
                  <a:ext cx="6453287" cy="646331"/>
                  <a:chOff x="2428239" y="120255"/>
                  <a:chExt cx="6453287" cy="646331"/>
                </a:xfrm>
              </p:grpSpPr>
              <p:sp>
                <p:nvSpPr>
                  <p:cNvPr id="27" name="Rectangle 26">
                    <a:extLst>
                      <a:ext uri="{FF2B5EF4-FFF2-40B4-BE49-F238E27FC236}">
                        <a16:creationId xmlns:a16="http://schemas.microsoft.com/office/drawing/2014/main" id="{E124295A-A93F-FA47-8446-DD9714034463}"/>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C063F90-6CFB-1044-8675-6FF28EF764FA}"/>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sp>
              <p:nvSpPr>
                <p:cNvPr id="26" name="TextBox 25">
                  <a:extLst>
                    <a:ext uri="{FF2B5EF4-FFF2-40B4-BE49-F238E27FC236}">
                      <a16:creationId xmlns:a16="http://schemas.microsoft.com/office/drawing/2014/main" id="{B408D610-773B-0445-ABEF-8E85C9B88D64}"/>
                    </a:ext>
                  </a:extLst>
                </p:cNvPr>
                <p:cNvSpPr txBox="1"/>
                <p:nvPr/>
              </p:nvSpPr>
              <p:spPr>
                <a:xfrm rot="18672716">
                  <a:off x="8063248" y="3506640"/>
                  <a:ext cx="2253456" cy="457200"/>
                </a:xfrm>
                <a:prstGeom prst="rect">
                  <a:avLst/>
                </a:prstGeom>
                <a:noFill/>
              </p:spPr>
              <p:txBody>
                <a:bodyPr wrap="square" rtlCol="0">
                  <a:spAutoFit/>
                </a:bodyPr>
                <a:lstStyle/>
                <a:p>
                  <a:pPr lvl="0"/>
                  <a:r>
                    <a:rPr lang="es-MX" sz="2400" b="1" i="0" strike="noStrike" cap="none" spc="0" baseline="0" dirty="0">
                      <a:solidFill>
                        <a:srgbClr val="000000"/>
                      </a:solidFill>
                      <a:effectLst/>
                      <a:latin typeface="Tahoma"/>
                      <a:ea typeface="Tahoma"/>
                      <a:cs typeface="Tahoma"/>
                    </a:rPr>
                    <a:t>¡Pida ayuda!</a:t>
                  </a:r>
                </a:p>
              </p:txBody>
            </p:sp>
          </p:grpSp>
        </p:grpSp>
      </p:grpSp>
    </p:spTree>
    <p:extLst>
      <p:ext uri="{BB962C8B-B14F-4D97-AF65-F5344CB8AC3E}">
        <p14:creationId xmlns:p14="http://schemas.microsoft.com/office/powerpoint/2010/main" val="33963262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B6DF85-D422-794A-A3FC-A69B47585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0AD1CC54-D2D0-3647-9471-D632275825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grpSp>
        <p:nvGrpSpPr>
          <p:cNvPr id="12" name="Group 11">
            <a:extLst>
              <a:ext uri="{FF2B5EF4-FFF2-40B4-BE49-F238E27FC236}">
                <a16:creationId xmlns:a16="http://schemas.microsoft.com/office/drawing/2014/main" id="{F106D8CB-F216-074B-ADA6-390DEE0F5610}"/>
              </a:ext>
            </a:extLst>
          </p:cNvPr>
          <p:cNvGrpSpPr/>
          <p:nvPr/>
        </p:nvGrpSpPr>
        <p:grpSpPr>
          <a:xfrm>
            <a:off x="2465491" y="193835"/>
            <a:ext cx="8379490" cy="3876720"/>
            <a:chOff x="2465491" y="193835"/>
            <a:chExt cx="8379490" cy="3876720"/>
          </a:xfrm>
        </p:grpSpPr>
        <p:sp>
          <p:nvSpPr>
            <p:cNvPr id="13" name="Oval 12">
              <a:extLst>
                <a:ext uri="{FF2B5EF4-FFF2-40B4-BE49-F238E27FC236}">
                  <a16:creationId xmlns:a16="http://schemas.microsoft.com/office/drawing/2014/main" id="{250169AE-BE28-E44C-BFFB-C631ABA48B8E}"/>
                </a:ext>
              </a:extLst>
            </p:cNvPr>
            <p:cNvSpPr/>
            <p:nvPr/>
          </p:nvSpPr>
          <p:spPr>
            <a:xfrm>
              <a:off x="7069394" y="1956619"/>
              <a:ext cx="3775587" cy="21139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5E3DC3-579C-344A-9AD2-F6DE963FA408}"/>
                </a:ext>
              </a:extLst>
            </p:cNvPr>
            <p:cNvSpPr/>
            <p:nvPr/>
          </p:nvSpPr>
          <p:spPr>
            <a:xfrm>
              <a:off x="2465491" y="193835"/>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3">
            <a:extLst>
              <a:ext uri="{FF2B5EF4-FFF2-40B4-BE49-F238E27FC236}">
                <a16:creationId xmlns:a16="http://schemas.microsoft.com/office/drawing/2014/main" id="{7C5F7190-B369-804A-A058-FB701E50A24E}"/>
              </a:ext>
            </a:extLst>
          </p:cNvPr>
          <p:cNvSpPr txBox="1">
            <a:spLocks/>
          </p:cNvSpPr>
          <p:nvPr/>
        </p:nvSpPr>
        <p:spPr>
          <a:xfrm>
            <a:off x="6390167" y="6677078"/>
            <a:ext cx="5801833" cy="180921"/>
          </a:xfrm>
          <a:prstGeom prst="rect">
            <a:avLst/>
          </a:prstGeom>
          <a:no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2023 </a:t>
            </a:r>
            <a:r>
              <a:rPr lang="en-US" b="1" dirty="0" err="1">
                <a:solidFill>
                  <a:schemeClr val="tx1"/>
                </a:solidFill>
              </a:rPr>
              <a:t>Programa</a:t>
            </a:r>
            <a:r>
              <a:rPr lang="en-US" b="1" dirty="0">
                <a:solidFill>
                  <a:schemeClr val="tx1"/>
                </a:solidFill>
              </a:rPr>
              <a:t> de </a:t>
            </a:r>
            <a:r>
              <a:rPr lang="en-US" b="1" dirty="0" err="1">
                <a:solidFill>
                  <a:schemeClr val="tx1"/>
                </a:solidFill>
              </a:rPr>
              <a:t>Servicios</a:t>
            </a:r>
            <a:r>
              <a:rPr lang="en-US" b="1" dirty="0">
                <a:solidFill>
                  <a:schemeClr val="tx1"/>
                </a:solidFill>
              </a:rPr>
              <a:t> de SAFE para Personas con </a:t>
            </a:r>
            <a:r>
              <a:rPr lang="en-US" b="1" dirty="0" err="1">
                <a:solidFill>
                  <a:schemeClr val="tx1"/>
                </a:solidFill>
              </a:rPr>
              <a:t>Discapacidades</a:t>
            </a:r>
            <a:endParaRPr lang="en-US" b="1" dirty="0">
              <a:solidFill>
                <a:schemeClr val="tx1"/>
              </a:solidFill>
            </a:endParaRPr>
          </a:p>
        </p:txBody>
      </p:sp>
      <p:sp>
        <p:nvSpPr>
          <p:cNvPr id="16" name="TextBox 15">
            <a:extLst>
              <a:ext uri="{FF2B5EF4-FFF2-40B4-BE49-F238E27FC236}">
                <a16:creationId xmlns:a16="http://schemas.microsoft.com/office/drawing/2014/main" id="{E30D984E-6EE5-8E43-B33C-6C8E24C10ED4}"/>
              </a:ext>
            </a:extLst>
          </p:cNvPr>
          <p:cNvSpPr txBox="1"/>
          <p:nvPr/>
        </p:nvSpPr>
        <p:spPr>
          <a:xfrm>
            <a:off x="2476482" y="166126"/>
            <a:ext cx="4303073" cy="646331"/>
          </a:xfrm>
          <a:prstGeom prst="rect">
            <a:avLst/>
          </a:prstGeom>
          <a:noFill/>
        </p:spPr>
        <p:txBody>
          <a:bodyPr wrap="square" rtlCol="0">
            <a:spAutoFit/>
          </a:bodyPr>
          <a:lstStyle/>
          <a:p>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Porra</a:t>
            </a:r>
            <a:r>
              <a:rPr lang="en-US" sz="3600" dirty="0">
                <a:latin typeface="Marvin Round" panose="02000000000000000000" pitchFamily="2" charset="0"/>
                <a:ea typeface="Open Sans Extrabold" panose="020B0906030804020204" pitchFamily="34" charset="0"/>
                <a:cs typeface="Open Sans Extrabold" panose="020B0906030804020204" pitchFamily="34" charset="0"/>
              </a:rPr>
              <a:t> de </a:t>
            </a:r>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
        <p:nvSpPr>
          <p:cNvPr id="17" name="TextBox 16">
            <a:extLst>
              <a:ext uri="{FF2B5EF4-FFF2-40B4-BE49-F238E27FC236}">
                <a16:creationId xmlns:a16="http://schemas.microsoft.com/office/drawing/2014/main" id="{913DB412-F40A-9745-B473-B8339BDC3326}"/>
              </a:ext>
            </a:extLst>
          </p:cNvPr>
          <p:cNvSpPr txBox="1"/>
          <p:nvPr/>
        </p:nvSpPr>
        <p:spPr>
          <a:xfrm>
            <a:off x="7354529" y="1629406"/>
            <a:ext cx="3178281" cy="2554545"/>
          </a:xfrm>
          <a:prstGeom prst="rect">
            <a:avLst/>
          </a:prstGeom>
          <a:noFill/>
        </p:spPr>
        <p:txBody>
          <a:bodyPr wrap="square" rtlCol="0">
            <a:spAutoFit/>
          </a:bodyPr>
          <a:lstStyle/>
          <a:p>
            <a:pPr algn="ctr"/>
            <a:r>
              <a:rPr lang="es-ES" sz="4000" dirty="0">
                <a:latin typeface="Tahoma" panose="020B0604030504040204" pitchFamily="34" charset="0"/>
                <a:ea typeface="Tahoma" panose="020B0604030504040204" pitchFamily="34" charset="0"/>
                <a:cs typeface="Tahoma" panose="020B0604030504040204" pitchFamily="34" charset="0"/>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2528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851" y="-12192"/>
            <a:ext cx="10515600" cy="1325563"/>
          </a:xfrm>
        </p:spPr>
        <p:txBody>
          <a:bodyPr>
            <a:normAutofit/>
          </a:bodyPr>
          <a:lstStyle/>
          <a:p>
            <a:r>
              <a:rPr lang="es-MX" sz="5400" b="1" i="0" strike="noStrike" cap="none" spc="0" baseline="0">
                <a:solidFill>
                  <a:srgbClr val="000000"/>
                </a:solidFill>
                <a:effectLst/>
                <a:latin typeface="Tahoma"/>
                <a:ea typeface="Tahoma"/>
                <a:cs typeface="Tahoma"/>
              </a:rPr>
              <a:t>¡Fiesta!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12192"/>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20" y="684122"/>
            <a:ext cx="10715692" cy="6040302"/>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37153533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10"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8" name="Picture 7">
            <a:extLst>
              <a:ext uri="{FF2B5EF4-FFF2-40B4-BE49-F238E27FC236}">
                <a16:creationId xmlns:a16="http://schemas.microsoft.com/office/drawing/2014/main" id="{A0E07A7E-0A14-8D49-91C4-58BF212B65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sp>
        <p:nvSpPr>
          <p:cNvPr id="11" name="TextBox 10">
            <a:extLst>
              <a:ext uri="{FF2B5EF4-FFF2-40B4-BE49-F238E27FC236}">
                <a16:creationId xmlns:a16="http://schemas.microsoft.com/office/drawing/2014/main" id="{21D40F8F-0894-854F-95E5-B7BF8F1D516E}"/>
              </a:ext>
            </a:extLst>
          </p:cNvPr>
          <p:cNvSpPr txBox="1"/>
          <p:nvPr/>
        </p:nvSpPr>
        <p:spPr>
          <a:xfrm>
            <a:off x="1778000" y="2149039"/>
            <a:ext cx="9918700" cy="1754326"/>
          </a:xfrm>
          <a:prstGeom prst="rect">
            <a:avLst/>
          </a:prstGeom>
          <a:solidFill>
            <a:schemeClr val="bg1"/>
          </a:solidFill>
        </p:spPr>
        <p:txBody>
          <a:bodyPr wrap="square">
            <a:spAutoFit/>
          </a:bodyPr>
          <a:lstStyle/>
          <a:p>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Este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trabajo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cuenta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apoyo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Texas para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Discapacidades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Desarrollo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mediante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para la Vida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Comunitaria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(ACL)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Departamento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Salud</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Servicios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Humanos (HHS), Washington, D.C. 20201, con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100%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financiada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fondos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federales por un total de $5,907,507.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esfuerzos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son los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beneficiario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no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representan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necesariamente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los puntos de vista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oficiales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o un aval de ACL, HHS o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gobierno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562597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5939</TotalTime>
  <Words>1645</Words>
  <Application>Microsoft Macintosh PowerPoint</Application>
  <PresentationFormat>Widescreen</PresentationFormat>
  <Paragraphs>182</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PraterBlockPro</vt:lpstr>
      <vt:lpstr>Calibri</vt:lpstr>
      <vt:lpstr>Marvin Round</vt:lpstr>
      <vt:lpstr>Arial</vt:lpstr>
      <vt:lpstr>Verdana</vt:lpstr>
      <vt:lpstr>Tahoma</vt:lpstr>
      <vt:lpstr>Calibri Light</vt:lpstr>
      <vt:lpstr>Smoothy</vt:lpstr>
      <vt:lpstr>Office Theme</vt:lpstr>
      <vt:lpstr>PowerPoint Presentation</vt:lpstr>
      <vt:lpstr>PowerPoint Presentation</vt:lpstr>
      <vt:lpstr>PowerPoint Presentation</vt:lpstr>
      <vt:lpstr>Presentaciones</vt:lpstr>
      <vt:lpstr>PowerPoint Presentation</vt:lpstr>
      <vt:lpstr>PowerPoint Presentation</vt:lpstr>
      <vt:lpstr>PowerPoint Presentation</vt:lpstr>
      <vt:lpstr>¡Fiesta!</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187</cp:revision>
  <dcterms:created xsi:type="dcterms:W3CDTF">2021-06-11T20:56:57Z</dcterms:created>
  <dcterms:modified xsi:type="dcterms:W3CDTF">2023-03-01T18:40:24Z</dcterms:modified>
</cp:coreProperties>
</file>