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sldIdLst>
    <p:sldId id="256" r:id="rId2"/>
    <p:sldId id="259" r:id="rId3"/>
    <p:sldId id="258" r:id="rId4"/>
    <p:sldId id="304" r:id="rId5"/>
    <p:sldId id="313" r:id="rId6"/>
    <p:sldId id="305" r:id="rId7"/>
    <p:sldId id="307" r:id="rId8"/>
    <p:sldId id="308" r:id="rId9"/>
    <p:sldId id="314" r:id="rId10"/>
    <p:sldId id="309" r:id="rId11"/>
    <p:sldId id="311" r:id="rId12"/>
    <p:sldId id="272" r:id="rId13"/>
    <p:sldId id="315" r:id="rId14"/>
    <p:sldId id="310" r:id="rId15"/>
    <p:sldId id="290" r:id="rId16"/>
    <p:sldId id="291" r:id="rId17"/>
    <p:sldId id="312" r:id="rId18"/>
    <p:sldId id="293" r:id="rId19"/>
    <p:sldId id="295" r:id="rId20"/>
    <p:sldId id="316" r:id="rId21"/>
    <p:sldId id="317" r:id="rId22"/>
  </p:sldIdLst>
  <p:sldSz cx="12192000" cy="6858000"/>
  <p:notesSz cx="6858000" cy="9144000"/>
  <p:embeddedFontLst>
    <p:embeddedFont>
      <p:font typeface="Comic Sans MS" panose="030F0902030302020204" pitchFamily="66" charset="0"/>
      <p:regular r:id="rId24"/>
    </p:embeddedFont>
    <p:embeddedFont>
      <p:font typeface="Marvin Round" panose="02000000000000000000" pitchFamily="2" charset="0"/>
      <p:regular r:id="rId25"/>
    </p:embeddedFont>
    <p:embeddedFont>
      <p:font typeface="PraterBlockPro" panose="020B0504010101020102" pitchFamily="34" charset="77"/>
      <p:regular r:id="rId26"/>
    </p:embeddedFont>
    <p:embeddedFont>
      <p:font typeface="Tahoma" panose="020B0604030504040204" pitchFamily="34" charset="0"/>
      <p:regular r:id="rId27"/>
      <p:bold r:id="rId28"/>
    </p:embeddedFont>
    <p:embeddedFont>
      <p:font typeface="Verdana" panose="020B0604030504040204" pitchFamily="34" charset="0"/>
      <p:regular r:id="rId29"/>
      <p:bold r:id="rId30"/>
      <p:italic r:id="rId31"/>
      <p:boldItalic r:id="rId32"/>
    </p:embeddedFont>
  </p:embeddedFontLst>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B7BA88-FB0D-4D6E-8DBB-D7796FFA3098}" v="6" dt="2026-02-19T18:04:02.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2055" autoAdjust="0"/>
  </p:normalViewPr>
  <p:slideViewPr>
    <p:cSldViewPr snapToGrid="0">
      <p:cViewPr varScale="1">
        <p:scale>
          <a:sx n="103" d="100"/>
          <a:sy n="103" d="100"/>
        </p:scale>
        <p:origin x="1440" y="176"/>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86" d="100"/>
          <a:sy n="86" d="100"/>
        </p:scale>
        <p:origin x="1386" y="-9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gs" Target="tags/tag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lia Martin" userId="b931d2294af1867b" providerId="LiveId" clId="{C2EB0774-27D5-47C1-94FE-2B5437C2F736}"/>
    <pc:docChg chg="undo custSel delSld modSld">
      <pc:chgData name="Idalia Martin" userId="b931d2294af1867b" providerId="LiveId" clId="{C2EB0774-27D5-47C1-94FE-2B5437C2F736}" dt="2026-02-20T19:14:48.623" v="4321" actId="1036"/>
      <pc:docMkLst>
        <pc:docMk/>
      </pc:docMkLst>
      <pc:sldChg chg="addSp modSp mod modNotesTx">
        <pc:chgData name="Idalia Martin" userId="b931d2294af1867b" providerId="LiveId" clId="{C2EB0774-27D5-47C1-94FE-2B5437C2F736}" dt="2026-02-19T18:22:27.960" v="4309" actId="1036"/>
        <pc:sldMkLst>
          <pc:docMk/>
          <pc:sldMk cId="1807804850" sldId="256"/>
        </pc:sldMkLst>
        <pc:spChg chg="add mod">
          <ac:chgData name="Idalia Martin" userId="b931d2294af1867b" providerId="LiveId" clId="{C2EB0774-27D5-47C1-94FE-2B5437C2F736}" dt="2026-02-19T18:22:27.960" v="4309" actId="1036"/>
          <ac:spMkLst>
            <pc:docMk/>
            <pc:sldMk cId="1807804850" sldId="256"/>
            <ac:spMk id="6" creationId="{81022BC1-31B7-A4F6-EC69-5283D645E037}"/>
          </ac:spMkLst>
        </pc:spChg>
      </pc:sldChg>
      <pc:sldChg chg="modSp mod modNotes">
        <pc:chgData name="Idalia Martin" userId="b931d2294af1867b" providerId="LiveId" clId="{C2EB0774-27D5-47C1-94FE-2B5437C2F736}" dt="2026-02-20T19:14:04.245" v="4318" actId="14100"/>
        <pc:sldMkLst>
          <pc:docMk/>
          <pc:sldMk cId="1114855465" sldId="259"/>
        </pc:sldMkLst>
        <pc:spChg chg="mod">
          <ac:chgData name="Idalia Martin" userId="b931d2294af1867b" providerId="LiveId" clId="{C2EB0774-27D5-47C1-94FE-2B5437C2F736}" dt="2026-02-19T17:55:56.992" v="3960"/>
          <ac:spMkLst>
            <pc:docMk/>
            <pc:sldMk cId="1114855465" sldId="259"/>
            <ac:spMk id="54" creationId="{00000000-0000-0000-0000-000000000000}"/>
          </ac:spMkLst>
        </pc:spChg>
        <pc:spChg chg="mod">
          <ac:chgData name="Idalia Martin" userId="b931d2294af1867b" providerId="LiveId" clId="{C2EB0774-27D5-47C1-94FE-2B5437C2F736}" dt="2026-02-20T19:14:04.245" v="4318" actId="14100"/>
          <ac:spMkLst>
            <pc:docMk/>
            <pc:sldMk cId="1114855465" sldId="259"/>
            <ac:spMk id="60" creationId="{00000000-0000-0000-0000-000000000000}"/>
          </ac:spMkLst>
        </pc:spChg>
        <pc:spChg chg="mod">
          <ac:chgData name="Idalia Martin" userId="b931d2294af1867b" providerId="LiveId" clId="{C2EB0774-27D5-47C1-94FE-2B5437C2F736}" dt="2026-02-19T17:55:19.539" v="3959"/>
          <ac:spMkLst>
            <pc:docMk/>
            <pc:sldMk cId="1114855465" sldId="259"/>
            <ac:spMk id="65" creationId="{00000000-0000-0000-0000-000000000000}"/>
          </ac:spMkLst>
        </pc:spChg>
        <pc:spChg chg="mod">
          <ac:chgData name="Idalia Martin" userId="b931d2294af1867b" providerId="LiveId" clId="{C2EB0774-27D5-47C1-94FE-2B5437C2F736}" dt="2026-02-19T17:55:56.992" v="3960"/>
          <ac:spMkLst>
            <pc:docMk/>
            <pc:sldMk cId="1114855465" sldId="259"/>
            <ac:spMk id="66" creationId="{00000000-0000-0000-0000-000000000000}"/>
          </ac:spMkLst>
        </pc:spChg>
        <pc:spChg chg="mod">
          <ac:chgData name="Idalia Martin" userId="b931d2294af1867b" providerId="LiveId" clId="{C2EB0774-27D5-47C1-94FE-2B5437C2F736}" dt="2026-02-19T17:55:56.992" v="3960"/>
          <ac:spMkLst>
            <pc:docMk/>
            <pc:sldMk cId="1114855465" sldId="259"/>
            <ac:spMk id="69" creationId="{00000000-0000-0000-0000-000000000000}"/>
          </ac:spMkLst>
        </pc:spChg>
        <pc:spChg chg="mod">
          <ac:chgData name="Idalia Martin" userId="b931d2294af1867b" providerId="LiveId" clId="{C2EB0774-27D5-47C1-94FE-2B5437C2F736}" dt="2026-02-19T17:55:56.992" v="3960"/>
          <ac:spMkLst>
            <pc:docMk/>
            <pc:sldMk cId="1114855465" sldId="259"/>
            <ac:spMk id="71" creationId="{00000000-0000-0000-0000-000000000000}"/>
          </ac:spMkLst>
        </pc:spChg>
        <pc:spChg chg="mod">
          <ac:chgData name="Idalia Martin" userId="b931d2294af1867b" providerId="LiveId" clId="{C2EB0774-27D5-47C1-94FE-2B5437C2F736}" dt="2026-02-19T17:55:56.992" v="3960"/>
          <ac:spMkLst>
            <pc:docMk/>
            <pc:sldMk cId="1114855465" sldId="259"/>
            <ac:spMk id="73" creationId="{00000000-0000-0000-0000-000000000000}"/>
          </ac:spMkLst>
        </pc:spChg>
        <pc:spChg chg="mod">
          <ac:chgData name="Idalia Martin" userId="b931d2294af1867b" providerId="LiveId" clId="{C2EB0774-27D5-47C1-94FE-2B5437C2F736}" dt="2026-02-19T17:55:56.992" v="3960"/>
          <ac:spMkLst>
            <pc:docMk/>
            <pc:sldMk cId="1114855465" sldId="259"/>
            <ac:spMk id="75" creationId="{00000000-0000-0000-0000-000000000000}"/>
          </ac:spMkLst>
        </pc:spChg>
        <pc:picChg chg="mod">
          <ac:chgData name="Idalia Martin" userId="b931d2294af1867b" providerId="LiveId" clId="{C2EB0774-27D5-47C1-94FE-2B5437C2F736}" dt="2026-02-19T17:55:56.992" v="3960"/>
          <ac:picMkLst>
            <pc:docMk/>
            <pc:sldMk cId="1114855465" sldId="259"/>
            <ac:picMk id="70" creationId="{00000000-0000-0000-0000-000000000000}"/>
          </ac:picMkLst>
        </pc:picChg>
        <pc:picChg chg="mod">
          <ac:chgData name="Idalia Martin" userId="b931d2294af1867b" providerId="LiveId" clId="{C2EB0774-27D5-47C1-94FE-2B5437C2F736}" dt="2026-02-19T17:55:56.992" v="3960"/>
          <ac:picMkLst>
            <pc:docMk/>
            <pc:sldMk cId="1114855465" sldId="259"/>
            <ac:picMk id="72" creationId="{00000000-0000-0000-0000-000000000000}"/>
          </ac:picMkLst>
        </pc:picChg>
        <pc:picChg chg="mod">
          <ac:chgData name="Idalia Martin" userId="b931d2294af1867b" providerId="LiveId" clId="{C2EB0774-27D5-47C1-94FE-2B5437C2F736}" dt="2026-02-19T17:55:56.992" v="3960"/>
          <ac:picMkLst>
            <pc:docMk/>
            <pc:sldMk cId="1114855465" sldId="259"/>
            <ac:picMk id="74" creationId="{00000000-0000-0000-0000-000000000000}"/>
          </ac:picMkLst>
        </pc:picChg>
        <pc:picChg chg="mod">
          <ac:chgData name="Idalia Martin" userId="b931d2294af1867b" providerId="LiveId" clId="{C2EB0774-27D5-47C1-94FE-2B5437C2F736}" dt="2026-02-19T17:55:56.992" v="3960"/>
          <ac:picMkLst>
            <pc:docMk/>
            <pc:sldMk cId="1114855465" sldId="259"/>
            <ac:picMk id="76" creationId="{00000000-0000-0000-0000-000000000000}"/>
          </ac:picMkLst>
        </pc:picChg>
      </pc:sldChg>
      <pc:sldChg chg="addSp modSp mod">
        <pc:chgData name="Idalia Martin" userId="b931d2294af1867b" providerId="LiveId" clId="{C2EB0774-27D5-47C1-94FE-2B5437C2F736}" dt="2026-02-19T18:00:21.579" v="4180" actId="14100"/>
        <pc:sldMkLst>
          <pc:docMk/>
          <pc:sldMk cId="4193672823" sldId="304"/>
        </pc:sldMkLst>
        <pc:spChg chg="mod">
          <ac:chgData name="Idalia Martin" userId="b931d2294af1867b" providerId="LiveId" clId="{C2EB0774-27D5-47C1-94FE-2B5437C2F736}" dt="2026-02-19T17:58:43.640" v="3989" actId="1036"/>
          <ac:spMkLst>
            <pc:docMk/>
            <pc:sldMk cId="4193672823" sldId="304"/>
            <ac:spMk id="3" creationId="{00000000-0000-0000-0000-000000000000}"/>
          </ac:spMkLst>
        </pc:spChg>
        <pc:spChg chg="add mod">
          <ac:chgData name="Idalia Martin" userId="b931d2294af1867b" providerId="LiveId" clId="{C2EB0774-27D5-47C1-94FE-2B5437C2F736}" dt="2026-02-19T17:59:13.451" v="4058" actId="20577"/>
          <ac:spMkLst>
            <pc:docMk/>
            <pc:sldMk cId="4193672823" sldId="304"/>
            <ac:spMk id="10" creationId="{0D632238-899F-6FDD-E8C0-3ACA3A563EDE}"/>
          </ac:spMkLst>
        </pc:spChg>
        <pc:spChg chg="add mod">
          <ac:chgData name="Idalia Martin" userId="b931d2294af1867b" providerId="LiveId" clId="{C2EB0774-27D5-47C1-94FE-2B5437C2F736}" dt="2026-02-19T17:59:33.979" v="4120" actId="20577"/>
          <ac:spMkLst>
            <pc:docMk/>
            <pc:sldMk cId="4193672823" sldId="304"/>
            <ac:spMk id="11" creationId="{76B9660A-405D-D745-1823-399DAC412E5E}"/>
          </ac:spMkLst>
        </pc:spChg>
        <pc:spChg chg="add mod">
          <ac:chgData name="Idalia Martin" userId="b931d2294af1867b" providerId="LiveId" clId="{C2EB0774-27D5-47C1-94FE-2B5437C2F736}" dt="2026-02-19T18:00:21.579" v="4180" actId="14100"/>
          <ac:spMkLst>
            <pc:docMk/>
            <pc:sldMk cId="4193672823" sldId="304"/>
            <ac:spMk id="12" creationId="{6C6C35D4-7680-A29F-F28B-0E498ED9DB2C}"/>
          </ac:spMkLst>
        </pc:spChg>
      </pc:sldChg>
      <pc:sldChg chg="addSp delSp modSp mod">
        <pc:chgData name="Idalia Martin" userId="b931d2294af1867b" providerId="LiveId" clId="{C2EB0774-27D5-47C1-94FE-2B5437C2F736}" dt="2026-02-19T18:04:27.866" v="4266" actId="1037"/>
        <pc:sldMkLst>
          <pc:docMk/>
          <pc:sldMk cId="1349975284" sldId="308"/>
        </pc:sldMkLst>
        <pc:spChg chg="mod">
          <ac:chgData name="Idalia Martin" userId="b931d2294af1867b" providerId="LiveId" clId="{C2EB0774-27D5-47C1-94FE-2B5437C2F736}" dt="2026-02-19T18:04:02.502" v="4204" actId="164"/>
          <ac:spMkLst>
            <pc:docMk/>
            <pc:sldMk cId="1349975284" sldId="308"/>
            <ac:spMk id="2" creationId="{00000000-0000-0000-0000-000000000000}"/>
          </ac:spMkLst>
        </pc:spChg>
        <pc:spChg chg="mod">
          <ac:chgData name="Idalia Martin" userId="b931d2294af1867b" providerId="LiveId" clId="{C2EB0774-27D5-47C1-94FE-2B5437C2F736}" dt="2026-02-19T18:04:02.502" v="4204" actId="164"/>
          <ac:spMkLst>
            <pc:docMk/>
            <pc:sldMk cId="1349975284" sldId="308"/>
            <ac:spMk id="3" creationId="{00000000-0000-0000-0000-000000000000}"/>
          </ac:spMkLst>
        </pc:spChg>
        <pc:spChg chg="mod">
          <ac:chgData name="Idalia Martin" userId="b931d2294af1867b" providerId="LiveId" clId="{C2EB0774-27D5-47C1-94FE-2B5437C2F736}" dt="2026-02-19T18:04:02.502" v="4204" actId="164"/>
          <ac:spMkLst>
            <pc:docMk/>
            <pc:sldMk cId="1349975284" sldId="308"/>
            <ac:spMk id="4" creationId="{00000000-0000-0000-0000-000000000000}"/>
          </ac:spMkLst>
        </pc:spChg>
        <pc:spChg chg="mod">
          <ac:chgData name="Idalia Martin" userId="b931d2294af1867b" providerId="LiveId" clId="{C2EB0774-27D5-47C1-94FE-2B5437C2F736}" dt="2026-02-19T18:04:02.502" v="4204" actId="164"/>
          <ac:spMkLst>
            <pc:docMk/>
            <pc:sldMk cId="1349975284" sldId="308"/>
            <ac:spMk id="10" creationId="{00000000-0000-0000-0000-000000000000}"/>
          </ac:spMkLst>
        </pc:spChg>
        <pc:spChg chg="mod">
          <ac:chgData name="Idalia Martin" userId="b931d2294af1867b" providerId="LiveId" clId="{C2EB0774-27D5-47C1-94FE-2B5437C2F736}" dt="2026-02-19T18:04:02.502" v="4204" actId="164"/>
          <ac:spMkLst>
            <pc:docMk/>
            <pc:sldMk cId="1349975284" sldId="308"/>
            <ac:spMk id="22" creationId="{00000000-0000-0000-0000-000000000000}"/>
          </ac:spMkLst>
        </pc:spChg>
        <pc:spChg chg="mod">
          <ac:chgData name="Idalia Martin" userId="b931d2294af1867b" providerId="LiveId" clId="{C2EB0774-27D5-47C1-94FE-2B5437C2F736}" dt="2026-02-19T18:04:02.502" v="4204" actId="164"/>
          <ac:spMkLst>
            <pc:docMk/>
            <pc:sldMk cId="1349975284" sldId="308"/>
            <ac:spMk id="23" creationId="{00000000-0000-0000-0000-000000000000}"/>
          </ac:spMkLst>
        </pc:spChg>
        <pc:spChg chg="mod">
          <ac:chgData name="Idalia Martin" userId="b931d2294af1867b" providerId="LiveId" clId="{C2EB0774-27D5-47C1-94FE-2B5437C2F736}" dt="2026-02-19T18:04:02.502" v="4204" actId="164"/>
          <ac:spMkLst>
            <pc:docMk/>
            <pc:sldMk cId="1349975284" sldId="308"/>
            <ac:spMk id="24" creationId="{00000000-0000-0000-0000-000000000000}"/>
          </ac:spMkLst>
        </pc:spChg>
        <pc:spChg chg="mod">
          <ac:chgData name="Idalia Martin" userId="b931d2294af1867b" providerId="LiveId" clId="{C2EB0774-27D5-47C1-94FE-2B5437C2F736}" dt="2026-02-19T18:04:02.502" v="4204" actId="164"/>
          <ac:spMkLst>
            <pc:docMk/>
            <pc:sldMk cId="1349975284" sldId="308"/>
            <ac:spMk id="25" creationId="{00000000-0000-0000-0000-000000000000}"/>
          </ac:spMkLst>
        </pc:spChg>
        <pc:spChg chg="mod">
          <ac:chgData name="Idalia Martin" userId="b931d2294af1867b" providerId="LiveId" clId="{C2EB0774-27D5-47C1-94FE-2B5437C2F736}" dt="2026-02-19T18:04:02.502" v="4204" actId="164"/>
          <ac:spMkLst>
            <pc:docMk/>
            <pc:sldMk cId="1349975284" sldId="308"/>
            <ac:spMk id="26" creationId="{00000000-0000-0000-0000-000000000000}"/>
          </ac:spMkLst>
        </pc:spChg>
        <pc:spChg chg="mod">
          <ac:chgData name="Idalia Martin" userId="b931d2294af1867b" providerId="LiveId" clId="{C2EB0774-27D5-47C1-94FE-2B5437C2F736}" dt="2026-02-19T18:04:02.502" v="4204" actId="164"/>
          <ac:spMkLst>
            <pc:docMk/>
            <pc:sldMk cId="1349975284" sldId="308"/>
            <ac:spMk id="27" creationId="{00000000-0000-0000-0000-000000000000}"/>
          </ac:spMkLst>
        </pc:spChg>
        <pc:grpChg chg="mod">
          <ac:chgData name="Idalia Martin" userId="b931d2294af1867b" providerId="LiveId" clId="{C2EB0774-27D5-47C1-94FE-2B5437C2F736}" dt="2026-02-19T18:04:20.570" v="4250" actId="1038"/>
          <ac:grpSpMkLst>
            <pc:docMk/>
            <pc:sldMk cId="1349975284" sldId="308"/>
            <ac:grpSpMk id="11" creationId="{EED140C5-C24C-0057-B0E9-8542EDFE1CEA}"/>
          </ac:grpSpMkLst>
        </pc:grpChg>
        <pc:picChg chg="mod">
          <ac:chgData name="Idalia Martin" userId="b931d2294af1867b" providerId="LiveId" clId="{C2EB0774-27D5-47C1-94FE-2B5437C2F736}" dt="2026-02-19T18:04:20.570" v="4250" actId="1038"/>
          <ac:picMkLst>
            <pc:docMk/>
            <pc:sldMk cId="1349975284" sldId="308"/>
            <ac:picMk id="14" creationId="{00000000-0000-0000-0000-000000000000}"/>
          </ac:picMkLst>
        </pc:picChg>
        <pc:picChg chg="del">
          <ac:chgData name="Idalia Martin" userId="b931d2294af1867b" providerId="LiveId" clId="{C2EB0774-27D5-47C1-94FE-2B5437C2F736}" dt="2026-02-19T18:03:18.852" v="4181" actId="478"/>
          <ac:picMkLst>
            <pc:docMk/>
            <pc:sldMk cId="1349975284" sldId="308"/>
            <ac:picMk id="15" creationId="{00000000-0000-0000-0000-000000000000}"/>
          </ac:picMkLst>
        </pc:picChg>
        <pc:picChg chg="mod">
          <ac:chgData name="Idalia Martin" userId="b931d2294af1867b" providerId="LiveId" clId="{C2EB0774-27D5-47C1-94FE-2B5437C2F736}" dt="2026-02-19T18:04:27.866" v="4266" actId="1037"/>
          <ac:picMkLst>
            <pc:docMk/>
            <pc:sldMk cId="1349975284" sldId="308"/>
            <ac:picMk id="18" creationId="{00000000-0000-0000-0000-000000000000}"/>
          </ac:picMkLst>
        </pc:picChg>
      </pc:sldChg>
      <pc:sldChg chg="modNotesTx">
        <pc:chgData name="Idalia Martin" userId="b931d2294af1867b" providerId="LiveId" clId="{C2EB0774-27D5-47C1-94FE-2B5437C2F736}" dt="2026-02-19T18:06:07.262" v="4273" actId="20577"/>
        <pc:sldMkLst>
          <pc:docMk/>
          <pc:sldMk cId="1407266403" sldId="309"/>
        </pc:sldMkLst>
      </pc:sldChg>
      <pc:sldChg chg="modSp mod">
        <pc:chgData name="Idalia Martin" userId="b931d2294af1867b" providerId="LiveId" clId="{C2EB0774-27D5-47C1-94FE-2B5437C2F736}" dt="2026-02-02T20:08:34.833" v="3957" actId="2085"/>
        <pc:sldMkLst>
          <pc:docMk/>
          <pc:sldMk cId="2078351458" sldId="311"/>
        </pc:sldMkLst>
        <pc:spChg chg="mod">
          <ac:chgData name="Idalia Martin" userId="b931d2294af1867b" providerId="LiveId" clId="{C2EB0774-27D5-47C1-94FE-2B5437C2F736}" dt="2026-02-02T20:08:34.833" v="3957" actId="2085"/>
          <ac:spMkLst>
            <pc:docMk/>
            <pc:sldMk cId="2078351458" sldId="311"/>
            <ac:spMk id="14" creationId="{2AC0351A-C7BA-4531-95B9-8A0F58E376D1}"/>
          </ac:spMkLst>
        </pc:spChg>
      </pc:sldChg>
      <pc:sldChg chg="modSp mod">
        <pc:chgData name="Idalia Martin" userId="b931d2294af1867b" providerId="LiveId" clId="{C2EB0774-27D5-47C1-94FE-2B5437C2F736}" dt="2026-02-19T18:07:34.779" v="4289" actId="122"/>
        <pc:sldMkLst>
          <pc:docMk/>
          <pc:sldMk cId="1294771069" sldId="312"/>
        </pc:sldMkLst>
        <pc:spChg chg="mod">
          <ac:chgData name="Idalia Martin" userId="b931d2294af1867b" providerId="LiveId" clId="{C2EB0774-27D5-47C1-94FE-2B5437C2F736}" dt="2026-02-19T18:07:34.779" v="4289" actId="122"/>
          <ac:spMkLst>
            <pc:docMk/>
            <pc:sldMk cId="1294771069" sldId="312"/>
            <ac:spMk id="2" creationId="{00000000-0000-0000-0000-000000000000}"/>
          </ac:spMkLst>
        </pc:spChg>
      </pc:sldChg>
      <pc:sldChg chg="modSp mod">
        <pc:chgData name="Idalia Martin" userId="b931d2294af1867b" providerId="LiveId" clId="{C2EB0774-27D5-47C1-94FE-2B5437C2F736}" dt="2026-02-19T18:06:51.489" v="4288" actId="1035"/>
        <pc:sldMkLst>
          <pc:docMk/>
          <pc:sldMk cId="4137756482" sldId="315"/>
        </pc:sldMkLst>
        <pc:spChg chg="mod">
          <ac:chgData name="Idalia Martin" userId="b931d2294af1867b" providerId="LiveId" clId="{C2EB0774-27D5-47C1-94FE-2B5437C2F736}" dt="2026-02-19T18:06:51.489" v="4288" actId="1035"/>
          <ac:spMkLst>
            <pc:docMk/>
            <pc:sldMk cId="4137756482" sldId="315"/>
            <ac:spMk id="11" creationId="{00000000-0000-0000-0000-000000000000}"/>
          </ac:spMkLst>
        </pc:spChg>
      </pc:sldChg>
      <pc:sldChg chg="addSp modSp mod">
        <pc:chgData name="Idalia Martin" userId="b931d2294af1867b" providerId="LiveId" clId="{C2EB0774-27D5-47C1-94FE-2B5437C2F736}" dt="2026-02-20T19:14:48.623" v="4321" actId="1036"/>
        <pc:sldMkLst>
          <pc:docMk/>
          <pc:sldMk cId="3109150336" sldId="316"/>
        </pc:sldMkLst>
        <pc:spChg chg="mod">
          <ac:chgData name="Idalia Martin" userId="b931d2294af1867b" providerId="LiveId" clId="{C2EB0774-27D5-47C1-94FE-2B5437C2F736}" dt="2026-01-23T20:39:35.188" v="3956" actId="255"/>
          <ac:spMkLst>
            <pc:docMk/>
            <pc:sldMk cId="3109150336" sldId="316"/>
            <ac:spMk id="2" creationId="{B4EEF88D-85E4-4E6B-91DD-B7D37DA2B111}"/>
          </ac:spMkLst>
        </pc:spChg>
        <pc:spChg chg="add mod">
          <ac:chgData name="Idalia Martin" userId="b931d2294af1867b" providerId="LiveId" clId="{C2EB0774-27D5-47C1-94FE-2B5437C2F736}" dt="2026-01-23T20:38:43.600" v="3954" actId="14100"/>
          <ac:spMkLst>
            <pc:docMk/>
            <pc:sldMk cId="3109150336" sldId="316"/>
            <ac:spMk id="6" creationId="{774AA16D-3696-3E85-CEDF-68AB55C95C1A}"/>
          </ac:spMkLst>
        </pc:spChg>
        <pc:spChg chg="mod">
          <ac:chgData name="Idalia Martin" userId="b931d2294af1867b" providerId="LiveId" clId="{C2EB0774-27D5-47C1-94FE-2B5437C2F736}" dt="2026-02-20T19:14:48.623" v="4321" actId="1036"/>
          <ac:spMkLst>
            <pc:docMk/>
            <pc:sldMk cId="3109150336" sldId="316"/>
            <ac:spMk id="7" creationId="{D8D094B8-04B9-4AA0-B12A-CB8E9EB4D9A0}"/>
          </ac:spMkLst>
        </pc:spChg>
        <pc:picChg chg="add mod ord">
          <ac:chgData name="Idalia Martin" userId="b931d2294af1867b" providerId="LiveId" clId="{C2EB0774-27D5-47C1-94FE-2B5437C2F736}" dt="2026-01-23T20:39:06.809" v="3955" actId="166"/>
          <ac:picMkLst>
            <pc:docMk/>
            <pc:sldMk cId="3109150336" sldId="316"/>
            <ac:picMk id="5" creationId="{E7AC28A8-9281-5120-C1B7-566AD2092CC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2/28/26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Hoy comenzamos algo nuevo. Durante este semestre, tendremos unas clases llamadas </a:t>
            </a:r>
            <a:r>
              <a:rPr lang="es-MX" sz="1200" b="0" i="1" u="none" strike="noStrike" cap="none" spc="0" baseline="0" dirty="0">
                <a:solidFill>
                  <a:srgbClr val="000000"/>
                </a:solidFill>
                <a:effectLst/>
                <a:uFill>
                  <a:solidFill>
                    <a:srgbClr val="000000"/>
                  </a:solidFill>
                </a:uFill>
                <a:latin typeface="Calibri"/>
                <a:ea typeface="Calibri"/>
                <a:cs typeface="Calibri"/>
              </a:rPr>
              <a:t>Mis derechos, mi vida</a:t>
            </a:r>
            <a:r>
              <a:rPr lang="es-MX" sz="1200" b="0" i="1" strike="noStrike" cap="none" spc="0" baseline="0" dirty="0">
                <a:solidFill>
                  <a:srgbClr val="000000"/>
                </a:solidFill>
                <a:effectLst/>
                <a:latin typeface="Calibri"/>
                <a:ea typeface="Calibri"/>
                <a:cs typeface="Calibri"/>
              </a:rPr>
              <a:t>. En estas clases, hablaremos sobre liderazgo y relaciones sanas. Como la clase de hoy es la primera, nos presentaremos. Esto significa que tendremos la oportunidad de conocernos un poco mejor y de aprender sobre las clases en sí. También hablaremos sobre cómo asegurarnos de que nuestro salón sea un espacio seguro para hablar sobre relaciones.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Antes de que realmente podamos empezar, debemos hablar sobre cómo hacer que nuestro tiempo como grupo se sienta seguro para todo el mundo. Queremos que todos se sientan seguros y bien en la clase sobre relaciones seguras de </a:t>
            </a:r>
            <a:r>
              <a:rPr lang="es-MX" sz="1200" b="0" i="1" u="none" strike="noStrike" cap="none" spc="0" baseline="0" dirty="0">
                <a:solidFill>
                  <a:srgbClr val="000000"/>
                </a:solidFill>
                <a:effectLst/>
                <a:uFill>
                  <a:solidFill>
                    <a:srgbClr val="000000"/>
                  </a:solidFill>
                </a:uFill>
                <a:latin typeface="Calibri"/>
                <a:ea typeface="Calibri"/>
                <a:cs typeface="Calibri"/>
              </a:rPr>
              <a:t>Mis derechos, mi vida</a:t>
            </a:r>
            <a:r>
              <a:rPr lang="es-MX" sz="1200" b="0" i="1" strike="noStrike" cap="none" spc="0" baseline="0" dirty="0">
                <a:solidFill>
                  <a:srgbClr val="000000"/>
                </a:solidFill>
                <a:effectLst/>
                <a:latin typeface="Calibri"/>
                <a:ea typeface="Calibri"/>
                <a:cs typeface="Calibri"/>
              </a:rPr>
              <a:t>. Una cosa que podemos hacer para lograr esto es establecer reglas para el salón. Durante todo el semestre, hablaremos sobre cosas como límites personales, y podría ser incómodo o difícil hablar de ellas. Así que realmente debemos tener un espacio seguro para hablar sobre estas cosas. Las reglas del salón son cosas que todo el grupo acepta seguir para que todo el mundo pueda hablar en el salón y sentir respeto, seguridad y aceptación.</a:t>
            </a:r>
          </a:p>
          <a:p>
            <a:pPr lvl="0"/>
            <a:endParaRPr lang="en-US" sz="1100" i="1" kern="1200" dirty="0">
              <a:solidFill>
                <a:schemeClr val="tx1"/>
              </a:solidFill>
              <a:effectLst/>
              <a:latin typeface="+mn-lt"/>
              <a:ea typeface="+mn-ea"/>
              <a:cs typeface="+mn-cs"/>
            </a:endParaRPr>
          </a:p>
          <a:p>
            <a:pPr lvl="0"/>
            <a:r>
              <a:rPr lang="es-MX" sz="1200" b="0" i="1" strike="noStrike" cap="none" spc="0" baseline="0" dirty="0">
                <a:solidFill>
                  <a:srgbClr val="000000"/>
                </a:solidFill>
                <a:effectLst/>
                <a:latin typeface="Calibri"/>
                <a:ea typeface="Calibri"/>
                <a:cs typeface="Calibri"/>
              </a:rPr>
              <a:t>Por ejemplo, una regla que yo quisiera agregar es: “Se puede decir ‘Yo paso’”. Esto significa que si yo hago una pregunta y no quieren responder, pueden decir: “Yo paso”. ¿Qué piensan? ¿Queremos agregar “Se puede decir ‘Yo paso’” a las reglas del salón? Muestren un pulgar hacia arriba para un sí, y un pulgar hacia abajo para un no.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Dé al grupo suficiente tiempo para procesar la pregunta y tomar sus decisiones. Si todos muestran un pulgar hacia arriba, escriba: “Se puede decir ‘Yo paso’” en un pizarrón blanco o en una hoja de rotafolio. Si alguien muestra un pulgar hacia abajo, pregúntele por qué no está de acuerdo con la regla del salón. Intente idear una regla nueva que aborde la inquietud de esa persona.</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¿Tiene alguien alguna idea para otras reglas que debamos incluir? ¿Qué necesitamos para poder tener un espacio seguro?</a:t>
            </a:r>
          </a:p>
          <a:p>
            <a:pPr lvl="0"/>
            <a:endParaRPr lang="en-US" sz="1200" i="1" kern="1200" baseline="0" dirty="0">
              <a:solidFill>
                <a:schemeClr val="tx1"/>
              </a:solidFill>
              <a:effectLst/>
              <a:latin typeface="+mn-lt"/>
              <a:ea typeface="+mn-ea"/>
              <a:cs typeface="+mn-cs"/>
            </a:endParaRPr>
          </a:p>
          <a:p>
            <a:pPr lvl="0"/>
            <a:r>
              <a:rPr lang="es-MX" sz="1100" b="0" i="0" strike="noStrike" cap="none" spc="0" baseline="0" dirty="0">
                <a:solidFill>
                  <a:srgbClr val="000000"/>
                </a:solidFill>
                <a:effectLst/>
                <a:latin typeface="Calibri"/>
                <a:ea typeface="Calibri"/>
                <a:cs typeface="Calibri"/>
              </a:rPr>
              <a:t>Dé al grupo suficiente tiempo para procesar la pregunta y tomar sus decisiones. A medida que sugieren ejemplos de reglas, continúe al pendiente para saber si el grupo está de acuerdo con la regla pidiendo que muestren un pulgar hacia arriba o hacia abajo. Es importante que se comprometan como grupo a seguir estas reglas. Después de que el grupo se ponga de acuerdo respecto a una regla, escríbela en el pizarrón blanco o en la hoja de rotafolio.</a:t>
            </a:r>
          </a:p>
          <a:p>
            <a:pPr lvl="0"/>
            <a:endParaRPr lang="en-US" sz="1100" i="0" baseline="0" dirty="0"/>
          </a:p>
          <a:p>
            <a:pPr lvl="0"/>
            <a:r>
              <a:rPr lang="es-MX" sz="1100" b="0" i="0" strike="noStrike" cap="none" spc="0" baseline="0" dirty="0">
                <a:solidFill>
                  <a:srgbClr val="000000"/>
                </a:solidFill>
                <a:effectLst/>
                <a:latin typeface="Calibri"/>
                <a:ea typeface="Calibri"/>
                <a:cs typeface="Calibri"/>
              </a:rPr>
              <a:t>Según sea necesario, puede usar algunas de las preguntas de ejemplo a continuación para fomentar la conversación del grupo.</a:t>
            </a:r>
          </a:p>
          <a:p>
            <a:pPr marL="171450" lvl="2"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¿Qué cosas hacen que este sea un lugar donde todo el mundo se respeta?</a:t>
            </a:r>
            <a:endParaRPr lang="en-US" sz="1100" i="0" u="none" strike="noStrike" kern="1200" dirty="0">
              <a:solidFill>
                <a:schemeClr val="tx1"/>
              </a:solidFill>
              <a:effectLst/>
              <a:latin typeface="+mn-lt"/>
              <a:ea typeface="+mn-ea"/>
              <a:cs typeface="+mn-cs"/>
            </a:endParaRPr>
          </a:p>
          <a:p>
            <a:pPr marL="171450" lvl="2"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Si alguien dice algo personal aquí, ¿está bien decírselo a otras personas que no están en la clase?</a:t>
            </a:r>
            <a:endParaRPr lang="en-US" sz="1100" i="0" u="none" strike="noStrike" kern="1200" dirty="0">
              <a:solidFill>
                <a:schemeClr val="tx1"/>
              </a:solidFill>
              <a:effectLst/>
              <a:latin typeface="+mn-lt"/>
              <a:ea typeface="+mn-ea"/>
              <a:cs typeface="+mn-cs"/>
            </a:endParaRPr>
          </a:p>
          <a:p>
            <a:pPr marL="171450" lvl="2"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¿Cómo nos aseguraremos de que todo el mundo tenga su turno para compartir?</a:t>
            </a:r>
            <a:endParaRPr lang="en-US" sz="1100" i="0" u="none" strike="noStrike" kern="1200" dirty="0">
              <a:solidFill>
                <a:schemeClr val="tx1"/>
              </a:solidFill>
              <a:effectLst/>
              <a:latin typeface="+mn-lt"/>
              <a:ea typeface="+mn-ea"/>
              <a:cs typeface="+mn-cs"/>
            </a:endParaRPr>
          </a:p>
          <a:p>
            <a:pPr marL="171450" lvl="2"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¿Qué deben hacer si quieren hablar? </a:t>
            </a:r>
          </a:p>
          <a:p>
            <a:pPr marL="171450" lvl="2"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Puede decir lo que los profesores/entrenadores decimos en las clases; solo no algo personal que algún estudiante haya compartido. (Esto es importante dado que no estamos pidiendo a estudiantes que guarden “secretos”, solo que respeten lo que compañeros de clase hayan compartido. Pueden decirle a cualquier persona lo que digan maestros o el personal de SAFE).</a:t>
            </a:r>
          </a:p>
          <a:p>
            <a:pPr marL="171450" lvl="2" indent="-171450">
              <a:buFont typeface="Arial" panose="020B0604020202020204" pitchFamily="34" charset="0"/>
              <a:buChar char="•"/>
            </a:pPr>
            <a:endParaRPr lang="en-US" sz="1200" i="0" u="none" strike="noStrike" kern="1200" dirty="0">
              <a:solidFill>
                <a:schemeClr val="tx1"/>
              </a:solidFill>
              <a:effectLst/>
              <a:latin typeface="+mn-lt"/>
              <a:ea typeface="+mn-ea"/>
              <a:cs typeface="+mn-cs"/>
            </a:endParaRPr>
          </a:p>
          <a:p>
            <a:pPr marL="0" lvl="2" indent="0">
              <a:buFont typeface="Arial" panose="020B0604020202020204" pitchFamily="34" charset="0"/>
              <a:buNone/>
            </a:pPr>
            <a:r>
              <a:rPr lang="es-MX" sz="1200" b="0" i="0" strike="noStrike" cap="none" spc="0" baseline="0" dirty="0">
                <a:solidFill>
                  <a:srgbClr val="000000"/>
                </a:solidFill>
                <a:effectLst/>
                <a:latin typeface="Calibri"/>
                <a:ea typeface="Calibri"/>
                <a:cs typeface="Calibri"/>
              </a:rPr>
              <a:t>A continuación, como referencia, se incluyen algunos ejemplo de acuerdos:</a:t>
            </a:r>
            <a:endParaRPr lang="en-US" sz="1100" i="0" u="none" strike="noStrike" kern="1200" dirty="0">
              <a:solidFill>
                <a:schemeClr val="tx1"/>
              </a:solidFill>
              <a:effectLst/>
              <a:latin typeface="+mn-lt"/>
              <a:ea typeface="+mn-ea"/>
              <a:cs typeface="+mn-cs"/>
            </a:endParaRPr>
          </a:p>
          <a:p>
            <a:pPr marL="171450" lvl="2"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Levantamos la mano si queremos hablar. </a:t>
            </a:r>
            <a:endParaRPr lang="en-US" sz="1100" i="0" u="none" strike="noStrike" kern="1200" dirty="0">
              <a:solidFill>
                <a:schemeClr val="tx1"/>
              </a:solidFill>
              <a:effectLst/>
              <a:latin typeface="+mn-lt"/>
              <a:ea typeface="+mn-ea"/>
              <a:cs typeface="+mn-cs"/>
            </a:endParaRPr>
          </a:p>
          <a:p>
            <a:pPr marL="171450" lvl="2"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No le decimos a otras personas lo que estudiantes dicen aquí, para que todo el mundo pueda sentirse a gusto compartiendo.</a:t>
            </a:r>
          </a:p>
          <a:p>
            <a:pPr marL="171450" lvl="2" indent="-171450">
              <a:buFont typeface="Arial" panose="020B0604020202020204" pitchFamily="34" charset="0"/>
              <a:buChar char="•"/>
            </a:pPr>
            <a:r>
              <a:rPr lang="es-MX" sz="1100" b="0" i="0" strike="noStrike" cap="none" spc="0" baseline="0" dirty="0">
                <a:solidFill>
                  <a:srgbClr val="000000"/>
                </a:solidFill>
                <a:effectLst/>
                <a:latin typeface="+mn-lt"/>
                <a:ea typeface="Calibri"/>
                <a:cs typeface="Calibri"/>
              </a:rPr>
              <a:t>Podemos decirle a cualquier persona lo que digan maestros o el personal de SAFE.</a:t>
            </a:r>
            <a:endParaRPr lang="en-US" sz="1100" i="0" u="none" strike="noStrike" kern="1200" dirty="0">
              <a:solidFill>
                <a:schemeClr val="tx1"/>
              </a:solidFill>
              <a:effectLst/>
              <a:latin typeface="+mn-lt"/>
              <a:ea typeface="+mn-ea"/>
              <a:cs typeface="+mn-cs"/>
            </a:endParaRPr>
          </a:p>
          <a:p>
            <a:pPr marL="171450" lvl="2"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Nunca tenemos que hablar si no queremos. </a:t>
            </a:r>
            <a:endParaRPr lang="en-US" sz="1100" i="0" u="none" strike="noStrike" kern="1200" dirty="0">
              <a:solidFill>
                <a:schemeClr val="tx1"/>
              </a:solidFill>
              <a:effectLst/>
              <a:latin typeface="+mn-lt"/>
              <a:ea typeface="+mn-ea"/>
              <a:cs typeface="+mn-cs"/>
            </a:endParaRPr>
          </a:p>
          <a:p>
            <a:pPr marL="171450" lvl="2"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Si hablamos mucho, podemos “apartarnos” y dejar que otras personas hablen. </a:t>
            </a:r>
          </a:p>
          <a:p>
            <a:pPr marL="171450" lvl="2"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A todo el mundo se le respeta.</a:t>
            </a:r>
            <a:endParaRPr lang="en-US" sz="1100" i="0" u="none" strike="noStrike" kern="1200" dirty="0">
              <a:solidFill>
                <a:schemeClr val="tx1"/>
              </a:solidFill>
              <a:effectLst/>
              <a:latin typeface="+mn-lt"/>
              <a:ea typeface="+mn-ea"/>
              <a:cs typeface="+mn-cs"/>
            </a:endParaRPr>
          </a:p>
          <a:p>
            <a:pPr lvl="1"/>
            <a:endParaRPr lang="en-US" sz="1200" i="1" u="none" strike="noStrike" kern="1200" dirty="0">
              <a:solidFill>
                <a:schemeClr val="tx1"/>
              </a:solidFill>
              <a:effectLst/>
              <a:latin typeface="+mn-lt"/>
              <a:ea typeface="+mn-ea"/>
              <a:cs typeface="+mn-cs"/>
            </a:endParaRPr>
          </a:p>
          <a:p>
            <a:pPr marL="0" lvl="1"/>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¡Esta es una excelente lista! Mantendré esta lista a la vista todo el año escolar para que podamos verla y asegurarnos de que todos sigamos las mismas reglas. También podemos cambiar las reglas o agregar nuevas, si necesitamos. ¿Estamos de acuerdo con seguir estas reglas para que nuestro salón sea un espacio seguro? Muestren un pulgar hacia arriba para un sí, o un pulgar hacia abajo para un no.</a:t>
            </a:r>
          </a:p>
          <a:p>
            <a:pPr marL="0" lvl="1"/>
            <a:endParaRPr lang="en-US" sz="1200" i="1" u="none" strike="noStrike" kern="1200" baseline="0" dirty="0">
              <a:solidFill>
                <a:schemeClr val="tx1"/>
              </a:solidFill>
              <a:effectLst/>
              <a:latin typeface="+mn-lt"/>
              <a:ea typeface="+mn-ea"/>
              <a:cs typeface="+mn-cs"/>
            </a:endParaRPr>
          </a:p>
          <a:p>
            <a:pPr marL="0" lvl="1"/>
            <a:r>
              <a:rPr lang="es-MX" sz="1200" b="0" i="0" strike="noStrike" cap="none" spc="0" baseline="0" dirty="0">
                <a:solidFill>
                  <a:srgbClr val="000000"/>
                </a:solidFill>
                <a:effectLst/>
                <a:latin typeface="Calibri"/>
                <a:ea typeface="Calibri"/>
                <a:cs typeface="Calibri"/>
              </a:rPr>
              <a:t>Dé al grupo suficiente tiempo para procesar la pregunta y tomar sus decisiones. Deben comprometerse como grupo a seguir estas reglas. Si alguien no muestra un pulgar hacia arriba, pregúntele si quisiera compartir por qué no está de acuerdo. Aliente al grupo a hablar sobre las inquietudes y a desarrollar un conjunto de reglas que todo el mundo considere aceptable.</a:t>
            </a:r>
            <a:endParaRPr lang="en-US" sz="1100" i="0" u="none" strike="noStrike" kern="1200" dirty="0">
              <a:solidFill>
                <a:schemeClr val="tx1"/>
              </a:solidFill>
              <a:effectLst/>
              <a:latin typeface="+mn-lt"/>
              <a:ea typeface="+mn-ea"/>
              <a:cs typeface="+mn-cs"/>
            </a:endParaRPr>
          </a:p>
          <a:p>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a:p>
        </p:txBody>
      </p:sp>
    </p:spTree>
    <p:extLst>
      <p:ext uri="{BB962C8B-B14F-4D97-AF65-F5344CB8AC3E}">
        <p14:creationId xmlns:p14="http://schemas.microsoft.com/office/powerpoint/2010/main" val="717176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Una cosa que </a:t>
            </a:r>
            <a:r>
              <a:rPr lang="es-MX" sz="1200" b="0" i="1" u="sng" strike="noStrike" cap="none" spc="0" baseline="0" dirty="0">
                <a:solidFill>
                  <a:srgbClr val="000000"/>
                </a:solidFill>
                <a:effectLst/>
                <a:latin typeface="Calibri"/>
                <a:ea typeface="Calibri"/>
                <a:cs typeface="Calibri"/>
              </a:rPr>
              <a:t>tenemos</a:t>
            </a:r>
            <a:r>
              <a:rPr lang="es-MX" sz="1200" b="0" i="1" strike="noStrike" cap="none" spc="0" baseline="0" dirty="0">
                <a:solidFill>
                  <a:srgbClr val="000000"/>
                </a:solidFill>
                <a:effectLst/>
                <a:latin typeface="Calibri"/>
                <a:ea typeface="Calibri"/>
                <a:cs typeface="Calibri"/>
              </a:rPr>
              <a:t> que hacer los maestros para mantenerlos seguros es conseguir ayuda si nos dicen que alguien les lastima o si alguien lastima a una persona que conocen. A esto se le llama ser informante obligatorio. La manera en que consigo ayuda es llamando a APS o CPS. APS es Servicios de Protección a Adultos (</a:t>
            </a:r>
            <a:r>
              <a:rPr lang="es-MX" sz="1200" b="0" i="1" strike="noStrike" cap="none" spc="0" baseline="0" dirty="0" err="1">
                <a:solidFill>
                  <a:srgbClr val="000000"/>
                </a:solidFill>
                <a:effectLst/>
                <a:latin typeface="Calibri"/>
                <a:ea typeface="Calibri"/>
                <a:cs typeface="Calibri"/>
              </a:rPr>
              <a:t>Adult</a:t>
            </a:r>
            <a:r>
              <a:rPr lang="es-MX" sz="1200" b="0" i="1" strike="noStrike" cap="none" spc="0" baseline="0" dirty="0">
                <a:solidFill>
                  <a:srgbClr val="000000"/>
                </a:solidFill>
                <a:effectLst/>
                <a:latin typeface="Calibri"/>
                <a:ea typeface="Calibri"/>
                <a:cs typeface="Calibri"/>
              </a:rPr>
              <a:t> </a:t>
            </a:r>
            <a:r>
              <a:rPr lang="es-MX" sz="1200" b="0" i="1" strike="noStrike" cap="none" spc="0" baseline="0" dirty="0" err="1">
                <a:solidFill>
                  <a:srgbClr val="000000"/>
                </a:solidFill>
                <a:effectLst/>
                <a:latin typeface="Calibri"/>
                <a:ea typeface="Calibri"/>
                <a:cs typeface="Calibri"/>
              </a:rPr>
              <a:t>Protective</a:t>
            </a:r>
            <a:r>
              <a:rPr lang="es-MX" sz="1200" b="0" i="1" strike="noStrike" cap="none" spc="0" baseline="0" dirty="0">
                <a:solidFill>
                  <a:srgbClr val="000000"/>
                </a:solidFill>
                <a:effectLst/>
                <a:latin typeface="Calibri"/>
                <a:ea typeface="Calibri"/>
                <a:cs typeface="Calibri"/>
              </a:rPr>
              <a:t> </a:t>
            </a:r>
            <a:r>
              <a:rPr lang="es-MX" sz="1200" b="0" i="1" strike="noStrike" cap="none" spc="0" baseline="0" dirty="0" err="1">
                <a:solidFill>
                  <a:srgbClr val="000000"/>
                </a:solidFill>
                <a:effectLst/>
                <a:latin typeface="Calibri"/>
                <a:ea typeface="Calibri"/>
                <a:cs typeface="Calibri"/>
              </a:rPr>
              <a:t>Services</a:t>
            </a:r>
            <a:r>
              <a:rPr lang="es-MX" sz="1200" b="0" i="1" strike="noStrike" cap="none" spc="0" baseline="0" dirty="0">
                <a:solidFill>
                  <a:srgbClr val="000000"/>
                </a:solidFill>
                <a:effectLst/>
                <a:latin typeface="Calibri"/>
                <a:ea typeface="Calibri"/>
                <a:cs typeface="Calibri"/>
              </a:rPr>
              <a:t>) y CPS es Servicios de Protección a Menores (Child </a:t>
            </a:r>
            <a:r>
              <a:rPr lang="es-MX" sz="1200" b="0" i="1" strike="noStrike" cap="none" spc="0" baseline="0" dirty="0" err="1">
                <a:solidFill>
                  <a:srgbClr val="000000"/>
                </a:solidFill>
                <a:effectLst/>
                <a:latin typeface="Calibri"/>
                <a:ea typeface="Calibri"/>
                <a:cs typeface="Calibri"/>
              </a:rPr>
              <a:t>Protective</a:t>
            </a:r>
            <a:r>
              <a:rPr lang="es-MX" sz="1200" b="0" i="1" strike="noStrike" cap="none" spc="0" baseline="0" dirty="0">
                <a:solidFill>
                  <a:srgbClr val="000000"/>
                </a:solidFill>
                <a:effectLst/>
                <a:latin typeface="Calibri"/>
                <a:ea typeface="Calibri"/>
                <a:cs typeface="Calibri"/>
              </a:rPr>
              <a:t> </a:t>
            </a:r>
            <a:r>
              <a:rPr lang="es-MX" sz="1200" b="0" i="1" strike="noStrike" cap="none" spc="0" baseline="0" dirty="0" err="1">
                <a:solidFill>
                  <a:srgbClr val="000000"/>
                </a:solidFill>
                <a:effectLst/>
                <a:latin typeface="Calibri"/>
                <a:ea typeface="Calibri"/>
                <a:cs typeface="Calibri"/>
              </a:rPr>
              <a:t>Services</a:t>
            </a:r>
            <a:r>
              <a:rPr lang="es-MX" sz="1200" b="0" i="1" strike="noStrike" cap="none" spc="0" baseline="0" dirty="0">
                <a:solidFill>
                  <a:srgbClr val="000000"/>
                </a:solidFill>
                <a:effectLst/>
                <a:latin typeface="Calibri"/>
                <a:ea typeface="Calibri"/>
                <a:cs typeface="Calibri"/>
              </a:rPr>
              <a:t>). Siempre les diré si necesito llamar a APS o CPS y les preguntaré si ustedes quieren llamarles por su cuenta, si quieren que yo llame o si quieren que yo les acompañe al llamar. ¿Tienen alguien alguna pregunta acerca de esto?</a:t>
            </a:r>
            <a:endParaRPr lang="en-US" i="1" dirty="0"/>
          </a:p>
        </p:txBody>
      </p:sp>
      <p:sp>
        <p:nvSpPr>
          <p:cNvPr id="4" name="Slide Number Placeholder 3"/>
          <p:cNvSpPr>
            <a:spLocks noGrp="1"/>
          </p:cNvSpPr>
          <p:nvPr>
            <p:ph type="sldNum" sz="quarter" idx="10"/>
          </p:nvPr>
        </p:nvSpPr>
        <p:spPr/>
        <p:txBody>
          <a:bodyPr/>
          <a:lstStyle/>
          <a:p>
            <a:fld id="{CECF5B3D-642E-4B28-87C2-F57D0825168C}" type="slidenum">
              <a:rPr lang="en-US" smtClean="0"/>
              <a:t>11</a:t>
            </a:fld>
            <a:endParaRPr lang="en-US"/>
          </a:p>
        </p:txBody>
      </p:sp>
    </p:spTree>
    <p:extLst>
      <p:ext uri="{BB962C8B-B14F-4D97-AF65-F5344CB8AC3E}">
        <p14:creationId xmlns:p14="http://schemas.microsoft.com/office/powerpoint/2010/main" val="1655877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Eso fue mucha información, ¡y van muy bien! Cada semana, a la mitad de la clase, tomaremos un descanso para el cerebro. Es una oportunidad de movernos un poco y de tomar un descanso de pensar.</a:t>
            </a:r>
          </a:p>
          <a:p>
            <a:endParaRPr lang="en-US" dirty="0"/>
          </a:p>
          <a:p>
            <a:r>
              <a:rPr lang="es-MX" sz="1200" b="0" i="0" strike="noStrike" cap="none" spc="0" baseline="0" dirty="0">
                <a:solidFill>
                  <a:srgbClr val="000000"/>
                </a:solidFill>
                <a:effectLst/>
                <a:latin typeface="Calibri"/>
                <a:ea typeface="Calibri"/>
                <a:cs typeface="Calibri"/>
              </a:rPr>
              <a:t>A continuación, se presentan tres ideas para dar al grupo una breve oportunidad de descanso para el cerebro. Siéntese con la libertad de aportar sus propias ideas para descansos para el cerebro que funcionen mejor para su grupo.</a:t>
            </a:r>
          </a:p>
          <a:p>
            <a:endParaRPr lang="en-US" dirty="0"/>
          </a:p>
          <a:p>
            <a:r>
              <a:rPr lang="es-MX" sz="1200" b="1" i="0" strike="noStrike" cap="none" spc="0" baseline="0" dirty="0">
                <a:solidFill>
                  <a:srgbClr val="000000"/>
                </a:solidFill>
                <a:effectLst/>
                <a:latin typeface="Calibri"/>
                <a:ea typeface="Calibri"/>
                <a:cs typeface="Calibri"/>
              </a:rPr>
              <a:t>Respiración a cinco dedos</a:t>
            </a:r>
          </a:p>
          <a:p>
            <a:r>
              <a:rPr lang="es-MX" sz="1200" b="0" i="0" strike="noStrike" cap="none" spc="0" baseline="0" dirty="0">
                <a:solidFill>
                  <a:srgbClr val="000000"/>
                </a:solidFill>
                <a:effectLst/>
                <a:latin typeface="Calibri"/>
                <a:ea typeface="Calibri"/>
                <a:cs typeface="Calibri"/>
              </a:rPr>
              <a:t>Para este ejercicio, pida a todo el mundo que coloquen una mano enfrente de su pecho con sus cinco dedos abiertos. Luego, use el dedo índice de la otra mano para trazar hacia arriba y abajo por cada uno de los cinco dedos, comenzando por el pulgar. A medida que tracen hacia arriba por un dedo, respiran hacia adentro. A medida que tracen hacia abajo por un dedo, respiran hacia afuera. Cuando respiran hacia fuera en el dedo meñique, les puede decir que sacudan sus manos y brazos. Al avanzar el año escolar, puede pedir que alguien del grupo se ofrezca para dirigir este ejercicio para sus pares.</a:t>
            </a:r>
          </a:p>
          <a:p>
            <a:endParaRPr lang="en-US" b="0" baseline="0" dirty="0"/>
          </a:p>
          <a:p>
            <a:r>
              <a:rPr lang="es-MX" sz="1200" b="0" i="0" strike="noStrike" cap="none" spc="0" baseline="0" dirty="0">
                <a:solidFill>
                  <a:srgbClr val="000000"/>
                </a:solidFill>
                <a:effectLst/>
                <a:latin typeface="Calibri"/>
                <a:ea typeface="Calibri"/>
                <a:cs typeface="Calibri"/>
              </a:rPr>
              <a:t>Si este ejercicio no es físicamente accesible para su grupo, puede mostrar el trazado con su propia mano a medida que respiren hacia adentro y hacia afuera.</a:t>
            </a:r>
          </a:p>
          <a:p>
            <a:endParaRPr lang="en-US" b="0" dirty="0"/>
          </a:p>
          <a:p>
            <a:r>
              <a:rPr lang="es-MX" sz="1200" b="1" i="0" strike="noStrike" cap="none" spc="0" baseline="0" dirty="0">
                <a:solidFill>
                  <a:srgbClr val="000000"/>
                </a:solidFill>
                <a:effectLst/>
                <a:latin typeface="Calibri"/>
                <a:ea typeface="Calibri"/>
                <a:cs typeface="Calibri"/>
              </a:rPr>
              <a:t>Descanso para estirarse</a:t>
            </a:r>
          </a:p>
          <a:p>
            <a:r>
              <a:rPr lang="es-MX" sz="1200" b="0" i="0" strike="noStrike" cap="none" spc="0" baseline="0" dirty="0">
                <a:solidFill>
                  <a:srgbClr val="000000"/>
                </a:solidFill>
                <a:effectLst/>
                <a:latin typeface="Calibri"/>
                <a:ea typeface="Calibri"/>
                <a:cs typeface="Calibri"/>
              </a:rPr>
              <a:t>Dirija al grupo a través de una serie de estiramientos básicos. Estos pueden realizarse en una silla o de pie, dependiendo de las necesidades de adaptación de su grupo. Algunas ideas incluyen alcanzar hacia el cielo, estirar un brazo a la vez atravesando el pecho, alcanzar hacia los pies, girar la cabeza de lado a lado, etc. Pida al grupo que sostengan una pose mientras usted cuente hasta diez. Al avanzar el año escolar, puede pedir que alguien del grupo se ofrezca para dirigir los estiramientos para sus pares.</a:t>
            </a:r>
          </a:p>
          <a:p>
            <a:endParaRPr lang="en-US" b="0" dirty="0"/>
          </a:p>
          <a:p>
            <a:r>
              <a:rPr lang="es-MX" sz="1200" b="1" i="0" strike="noStrike" cap="none" spc="0" baseline="0" dirty="0">
                <a:solidFill>
                  <a:srgbClr val="000000"/>
                </a:solidFill>
                <a:effectLst/>
                <a:latin typeface="Calibri"/>
                <a:ea typeface="Calibri"/>
                <a:cs typeface="Calibri"/>
              </a:rPr>
              <a:t>El baile</a:t>
            </a:r>
          </a:p>
          <a:p>
            <a:r>
              <a:rPr lang="es-MX" sz="1200" b="0" i="0" strike="noStrike" cap="none" spc="0" baseline="0" dirty="0">
                <a:solidFill>
                  <a:srgbClr val="000000"/>
                </a:solidFill>
                <a:effectLst/>
                <a:latin typeface="Calibri"/>
                <a:ea typeface="Calibri"/>
                <a:cs typeface="Calibri"/>
              </a:rPr>
              <a:t>Si les gusta bailar, puede tocar una canción breve para que bailen. Esto es particularmente efectivo si puede encontrar una canción relacionada con el tema de la clase de esa semana. </a:t>
            </a:r>
            <a:endParaRPr lang="en-US" b="0" dirty="0"/>
          </a:p>
          <a:p>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a:p>
        </p:txBody>
      </p:sp>
    </p:spTree>
    <p:extLst>
      <p:ext uri="{BB962C8B-B14F-4D97-AF65-F5344CB8AC3E}">
        <p14:creationId xmlns:p14="http://schemas.microsoft.com/office/powerpoint/2010/main" val="3898501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Lo último que haremos hoy es jugar el juego ¡Gusto conocerte!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a:p>
        </p:txBody>
      </p:sp>
    </p:spTree>
    <p:extLst>
      <p:ext uri="{BB962C8B-B14F-4D97-AF65-F5344CB8AC3E}">
        <p14:creationId xmlns:p14="http://schemas.microsoft.com/office/powerpoint/2010/main" val="1689689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 hora de que juguemos! Usaremos este juego para conocernos un poco mejor. En un momento, todo el grupo se formará en círculo. Tengo una pelota de playa con los números 1 al 6 en ella. Por turnos, lanzaremos y atraparemos la pelota. Cuando atrapan la pelota, verán en qué número quedó su mano. Responderán a la pregunta que corresponda al número. Por ejemplo, si su mano quedó en el número uno, compartirá cuál es su comida favorita. Al terminar de compartir, pueden lanzar la pelota a otra persona. Asegúrense de decir su nombre antes de lanzarle la pelota para que sepa que le están pasando la pelota. ¿Tiene alguien alguna pregunta acerca de cómo jugar?</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Pida que el grupo y los maestros formen un círculo. Pida que alguien se ofrezca para empezar. La persona que facilita la clase lanzará la pelota de playa a esa persona voluntaria. La persona voluntaria dirá en qué número quedó su mano al atrapar la pelota. La persona que facilita la clase leerá la pregunta que corresponde a ese número. Después de responder a su pregunta, deben decir el nombre de la persona que quieren que siga y lanzarle la pelota. </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Después de responder a su pregunta, la segunda persona dice el nombre de una persona que aún no comparte y le lanza la pelota a ella. Continúen lanzando la pelota hasta que todo el mundo haya tenido oportunidad de compartir. </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Preguntas para el juego:</a:t>
            </a:r>
          </a:p>
          <a:p>
            <a:pPr marL="228600" lvl="0" indent="-228600">
              <a:buFont typeface="+mj-lt"/>
              <a:buAutoNum type="arabicPeriod"/>
            </a:pPr>
            <a:r>
              <a:rPr lang="es-MX" sz="1200" b="0" i="0" strike="noStrike" cap="none" spc="0" baseline="0" dirty="0">
                <a:solidFill>
                  <a:srgbClr val="000000"/>
                </a:solidFill>
                <a:effectLst/>
                <a:latin typeface="Calibri"/>
                <a:ea typeface="Calibri"/>
                <a:cs typeface="Calibri"/>
              </a:rPr>
              <a:t>¿Cuál es su comida favorita?</a:t>
            </a:r>
          </a:p>
          <a:p>
            <a:pPr marL="228600" lvl="0" indent="-228600">
              <a:buFont typeface="+mj-lt"/>
              <a:buAutoNum type="arabicPeriod"/>
            </a:pPr>
            <a:r>
              <a:rPr lang="es-MX" sz="1200" b="0" i="0" strike="noStrike" cap="none" spc="0" baseline="0" dirty="0">
                <a:solidFill>
                  <a:srgbClr val="000000"/>
                </a:solidFill>
                <a:effectLst/>
                <a:latin typeface="Calibri"/>
                <a:ea typeface="Calibri"/>
                <a:cs typeface="Calibri"/>
              </a:rPr>
              <a:t>¿Qué le gusta hacer por diversión?</a:t>
            </a:r>
          </a:p>
          <a:p>
            <a:pPr marL="228600" lvl="0" indent="-228600">
              <a:buFont typeface="+mj-lt"/>
              <a:buAutoNum type="arabicPeriod"/>
            </a:pPr>
            <a:r>
              <a:rPr lang="es-MX" sz="1200" b="0" i="0" strike="noStrike" cap="none" spc="0" baseline="0" dirty="0">
                <a:solidFill>
                  <a:srgbClr val="000000"/>
                </a:solidFill>
                <a:effectLst/>
                <a:latin typeface="Calibri"/>
                <a:ea typeface="Calibri"/>
                <a:cs typeface="Calibri"/>
              </a:rPr>
              <a:t>¿Cuál es su color favorito?</a:t>
            </a:r>
          </a:p>
          <a:p>
            <a:pPr marL="228600" lvl="0" indent="-228600">
              <a:buFont typeface="+mj-lt"/>
              <a:buAutoNum type="arabicPeriod"/>
            </a:pPr>
            <a:r>
              <a:rPr lang="es-MX" sz="1200" b="0" i="0" strike="noStrike" cap="none" spc="0" baseline="0" dirty="0">
                <a:solidFill>
                  <a:srgbClr val="000000"/>
                </a:solidFill>
                <a:effectLst/>
                <a:latin typeface="Calibri"/>
                <a:ea typeface="Calibri"/>
                <a:cs typeface="Calibri"/>
              </a:rPr>
              <a:t>¿Cuál es su canción favorita?</a:t>
            </a:r>
          </a:p>
          <a:p>
            <a:pPr marL="228600" lvl="0" indent="-228600">
              <a:buFont typeface="+mj-lt"/>
              <a:buAutoNum type="arabicPeriod"/>
            </a:pPr>
            <a:r>
              <a:rPr lang="es-MX" sz="1200" b="0" i="0" strike="noStrike" cap="none" spc="0" baseline="0" dirty="0">
                <a:solidFill>
                  <a:srgbClr val="000000"/>
                </a:solidFill>
                <a:effectLst/>
                <a:latin typeface="Calibri"/>
                <a:ea typeface="Calibri"/>
                <a:cs typeface="Calibri"/>
              </a:rPr>
              <a:t>¿Cuál es su animal favorito?</a:t>
            </a:r>
          </a:p>
          <a:p>
            <a:pPr marL="228600" lvl="0" indent="-228600">
              <a:buFont typeface="+mj-lt"/>
              <a:buAutoNum type="arabicPeriod"/>
            </a:pPr>
            <a:r>
              <a:rPr lang="es-MX" sz="1200" b="0" i="0" strike="noStrike" cap="none" spc="0" baseline="0" dirty="0">
                <a:solidFill>
                  <a:srgbClr val="000000"/>
                </a:solidFill>
                <a:effectLst/>
                <a:latin typeface="Calibri"/>
                <a:ea typeface="Calibri"/>
                <a:cs typeface="Calibri"/>
              </a:rPr>
              <a:t>¿Cuál es su película favorita?</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s-MX" sz="1200" b="1" i="0" strike="noStrike" cap="none" spc="0" baseline="0" dirty="0">
                <a:solidFill>
                  <a:srgbClr val="000000"/>
                </a:solidFill>
                <a:effectLst/>
                <a:latin typeface="Calibri"/>
                <a:ea typeface="Calibri"/>
                <a:cs typeface="Calibri"/>
              </a:rPr>
              <a:t>Adaptación</a:t>
            </a:r>
            <a:r>
              <a:rPr lang="es-MX" sz="1200" b="0" i="0" strike="noStrike" cap="none" spc="0" baseline="0" dirty="0">
                <a:solidFill>
                  <a:srgbClr val="000000"/>
                </a:solidFill>
                <a:effectLst/>
                <a:latin typeface="Calibri"/>
                <a:ea typeface="Calibri"/>
                <a:cs typeface="Calibri"/>
              </a:rPr>
              <a:t>: Si lanzar y atrapar la pelota es una barrera física para alguien del grupo, rueden o reboten la pelota. Otra opción es pedir que alguien se ofrezca para trasladar la pelota. Esta persona puede llevar la pelota de un participante a quien sigue. (Consulte la lista de materiales del plan de la clase para conocer otras sugerencias).</a:t>
            </a: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a:p>
        </p:txBody>
      </p:sp>
    </p:spTree>
    <p:extLst>
      <p:ext uri="{BB962C8B-B14F-4D97-AF65-F5344CB8AC3E}">
        <p14:creationId xmlns:p14="http://schemas.microsoft.com/office/powerpoint/2010/main" val="2673847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¿Tiene alguien alguna pregunta acerca de la clase de hoy?</a:t>
            </a:r>
          </a:p>
          <a:p>
            <a:endParaRPr lang="en-US" i="1" dirty="0"/>
          </a:p>
          <a:p>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endParaRPr lang="en-US" i="1"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Siempre pueden hacer preguntas en voz alta. Cada vez que tengamos clase, les daré una tarjeta en blanco. Si no quieren hacer su pregunta en voz alta, pueden escribirla en una tarjeta y dejarla sobre su escritorio. También pueden pedir a alguien en quien confían que les ayude a escribir su pregunta en la tarjeta. Recogeré las tarjetas y responderé a las preguntas la próxima vez que nos reunamos. Cuando yo responda a una pregunta, no le diré a nadie quién la hizo.</a:t>
            </a:r>
            <a:r>
              <a:rPr lang="es-MX" sz="1200" b="0" i="0" strike="noStrike" cap="none" spc="0" baseline="0" dirty="0">
                <a:solidFill>
                  <a:srgbClr val="000000"/>
                </a:solidFill>
                <a:effectLst/>
                <a:latin typeface="Calibri"/>
                <a:ea typeface="Calibri"/>
                <a:cs typeface="Calibri"/>
              </a:rPr>
              <a: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a:p>
        </p:txBody>
      </p:sp>
    </p:spTree>
    <p:extLst>
      <p:ext uri="{BB962C8B-B14F-4D97-AF65-F5344CB8AC3E}">
        <p14:creationId xmlns:p14="http://schemas.microsoft.com/office/powerpoint/2010/main" val="675031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 final de cada clase, les haré unas preguntas para saber qué aprendieron en la clase. A esto le llamamos “boleto de salida”.</a:t>
            </a:r>
          </a:p>
          <a:p>
            <a:endParaRPr lang="en-US" i="1" baseline="0" dirty="0"/>
          </a:p>
          <a:p>
            <a:r>
              <a:rPr lang="es-MX" sz="1200" b="0" i="1" strike="noStrike" cap="none" spc="0" baseline="0" dirty="0">
                <a:solidFill>
                  <a:srgbClr val="000000"/>
                </a:solidFill>
                <a:effectLst/>
                <a:latin typeface="Calibri"/>
                <a:ea typeface="Calibri"/>
                <a:cs typeface="Calibri"/>
              </a:rPr>
              <a:t>¿Qué haré si me dicen que alguien les lastima? Muestren un dedo para “Llamar a APS o CPS para conseguir ayuda” o muestren dos dedos para “Nada”.</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¡Correcto! Si alguna vez me dicen que les lastiman o que alguien lastima a una persona que conocen, yo tendré que conseguir ayuda. Yo consigo ayuda llamando a Servicios de Protección de Adultos, o APS o a Servicios de Protección de Menores (CPS).</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a:p>
        </p:txBody>
      </p:sp>
    </p:spTree>
    <p:extLst>
      <p:ext uri="{BB962C8B-B14F-4D97-AF65-F5344CB8AC3E}">
        <p14:creationId xmlns:p14="http://schemas.microsoft.com/office/powerpoint/2010/main" val="3569194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¿De qué se trata la clase </a:t>
            </a:r>
            <a:r>
              <a:rPr lang="es-MX" sz="1200" b="0" i="1" u="none" strike="noStrike" cap="none" spc="0" baseline="0" dirty="0">
                <a:solidFill>
                  <a:srgbClr val="000000"/>
                </a:solidFill>
                <a:effectLst/>
                <a:uFill>
                  <a:solidFill>
                    <a:srgbClr val="000000"/>
                  </a:solidFill>
                </a:uFill>
                <a:latin typeface="Calibri"/>
                <a:ea typeface="Calibri"/>
                <a:cs typeface="Calibri"/>
              </a:rPr>
              <a:t>Mis derechos, mi vida</a:t>
            </a:r>
            <a:r>
              <a:rPr lang="es-MX" sz="1200" b="0" i="1" strike="noStrike" cap="none" spc="0" baseline="0" dirty="0">
                <a:solidFill>
                  <a:srgbClr val="000000"/>
                </a:solidFill>
                <a:effectLst/>
                <a:latin typeface="Calibri"/>
                <a:ea typeface="Calibri"/>
                <a:cs typeface="Calibri"/>
              </a:rPr>
              <a:t>? Muestren un dedo para “Relaciones sanas”, dos dedos para “Cómo conseguir un trabajo” o tres dedos para “Cómo cocinar”.</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Las clases </a:t>
            </a:r>
            <a:r>
              <a:rPr lang="es-MX" sz="1200" b="0" i="1" u="none" strike="noStrike" cap="none" spc="0" baseline="0" dirty="0">
                <a:solidFill>
                  <a:srgbClr val="000000"/>
                </a:solidFill>
                <a:effectLst/>
                <a:uFill>
                  <a:solidFill>
                    <a:srgbClr val="000000"/>
                  </a:solidFill>
                </a:uFill>
                <a:latin typeface="Calibri"/>
                <a:ea typeface="Calibri"/>
                <a:cs typeface="Calibri"/>
              </a:rPr>
              <a:t>Mis derechos, mi vida</a:t>
            </a:r>
            <a:r>
              <a:rPr lang="es-MX" sz="1200" b="0" i="1" u="none"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tratan sobre relaciones sanas.</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Hablaremos sobre lo que hace que sus relaciones con sus familiares, amigos, compañeros de trabajo y maestros se sientan bien y sean seguras para las dos personas.</a:t>
            </a:r>
            <a:endParaRPr lang="en-US" i="0" u="sng"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a:p>
        </p:txBody>
      </p:sp>
    </p:spTree>
    <p:extLst>
      <p:ext uri="{BB962C8B-B14F-4D97-AF65-F5344CB8AC3E}">
        <p14:creationId xmlns:p14="http://schemas.microsoft.com/office/powerpoint/2010/main" val="3276496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Mencionen una cosa que aprenderán en la clase </a:t>
            </a:r>
            <a:r>
              <a:rPr lang="es-MX" sz="1200" b="0" i="1" u="none" strike="noStrike" cap="none" spc="0" baseline="0" dirty="0">
                <a:solidFill>
                  <a:srgbClr val="000000"/>
                </a:solidFill>
                <a:effectLst/>
                <a:uFill>
                  <a:solidFill>
                    <a:srgbClr val="000000"/>
                  </a:solidFill>
                </a:uFill>
                <a:latin typeface="Calibri"/>
                <a:ea typeface="Calibri"/>
                <a:cs typeface="Calibri"/>
              </a:rPr>
              <a:t>Mis derechos, mi vida</a:t>
            </a:r>
            <a:endParaRPr lang="en-US" i="1" baseline="0" dirty="0"/>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Si no generan respuestas por su cuenta, puede volver a ver la diapositiva ocho.</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a:p>
        </p:txBody>
      </p:sp>
    </p:spTree>
    <p:extLst>
      <p:ext uri="{BB962C8B-B14F-4D97-AF65-F5344CB8AC3E}">
        <p14:creationId xmlns:p14="http://schemas.microsoft.com/office/powerpoint/2010/main" val="3388418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Fue increíble poder conocer un poco sobre todo el mundo hoy. Cerraremos cada clase diciendo nuestra declaración de poder: “¡¡Me conozco mejor que nadie!!”. Esto significa que cada quien se conoce a sí mismo mejor que cualquier otra persona. En las próximas semanas, seguirán aprendiendo más sobre ustedes mismos, y sobre cómo decir a otras personas lo que piensan y sienten. Vamos a juntarnos en círculo y, a la cuenta de tres, digamos nuestra declaración de poder</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Pida a todos que puedan y les interese que pongan una mano en el centro del círculo. Pida que alguien se ofrezca para contar hasta tres. Después de “tres”, todos dicen la declaración de poder a la vez que levanten las manos al aire. También pueden ponerse de pie en el círculo sin tocarse las manos, si prefieren.</a:t>
            </a:r>
            <a:endParaRPr lang="en-US" sz="1200" i="0" kern="1200" dirty="0">
              <a:solidFill>
                <a:schemeClr val="tx1"/>
              </a:solidFill>
              <a:effectLst/>
              <a:latin typeface="+mn-lt"/>
              <a:ea typeface="+mn-ea"/>
              <a:cs typeface="+mn-cs"/>
            </a:endParaRPr>
          </a:p>
          <a:p>
            <a:pPr lvl="0"/>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a:p>
        </p:txBody>
      </p:sp>
    </p:spTree>
    <p:extLst>
      <p:ext uri="{BB962C8B-B14F-4D97-AF65-F5344CB8AC3E}">
        <p14:creationId xmlns:p14="http://schemas.microsoft.com/office/powerpoint/2010/main" val="308358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Cada vez que tengamos clase, habrá una nueva hoja de Palabras importantes. Las palabras del lado izquierdo y en la parte de debajo de la pantalla serán las mismas para todas las clases. Las palabras en el centro serán nuevas cada vez. Estas palabras nuevas son el vocabulario para la clase. Quizás conozcan algunas de ellas o quizás todas les sean nuevas. De cualquier manera está bien.</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Pueden usar sus hojas de Palabras importantes todo el año en esta clase. Por ejemplo, si alguna vez necesitan ayuda, pueden señalar el cuadro del lado izquierda de la hoja. Si en cualquier momento necesitan tomar un descanso, pueden señalar el cuadro en la parte de abajo de la hoja. Repasemos todas las palabras en la hoja de Palabras importantes de esta semana.</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1" i="0" strike="noStrike" cap="none" spc="0" baseline="0" dirty="0">
                <a:solidFill>
                  <a:srgbClr val="000000"/>
                </a:solidFill>
                <a:effectLst/>
                <a:latin typeface="Calibri"/>
                <a:ea typeface="Calibri"/>
                <a:cs typeface="Calibri"/>
              </a:rPr>
              <a:t>NOTA:</a:t>
            </a:r>
            <a:r>
              <a:rPr lang="es-MX" sz="1200" b="0" i="0" strike="noStrike" cap="none" spc="0" baseline="0" dirty="0">
                <a:solidFill>
                  <a:srgbClr val="000000"/>
                </a:solidFill>
                <a:effectLst/>
                <a:latin typeface="Calibri"/>
                <a:ea typeface="Calibri"/>
                <a:cs typeface="Calibri"/>
              </a:rPr>
              <a:t> Puede imprimir esta diapositiva por separado para que cada estudiante pueda usar la hoja Palabras importantes como tablero de comunicación durante la clase. Repase las palabras con las definiciones que se sugieren a continuación. Para que puedan entender mejor, puede pedir al grupo que aporte sus propias definiciones para las palabras del vocabulario o que proporcione un enunciado o una situación con la palabra nueva.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1" i="0" strike="noStrike" cap="none" spc="0" baseline="0" dirty="0">
                <a:solidFill>
                  <a:srgbClr val="000000"/>
                </a:solidFill>
                <a:effectLst/>
                <a:latin typeface="Calibri"/>
                <a:ea typeface="Calibri"/>
                <a:cs typeface="Calibri"/>
              </a:rPr>
              <a:t>Palabras básicas del tablero</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Sí/No</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Yo necesito ayuda: </a:t>
            </a:r>
            <a:r>
              <a:rPr lang="es-MX" sz="1200" b="0" i="0" strike="noStrike" cap="none" spc="0" baseline="0" dirty="0">
                <a:solidFill>
                  <a:srgbClr val="000000"/>
                </a:solidFill>
                <a:effectLst/>
                <a:latin typeface="Calibri"/>
                <a:ea typeface="Calibri"/>
                <a:cs typeface="Calibri"/>
              </a:rPr>
              <a:t>pueden señalar a esto si necesitan que alguien les facilite hacer algo.</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Tengo una pregunta:</a:t>
            </a:r>
            <a:r>
              <a:rPr lang="es-MX" sz="1200" b="0" i="0" strike="noStrike" cap="none" spc="0" baseline="0" dirty="0">
                <a:solidFill>
                  <a:srgbClr val="000000"/>
                </a:solidFill>
                <a:effectLst/>
                <a:latin typeface="Calibri"/>
                <a:ea typeface="Calibri"/>
                <a:cs typeface="Calibri"/>
              </a:rPr>
              <a:t> pueden señalar a esto si quieren preguntar algo.</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Confianza:</a:t>
            </a:r>
            <a:r>
              <a:rPr lang="es-MX" sz="1200" b="0" i="0" strike="noStrike" cap="none" spc="0" baseline="0" dirty="0">
                <a:solidFill>
                  <a:srgbClr val="000000"/>
                </a:solidFill>
                <a:effectLst/>
                <a:latin typeface="Calibri"/>
                <a:ea typeface="Calibri"/>
                <a:cs typeface="Calibri"/>
              </a:rPr>
              <a:t> significa que se sienten </a:t>
            </a:r>
            <a:r>
              <a:rPr lang="es-MX" sz="1200" b="0" i="1" strike="noStrike" cap="none" spc="0" baseline="0" dirty="0">
                <a:solidFill>
                  <a:srgbClr val="000000"/>
                </a:solidFill>
                <a:effectLst/>
                <a:latin typeface="Calibri"/>
                <a:ea typeface="Calibri"/>
                <a:cs typeface="Calibri"/>
              </a:rPr>
              <a:t>seguros</a:t>
            </a:r>
            <a:r>
              <a:rPr lang="es-MX" sz="1200" b="0" i="0" strike="noStrike" cap="none" spc="0" baseline="0" dirty="0">
                <a:solidFill>
                  <a:srgbClr val="000000"/>
                </a:solidFill>
                <a:effectLst/>
                <a:latin typeface="Calibri"/>
                <a:ea typeface="Calibri"/>
                <a:cs typeface="Calibri"/>
              </a:rPr>
              <a:t> con alguien, </a:t>
            </a:r>
            <a:r>
              <a:rPr lang="es-MX" sz="1200" b="0" i="1" strike="noStrike" cap="none" spc="0" baseline="0" dirty="0">
                <a:solidFill>
                  <a:srgbClr val="000000"/>
                </a:solidFill>
                <a:effectLst/>
                <a:latin typeface="Calibri"/>
                <a:ea typeface="Calibri"/>
                <a:cs typeface="Calibri"/>
              </a:rPr>
              <a:t>creen</a:t>
            </a:r>
            <a:r>
              <a:rPr lang="es-MX" sz="1200" b="0" i="0" strike="noStrike" cap="none" spc="0" baseline="0" dirty="0">
                <a:solidFill>
                  <a:srgbClr val="000000"/>
                </a:solidFill>
                <a:effectLst/>
                <a:latin typeface="Calibri"/>
                <a:ea typeface="Calibri"/>
                <a:cs typeface="Calibri"/>
              </a:rPr>
              <a:t> que ser</a:t>
            </a:r>
            <a:r>
              <a:rPr lang="en-US" sz="1200" b="0" i="0" strike="noStrike" cap="none" spc="0" baseline="0" dirty="0" err="1">
                <a:solidFill>
                  <a:srgbClr val="000000"/>
                </a:solidFill>
                <a:effectLst/>
                <a:latin typeface="Calibri"/>
                <a:ea typeface="Calibri"/>
                <a:cs typeface="Calibri"/>
              </a:rPr>
              <a:t>án</a:t>
            </a:r>
            <a:r>
              <a:rPr lang="en-US" sz="1200" b="0" i="0" strike="noStrike" cap="none" spc="0" baseline="0" dirty="0">
                <a:solidFill>
                  <a:srgbClr val="000000"/>
                </a:solidFill>
                <a:effectLst/>
                <a:latin typeface="Calibri"/>
                <a:ea typeface="Calibri"/>
                <a:cs typeface="Calibri"/>
              </a:rPr>
              <a:t> </a:t>
            </a:r>
            <a:r>
              <a:rPr lang="en-US" sz="1200" b="0" i="0" strike="noStrike" cap="none" spc="0" baseline="0" dirty="0" err="1">
                <a:solidFill>
                  <a:srgbClr val="000000"/>
                </a:solidFill>
                <a:effectLst/>
                <a:latin typeface="Calibri"/>
                <a:ea typeface="Calibri"/>
                <a:cs typeface="Calibri"/>
              </a:rPr>
              <a:t>honestos</a:t>
            </a:r>
            <a:r>
              <a:rPr lang="en-US" sz="1200" b="0" i="0" strike="noStrike" cap="none" spc="0" baseline="0" dirty="0">
                <a:solidFill>
                  <a:srgbClr val="000000"/>
                </a:solidFill>
                <a:effectLst/>
                <a:latin typeface="Calibri"/>
                <a:ea typeface="Calibri"/>
                <a:cs typeface="Calibri"/>
              </a:rPr>
              <a:t> y </a:t>
            </a:r>
            <a:r>
              <a:rPr lang="en-US" sz="1200" b="0" i="0" strike="noStrike" cap="none" spc="0" baseline="0" dirty="0" err="1">
                <a:solidFill>
                  <a:srgbClr val="000000"/>
                </a:solidFill>
                <a:effectLst/>
                <a:latin typeface="Calibri"/>
                <a:ea typeface="Calibri"/>
                <a:cs typeface="Calibri"/>
              </a:rPr>
              <a:t>amables</a:t>
            </a:r>
            <a:r>
              <a:rPr lang="en-US" sz="1200" b="0" i="0" strike="noStrike" cap="none" spc="0" baseline="0" dirty="0">
                <a:solidFill>
                  <a:srgbClr val="000000"/>
                </a:solidFill>
                <a:effectLst/>
                <a:latin typeface="Calibri"/>
                <a:ea typeface="Calibri"/>
                <a:cs typeface="Calibri"/>
              </a:rPr>
              <a:t>, </a:t>
            </a:r>
            <a:r>
              <a:rPr lang="en-US" sz="1200" b="0" i="1" strike="noStrike" cap="none" spc="0" baseline="0" dirty="0">
                <a:solidFill>
                  <a:srgbClr val="000000"/>
                </a:solidFill>
                <a:effectLst/>
                <a:latin typeface="Calibri"/>
                <a:ea typeface="Calibri"/>
                <a:cs typeface="Calibri"/>
              </a:rPr>
              <a:t>quieren</a:t>
            </a:r>
            <a:r>
              <a:rPr lang="en-US" sz="1200" b="0" i="0" strike="noStrike" cap="none" spc="0" baseline="0" dirty="0">
                <a:solidFill>
                  <a:srgbClr val="000000"/>
                </a:solidFill>
                <a:effectLst/>
                <a:latin typeface="Calibri"/>
                <a:ea typeface="Calibri"/>
                <a:cs typeface="Calibri"/>
              </a:rPr>
              <a:t> </a:t>
            </a:r>
            <a:r>
              <a:rPr lang="en-US" sz="1200" b="0" i="0" strike="noStrike" cap="none" spc="0" baseline="0" dirty="0" err="1">
                <a:solidFill>
                  <a:srgbClr val="000000"/>
                </a:solidFill>
                <a:effectLst/>
                <a:latin typeface="Calibri"/>
                <a:ea typeface="Calibri"/>
                <a:cs typeface="Calibri"/>
              </a:rPr>
              <a:t>que</a:t>
            </a:r>
            <a:r>
              <a:rPr lang="en-US" sz="1200" b="0" i="0" strike="noStrike" cap="none" spc="0" baseline="0" dirty="0">
                <a:solidFill>
                  <a:srgbClr val="000000"/>
                </a:solidFill>
                <a:effectLst/>
                <a:latin typeface="Calibri"/>
                <a:ea typeface="Calibri"/>
                <a:cs typeface="Calibri"/>
              </a:rPr>
              <a:t> ustedes </a:t>
            </a:r>
            <a:r>
              <a:rPr lang="en-US" sz="1200" b="0" i="0" strike="noStrike" cap="none" spc="0" baseline="0" dirty="0" err="1">
                <a:solidFill>
                  <a:srgbClr val="000000"/>
                </a:solidFill>
                <a:effectLst/>
                <a:latin typeface="Calibri"/>
                <a:ea typeface="Calibri"/>
                <a:cs typeface="Calibri"/>
              </a:rPr>
              <a:t>estén</a:t>
            </a:r>
            <a:r>
              <a:rPr lang="en-US" sz="1200" b="0" i="0" strike="noStrike" cap="none" spc="0" baseline="0" dirty="0">
                <a:solidFill>
                  <a:srgbClr val="000000"/>
                </a:solidFill>
                <a:effectLst/>
                <a:latin typeface="Calibri"/>
                <a:ea typeface="Calibri"/>
                <a:cs typeface="Calibri"/>
              </a:rPr>
              <a:t> bien, y </a:t>
            </a:r>
            <a:r>
              <a:rPr lang="es-MX" sz="1200" b="0" i="0" strike="noStrike" cap="none" spc="0" baseline="0" dirty="0">
                <a:solidFill>
                  <a:srgbClr val="000000"/>
                </a:solidFill>
                <a:effectLst/>
                <a:latin typeface="Calibri"/>
                <a:ea typeface="Calibri"/>
                <a:cs typeface="Calibri"/>
              </a:rPr>
              <a:t>pueden contar con esta persona</a:t>
            </a:r>
            <a:endParaRPr lang="en-US" sz="1200" b="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Persona adulta:</a:t>
            </a:r>
            <a:r>
              <a:rPr lang="es-MX" sz="1200" b="0" i="0" strike="noStrike" cap="none" spc="0" baseline="0" dirty="0">
                <a:solidFill>
                  <a:srgbClr val="000000"/>
                </a:solidFill>
                <a:effectLst/>
                <a:latin typeface="Calibri"/>
                <a:ea typeface="Calibri"/>
                <a:cs typeface="Calibri"/>
              </a:rPr>
              <a:t> una persona de 18 años de edad o mayor</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Tomar un descanso:</a:t>
            </a:r>
            <a:r>
              <a:rPr lang="es-MX" sz="1200" b="0" i="0" strike="noStrike" cap="none" spc="0" baseline="0" dirty="0">
                <a:solidFill>
                  <a:srgbClr val="000000"/>
                </a:solidFill>
                <a:effectLst/>
                <a:latin typeface="Calibri"/>
                <a:ea typeface="Calibri"/>
                <a:cs typeface="Calibri"/>
              </a:rPr>
              <a:t> pueden señalar a esto si no quieren estar en la clase por unos minutos.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Yo me siento: </a:t>
            </a:r>
            <a:r>
              <a:rPr lang="es-MX" sz="1200" b="0" i="0" strike="noStrike" cap="none" spc="0" baseline="0" dirty="0">
                <a:solidFill>
                  <a:srgbClr val="000000"/>
                </a:solidFill>
                <a:effectLst/>
                <a:latin typeface="Calibri"/>
                <a:ea typeface="Calibri"/>
                <a:cs typeface="Calibri"/>
              </a:rPr>
              <a:t>cómo decirle a otras personas qué emoción están sintiendo</a:t>
            </a:r>
            <a:endParaRPr lang="en-US" sz="1200" b="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Feliz:</a:t>
            </a:r>
            <a:r>
              <a:rPr lang="es-MX" sz="1200" b="0" i="0" strike="noStrike" cap="none" spc="0" baseline="0" dirty="0">
                <a:solidFill>
                  <a:srgbClr val="000000"/>
                </a:solidFill>
                <a:effectLst/>
                <a:latin typeface="Calibri"/>
                <a:ea typeface="Calibri"/>
                <a:cs typeface="Calibri"/>
              </a:rPr>
              <a:t> cuando se sienten bien; las personas algunas veces sonríen cuando están felices.</a:t>
            </a:r>
            <a:endParaRPr lang="en-US" sz="1200" b="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Triste:</a:t>
            </a:r>
            <a:r>
              <a:rPr lang="es-MX" sz="1200" b="0" i="0" strike="noStrike" cap="none" spc="0" baseline="0" dirty="0">
                <a:solidFill>
                  <a:srgbClr val="000000"/>
                </a:solidFill>
                <a:effectLst/>
                <a:latin typeface="Calibri"/>
                <a:ea typeface="Calibri"/>
                <a:cs typeface="Calibri"/>
              </a:rPr>
              <a:t> sentir desanimo o sentirse no feliz; las personas algunas veces muestran un gesto opuesto a la sonrisa o lloran cuando están tristes.</a:t>
            </a:r>
            <a:endParaRPr lang="en-US" sz="1200" b="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Enojado:</a:t>
            </a:r>
            <a:r>
              <a:rPr lang="es-MX" sz="1200" b="0" i="0" strike="noStrike" cap="none" spc="0" baseline="0" dirty="0">
                <a:solidFill>
                  <a:srgbClr val="000000"/>
                </a:solidFill>
                <a:effectLst/>
                <a:latin typeface="Calibri"/>
                <a:ea typeface="Calibri"/>
                <a:cs typeface="Calibri"/>
              </a:rPr>
              <a:t> cuando algo les hace enojar o les molesta; algunas veces, las personas gritan cuando están enojadas.</a:t>
            </a:r>
            <a:endParaRPr lang="en-US" sz="1200" b="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Asustado: </a:t>
            </a:r>
            <a:r>
              <a:rPr lang="es-MX" sz="1200" b="0" i="0" strike="noStrike" cap="none" spc="0" baseline="0" dirty="0">
                <a:solidFill>
                  <a:srgbClr val="000000"/>
                </a:solidFill>
                <a:effectLst/>
                <a:latin typeface="Calibri"/>
                <a:ea typeface="Calibri"/>
                <a:cs typeface="Calibri"/>
              </a:rPr>
              <a:t>cuando algo les asusta o les da miedo; algunas veces, las personas gritan o lloran cuando están asustadas.</a:t>
            </a: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1" i="0" strike="noStrike" cap="none" spc="0" baseline="0" dirty="0">
                <a:solidFill>
                  <a:srgbClr val="000000"/>
                </a:solidFill>
                <a:effectLst/>
                <a:latin typeface="Calibri"/>
                <a:ea typeface="Calibri"/>
                <a:cs typeface="Calibri"/>
              </a:rPr>
              <a:t>Palabras de la clase 1</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Pronombres:</a:t>
            </a:r>
            <a:r>
              <a:rPr lang="es-MX" sz="1200" b="0" i="0" strike="noStrike" cap="none" spc="0" baseline="0" dirty="0">
                <a:solidFill>
                  <a:srgbClr val="000000"/>
                </a:solidFill>
                <a:effectLst/>
                <a:latin typeface="Calibri"/>
                <a:ea typeface="Calibri"/>
                <a:cs typeface="Calibri"/>
              </a:rPr>
              <a:t> palabras que usan las personas para referirse a alguien, como “él” o “ella”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Espacio seguro:</a:t>
            </a:r>
            <a:r>
              <a:rPr lang="es-MX" sz="1200" b="0" i="0" strike="noStrike" cap="none" spc="0" baseline="0" dirty="0">
                <a:solidFill>
                  <a:srgbClr val="000000"/>
                </a:solidFill>
                <a:effectLst/>
                <a:latin typeface="Calibri"/>
                <a:ea typeface="Calibri"/>
                <a:cs typeface="Calibri"/>
              </a:rPr>
              <a:t> un lugar donde las personas se sienten bien y pueden hacer preguntas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Sana:</a:t>
            </a:r>
            <a:r>
              <a:rPr lang="es-MX" sz="1200" b="0" i="0" strike="noStrike" cap="none" spc="0" baseline="0" dirty="0">
                <a:solidFill>
                  <a:srgbClr val="000000"/>
                </a:solidFill>
                <a:effectLst/>
                <a:latin typeface="Calibri"/>
                <a:ea typeface="Calibri"/>
                <a:cs typeface="Calibri"/>
              </a:rPr>
              <a:t> cuando una relación se siente bien para las dos personas</a:t>
            </a:r>
            <a:endParaRPr lang="en-US" sz="1200" b="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Relación: </a:t>
            </a:r>
            <a:r>
              <a:rPr lang="es-MX" sz="1200" b="0" i="0" strike="noStrike" cap="none" spc="0" baseline="0" dirty="0">
                <a:solidFill>
                  <a:srgbClr val="000000"/>
                </a:solidFill>
                <a:effectLst/>
                <a:latin typeface="Calibri"/>
                <a:ea typeface="Calibri"/>
                <a:cs typeface="Calibri"/>
              </a:rPr>
              <a:t>dos o más personas que se conocen; las relaciones incluyen familiares, amigos y compañeros de trabajo</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Salir con alguien: </a:t>
            </a:r>
            <a:r>
              <a:rPr lang="es-MX" sz="1200" b="0" i="0" strike="noStrike" cap="none" spc="0" baseline="0" dirty="0">
                <a:solidFill>
                  <a:srgbClr val="000000"/>
                </a:solidFill>
                <a:effectLst/>
                <a:latin typeface="Calibri"/>
                <a:ea typeface="Calibri"/>
                <a:cs typeface="Calibri"/>
              </a:rPr>
              <a:t>algo que dos personas hacen juntas si deciden que quieren estar en una relación romántica</a:t>
            </a:r>
            <a:endParaRPr lang="en-US" sz="1200" b="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Familiar:</a:t>
            </a:r>
            <a:r>
              <a:rPr lang="es-MX" sz="1200" b="0" i="0" strike="noStrike" cap="none" spc="0" baseline="0" dirty="0">
                <a:solidFill>
                  <a:srgbClr val="000000"/>
                </a:solidFill>
                <a:effectLst/>
                <a:latin typeface="Calibri"/>
                <a:ea typeface="Calibri"/>
                <a:cs typeface="Calibri"/>
              </a:rPr>
              <a:t> sus parientes, como mamá, papá, hermano y hermana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Amigo:</a:t>
            </a:r>
            <a:r>
              <a:rPr lang="es-MX" sz="1200" b="0" i="0" strike="noStrike" cap="none" spc="0" baseline="0" dirty="0">
                <a:solidFill>
                  <a:srgbClr val="000000"/>
                </a:solidFill>
                <a:effectLst/>
                <a:latin typeface="Calibri"/>
                <a:ea typeface="Calibri"/>
                <a:cs typeface="Calibri"/>
              </a:rPr>
              <a:t> alguien con quien les gusta pasar el tiempo</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a:p>
        </p:txBody>
      </p:sp>
    </p:spTree>
    <p:extLst>
      <p:ext uri="{BB962C8B-B14F-4D97-AF65-F5344CB8AC3E}">
        <p14:creationId xmlns:p14="http://schemas.microsoft.com/office/powerpoint/2010/main" val="48987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SAFE agradece al Consejo de Texas para Discapacidades de Desarrollo el financiamiento de este programa de estudios. </a:t>
            </a: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solidFill>
                  <a:prstClr val="black"/>
                </a:solidFill>
              </a:rPr>
              <a:t>20</a:t>
            </a:fld>
            <a:endParaRPr lang="en-US">
              <a:solidFill>
                <a:prstClr val="black"/>
              </a:solidFill>
            </a:endParaRPr>
          </a:p>
        </p:txBody>
      </p:sp>
    </p:spTree>
    <p:extLst>
      <p:ext uri="{BB962C8B-B14F-4D97-AF65-F5344CB8AC3E}">
        <p14:creationId xmlns:p14="http://schemas.microsoft.com/office/powerpoint/2010/main" val="3973889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 inicio de cada clase, leeremos la agenda de la clase, la que nos dirá qué haremos en clase ese día.</a:t>
            </a:r>
            <a:endParaRPr lang="en-US" sz="1200" b="1"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s-MX" sz="1200" b="1" i="0" strike="noStrike" cap="none" spc="0" baseline="0" dirty="0">
                <a:solidFill>
                  <a:srgbClr val="000000"/>
                </a:solidFill>
                <a:effectLst/>
                <a:latin typeface="Calibri"/>
                <a:ea typeface="Calibri"/>
                <a:cs typeface="Calibri"/>
              </a:rPr>
              <a:t>NOTA: </a:t>
            </a:r>
            <a:r>
              <a:rPr lang="es-MX" sz="1200" b="0" i="0" strike="noStrike" cap="none" spc="0" baseline="0" dirty="0">
                <a:solidFill>
                  <a:srgbClr val="000000"/>
                </a:solidFill>
                <a:effectLst/>
                <a:latin typeface="Calibri"/>
                <a:ea typeface="Calibri"/>
                <a:cs typeface="Calibri"/>
              </a:rPr>
              <a:t>Cada semana hay una lista de los temas principales de la clase. Puede leer la agenda en voz alta para los estudiantes. Como opción, puede pedir que alguien se ofrezca para leer la agenda. Esta agenda visual se repite durante la clase cada vez que haya una transición de un tema al siguiente.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a:p>
        </p:txBody>
      </p:sp>
    </p:spTree>
    <p:extLst>
      <p:ext uri="{BB962C8B-B14F-4D97-AF65-F5344CB8AC3E}">
        <p14:creationId xmlns:p14="http://schemas.microsoft.com/office/powerpoint/2010/main" val="278373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Comenzaré la clase pidiendo a cada quien que comparta tres cosas. Primero, quiero que digan su nombre. Luego, quiero que compartan su pronombre, si se sienten a gusto compartiéndolo. Los pronombres son palabras que las personas usan para referirse a su género. Así que, por ejemplo, si alguien es una mujer, podríamos usar el pronombre “ella” para referirnos a esa mujer. Si alguien es un hombre, podríamos usar el pronombre “él” para referirnos a ese hombre. Si alguien es una persona no binaria, podríamos usar el pronombre “elle” para referirnos a esa persona. “No binario” significa que alguien no es hombre ni mujer. Hablaremos más sobre los pronombres en una clase más adelante en el año. Lo tercero que quiero que compartan es cómo se sienten hoy. Pueden mostrar un dedo para feliz, dos dedos para triste, tres dedos para enojado y cuatro dedos para emocionado. Yo lo haré primero para que vean cómo se hace.</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Preséntese a la clase con su nombre, pronombre y cómo se siente. Luego, pida que alguien se ofrezca para continuar. Continúen hasta que todo el grupo haya tenido oportunidad de presentarse.</a:t>
            </a:r>
            <a:r>
              <a:rPr lang="es-MX" sz="1200" b="0" i="1" strike="noStrike" cap="none" spc="0" baseline="0" dirty="0">
                <a:solidFill>
                  <a:srgbClr val="000000"/>
                </a:solidFill>
                <a:effectLst/>
                <a:latin typeface="Calibri"/>
                <a:ea typeface="Calibri"/>
                <a:cs typeface="Calibri"/>
              </a:rPr>
              <a:t> </a:t>
            </a:r>
            <a:r>
              <a:rPr lang="es-MX" sz="1200" b="0" i="0" strike="noStrike" cap="none" spc="0" baseline="0" dirty="0">
                <a:solidFill>
                  <a:srgbClr val="000000"/>
                </a:solidFill>
                <a:effectLst/>
                <a:latin typeface="Calibri"/>
                <a:ea typeface="Calibri"/>
                <a:cs typeface="Calibri"/>
              </a:rPr>
              <a:t>Para algunos, el concepto de "pronombres” puede ser nuevo. Está bien. Tendrán más oportunidades de practicar el uso de pronombres más adelante en las clases. Para esta primera clase, lo más importante es dar a todos la oportunidad de compartir su pronombre, </a:t>
            </a:r>
            <a:r>
              <a:rPr lang="es-MX" sz="1200" b="0" i="1" strike="noStrike" cap="none" spc="0" baseline="0" dirty="0">
                <a:solidFill>
                  <a:srgbClr val="000000"/>
                </a:solidFill>
                <a:effectLst/>
                <a:latin typeface="Calibri"/>
                <a:ea typeface="Calibri"/>
                <a:cs typeface="Calibri"/>
              </a:rPr>
              <a:t>si</a:t>
            </a:r>
            <a:r>
              <a:rPr lang="es-MX" sz="1200" b="0" i="0" strike="noStrike" cap="none" spc="0" baseline="0" dirty="0">
                <a:solidFill>
                  <a:srgbClr val="000000"/>
                </a:solidFill>
                <a:effectLst/>
                <a:latin typeface="Calibri"/>
                <a:ea typeface="Calibri"/>
                <a:cs typeface="Calibri"/>
              </a:rPr>
              <a:t> se sienten a gusto haciéndolo. Esto es opcional. Asegúrese de respetar el pronombre de cada estudiante y de usar el pronombre correcto al referirse a ellos/ellas/elles.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a:p>
        </p:txBody>
      </p:sp>
    </p:spTree>
    <p:extLst>
      <p:ext uri="{BB962C8B-B14F-4D97-AF65-F5344CB8AC3E}">
        <p14:creationId xmlns:p14="http://schemas.microsoft.com/office/powerpoint/2010/main" val="247418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¡Gracias por presentarse! Ahora, hablaremos sobre lo que haremos en las clases </a:t>
            </a:r>
            <a:r>
              <a:rPr lang="es-MX" sz="1200" b="0" i="1" u="none" strike="noStrike" cap="none" spc="0" baseline="0" dirty="0">
                <a:solidFill>
                  <a:srgbClr val="000000"/>
                </a:solidFill>
                <a:effectLst/>
                <a:uFill>
                  <a:solidFill>
                    <a:srgbClr val="000000"/>
                  </a:solidFill>
                </a:uFill>
                <a:latin typeface="Calibri"/>
                <a:ea typeface="Calibri"/>
                <a:cs typeface="Calibri"/>
              </a:rPr>
              <a:t>Mis derechos, mi vida</a:t>
            </a:r>
            <a:r>
              <a:rPr lang="es-MX" sz="1200" b="0" i="1" strike="noStrike" cap="none" spc="0" baseline="0" dirty="0">
                <a:solidFill>
                  <a:srgbClr val="000000"/>
                </a:solidFill>
                <a:effectLst/>
                <a:latin typeface="Calibri"/>
                <a:ea typeface="Calibri"/>
                <a:cs typeface="Calibri"/>
              </a:rPr>
              <a:t>.</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a:p>
        </p:txBody>
      </p:sp>
    </p:spTree>
    <p:extLst>
      <p:ext uri="{BB962C8B-B14F-4D97-AF65-F5344CB8AC3E}">
        <p14:creationId xmlns:p14="http://schemas.microsoft.com/office/powerpoint/2010/main" val="659298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las clases, hablaremos sobre diferentes tipos de relaciones. ¿Qué ven en los dibujos en la pantalla? ¿Qué tipos de relaciones estamos viendo?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el dibujo de la izquierda, parece que las personas están en el trabajo. Podrían ser compañeros de trabajo o jefe y trabajadores. El dibujo de en medio parece un grupo de amigos. El dibujo de la derecho parece ser una familia; hay una persona adulta y un niño o una niña. Todos estos son ejemplos de relaciones, y hablaremos sobre ellas en la clase.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a:p>
        </p:txBody>
      </p:sp>
    </p:spTree>
    <p:extLst>
      <p:ext uri="{BB962C8B-B14F-4D97-AF65-F5344CB8AC3E}">
        <p14:creationId xmlns:p14="http://schemas.microsoft.com/office/powerpoint/2010/main" val="219613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Sabiendo que estas clases se tratarán de relaciones, ¿hay algo que realmente quieren aprender?</a:t>
            </a:r>
            <a:endParaRPr lang="en-US" i="1" baseline="0" dirty="0"/>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 medida que el grupo comparta lo que le interesa aprender, puede confirmarles si ese tema está en las clases de Mis derecho, mi vida e informarles aproximadamente cuándo se hablará sobre ese tema en las clases. Si alguien menciona un tema que no está incluido en el plan de estudio o si va a pasar mucho tiempo antes de que se presente, puede también ofrecer reunirse de manera independiente con esa persona para ayudarle a conseguir la información que busca. </a:t>
            </a:r>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a:p>
        </p:txBody>
      </p:sp>
    </p:spTree>
    <p:extLst>
      <p:ext uri="{BB962C8B-B14F-4D97-AF65-F5344CB8AC3E}">
        <p14:creationId xmlns:p14="http://schemas.microsoft.com/office/powerpoint/2010/main" val="2857575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¡Van a aprender muchísimo en las clases este año! Estas son algunas de las cosas sobre las que hablaremos:</a:t>
            </a: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Sentimientos o emociones y qué hacer cuando tengan sentimientos fuertes</a:t>
            </a: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Hacerse escuchar y ser líderes</a:t>
            </a: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Relacionarse con amigos, familiares, compañeros de trabajo y profesores de manera que se sientan bien.</a:t>
            </a: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Decir a las personas qué es aceptable para ustedes en sus relaciones y qué no es aceptable para ustedes.</a:t>
            </a: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Lo que es el consentimiento y por qué es tan importante</a:t>
            </a: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Cómo usar el Internet y los medios sociales de manera más segura</a:t>
            </a: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Qué es lo hace que las relaciones sean sanas o no sanas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a:p>
        </p:txBody>
      </p:sp>
    </p:spTree>
    <p:extLst>
      <p:ext uri="{BB962C8B-B14F-4D97-AF65-F5344CB8AC3E}">
        <p14:creationId xmlns:p14="http://schemas.microsoft.com/office/powerpoint/2010/main" val="2824115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Lo primero que necesitamos hacer para prepararnos para las clases es poner unas reglas para el salón.</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a:p>
        </p:txBody>
      </p:sp>
    </p:spTree>
    <p:extLst>
      <p:ext uri="{BB962C8B-B14F-4D97-AF65-F5344CB8AC3E}">
        <p14:creationId xmlns:p14="http://schemas.microsoft.com/office/powerpoint/2010/main" val="335603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3344385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265580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8494349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8776804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93307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2/28/26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566961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2/28/26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568938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2/28/26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9460201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2/28/26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6013608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8883103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159775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2/28/26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jpe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23.png"/><Relationship Id="rId4" Type="http://schemas.openxmlformats.org/officeDocument/2006/relationships/image" Target="../media/image30.png"/><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9.pn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5.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29.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 y="-14398"/>
            <a:ext cx="12191857" cy="687239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096293" y="38043"/>
            <a:ext cx="1987826" cy="786488"/>
          </a:xfrm>
          <a:prstGeom prst="rect">
            <a:avLst/>
          </a:prstGeom>
        </p:spPr>
      </p:pic>
      <p:sp>
        <p:nvSpPr>
          <p:cNvPr id="5"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2021 Programa de Servicios para Personas con Discapacidades de SAFE</a:t>
            </a:r>
          </a:p>
        </p:txBody>
      </p:sp>
      <p:grpSp>
        <p:nvGrpSpPr>
          <p:cNvPr id="8" name="Group 7"/>
          <p:cNvGrpSpPr/>
          <p:nvPr/>
        </p:nvGrpSpPr>
        <p:grpSpPr>
          <a:xfrm>
            <a:off x="1958568" y="100895"/>
            <a:ext cx="6248723" cy="646331"/>
            <a:chOff x="1958568" y="100895"/>
            <a:chExt cx="6248723" cy="646331"/>
          </a:xfrm>
        </p:grpSpPr>
        <p:sp>
          <p:nvSpPr>
            <p:cNvPr id="9" name="Rectangle 8"/>
            <p:cNvSpPr/>
            <p:nvPr/>
          </p:nvSpPr>
          <p:spPr>
            <a:xfrm>
              <a:off x="2025445" y="180921"/>
              <a:ext cx="4574467" cy="486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58568" y="100895"/>
              <a:ext cx="6248723"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Mis derechos, mi vida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
        <p:nvSpPr>
          <p:cNvPr id="3" name="Rectangle 2"/>
          <p:cNvSpPr/>
          <p:nvPr/>
        </p:nvSpPr>
        <p:spPr>
          <a:xfrm>
            <a:off x="788153" y="1720597"/>
            <a:ext cx="4548122" cy="29069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4800" y="1882056"/>
            <a:ext cx="5692423" cy="2585323"/>
          </a:xfrm>
          <a:prstGeom prst="rect">
            <a:avLst/>
          </a:prstGeom>
          <a:solidFill>
            <a:schemeClr val="bg1"/>
          </a:solidFill>
        </p:spPr>
        <p:txBody>
          <a:bodyPr wrap="square" rtlCol="0">
            <a:spAutoFit/>
          </a:bodyPr>
          <a:lstStyle/>
          <a:p>
            <a:pPr algn="ctr"/>
            <a:r>
              <a:rPr lang="es-MX" sz="5400" b="0" i="0" strike="noStrike" cap="none" spc="0" baseline="0" dirty="0">
                <a:solidFill>
                  <a:srgbClr val="000000"/>
                </a:solidFill>
                <a:effectLst/>
                <a:latin typeface="PraterBlockPro" panose="020B0504010101020102" pitchFamily="34" charset="77"/>
                <a:ea typeface="Open Sans Extrabold"/>
                <a:cs typeface="PraterBlockPro" panose="020B0504010101020102" pitchFamily="34" charset="77"/>
              </a:rPr>
              <a:t>Presentaciones y creación de un espacio seguro</a:t>
            </a:r>
            <a:endParaRPr lang="en-US" sz="5400" dirty="0">
              <a:latin typeface="PraterBlockPro" panose="020B0504010101020102" pitchFamily="34" charset="77"/>
              <a:ea typeface="Open Sans Extrabold" panose="020B0906030804020204" pitchFamily="34" charset="0"/>
              <a:cs typeface="PraterBlockPro" panose="020B0504010101020102" pitchFamily="34" charset="77"/>
            </a:endParaRPr>
          </a:p>
        </p:txBody>
      </p:sp>
      <p:sp>
        <p:nvSpPr>
          <p:cNvPr id="11" name="Oval 10"/>
          <p:cNvSpPr/>
          <p:nvPr/>
        </p:nvSpPr>
        <p:spPr>
          <a:xfrm>
            <a:off x="7465325" y="1282890"/>
            <a:ext cx="791571" cy="7233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802552" y="960193"/>
            <a:ext cx="1620624" cy="10050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739878" y="1101751"/>
            <a:ext cx="791571" cy="7233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0694420" y="1282890"/>
            <a:ext cx="791571" cy="7233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355840" y="1533855"/>
            <a:ext cx="1009947" cy="461665"/>
          </a:xfrm>
          <a:prstGeom prst="rect">
            <a:avLst/>
          </a:prstGeom>
          <a:noFill/>
        </p:spPr>
        <p:txBody>
          <a:bodyPr wrap="square" rtlCol="0">
            <a:spAutoFit/>
          </a:bodyPr>
          <a:lstStyle/>
          <a:p>
            <a:r>
              <a:rPr lang="es-MX" sz="2400" b="0" i="0" strike="noStrike" cap="none" spc="0" baseline="0">
                <a:solidFill>
                  <a:srgbClr val="000000"/>
                </a:solidFill>
                <a:effectLst/>
                <a:latin typeface="Calibri"/>
                <a:ea typeface="Calibri"/>
                <a:cs typeface="Calibri"/>
              </a:rPr>
              <a:t>¡Hola!</a:t>
            </a:r>
            <a:endParaRPr lang="en-US" sz="2400"/>
          </a:p>
        </p:txBody>
      </p:sp>
      <p:sp>
        <p:nvSpPr>
          <p:cNvPr id="16" name="TextBox 15"/>
          <p:cNvSpPr txBox="1"/>
          <p:nvPr/>
        </p:nvSpPr>
        <p:spPr>
          <a:xfrm>
            <a:off x="9615513" y="960193"/>
            <a:ext cx="1994701" cy="1188720"/>
          </a:xfrm>
          <a:prstGeom prst="rect">
            <a:avLst/>
          </a:prstGeom>
          <a:noFill/>
        </p:spPr>
        <p:txBody>
          <a:bodyPr wrap="square" rtlCol="0">
            <a:spAutoFit/>
          </a:bodyPr>
          <a:lstStyle/>
          <a:p>
            <a:pPr algn="ctr"/>
            <a:r>
              <a:rPr lang="es-MX" sz="2400" b="0" i="0" strike="noStrike" cap="none" spc="0" baseline="0" dirty="0">
                <a:solidFill>
                  <a:srgbClr val="000000"/>
                </a:solidFill>
                <a:effectLst/>
                <a:latin typeface="Calibri"/>
                <a:ea typeface="Calibri"/>
                <a:cs typeface="Calibri"/>
              </a:rPr>
              <a:t>¡Este es un espacio seguro!</a:t>
            </a:r>
            <a:endParaRPr lang="en-US" sz="2400" dirty="0"/>
          </a:p>
        </p:txBody>
      </p:sp>
      <p:sp>
        <p:nvSpPr>
          <p:cNvPr id="6" name="TextBox 6">
            <a:extLst>
              <a:ext uri="{FF2B5EF4-FFF2-40B4-BE49-F238E27FC236}">
                <a16:creationId xmlns:a16="http://schemas.microsoft.com/office/drawing/2014/main" id="{81022BC1-31B7-A4F6-EC69-5283D645E037}"/>
              </a:ext>
            </a:extLst>
          </p:cNvPr>
          <p:cNvSpPr txBox="1"/>
          <p:nvPr/>
        </p:nvSpPr>
        <p:spPr>
          <a:xfrm>
            <a:off x="1674391" y="925190"/>
            <a:ext cx="5453993" cy="830997"/>
          </a:xfrm>
          <a:prstGeom prst="rect">
            <a:avLst/>
          </a:prstGeom>
          <a:noFill/>
          <a:ln w="19050">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sz="2400" b="1" noProof="0" dirty="0">
                <a:latin typeface="Comic Sans MS" panose="030F0702030302020204" pitchFamily="66" charset="0"/>
                <a:cs typeface="Arial" panose="020B0604020202020204" pitchFamily="34" charset="0"/>
              </a:rPr>
              <a:t>Para estudiantes de educación media superior</a:t>
            </a:r>
          </a:p>
        </p:txBody>
      </p:sp>
    </p:spTree>
    <p:extLst>
      <p:ext uri="{BB962C8B-B14F-4D97-AF65-F5344CB8AC3E}">
        <p14:creationId xmlns:p14="http://schemas.microsoft.com/office/powerpoint/2010/main" val="1807804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167" y="25343"/>
            <a:ext cx="11145685" cy="685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11723" y="-23446"/>
            <a:ext cx="2026025" cy="1613647"/>
          </a:xfrm>
          <a:prstGeom prst="rect">
            <a:avLst/>
          </a:prstGeom>
        </p:spPr>
      </p:pic>
      <p:sp>
        <p:nvSpPr>
          <p:cNvPr id="8" name="Footer Placeholder 3"/>
          <p:cNvSpPr txBox="1"/>
          <p:nvPr/>
        </p:nvSpPr>
        <p:spPr>
          <a:xfrm>
            <a:off x="8287492" y="6500069"/>
            <a:ext cx="3663360" cy="293827"/>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 name="Rectangle 1"/>
          <p:cNvSpPr/>
          <p:nvPr/>
        </p:nvSpPr>
        <p:spPr>
          <a:xfrm>
            <a:off x="3423684" y="765544"/>
            <a:ext cx="3955311" cy="6911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23143" y="1828800"/>
            <a:ext cx="2477387" cy="1148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flipV="1">
            <a:off x="6787212" y="1877885"/>
            <a:ext cx="350875" cy="52507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15359" y="783377"/>
            <a:ext cx="4459057" cy="707886"/>
          </a:xfrm>
          <a:prstGeom prst="rect">
            <a:avLst/>
          </a:prstGeom>
          <a:noFill/>
        </p:spPr>
        <p:txBody>
          <a:bodyPr wrap="square" rtlCol="0">
            <a:spAutoFit/>
          </a:bodyPr>
          <a:lstStyle/>
          <a:p>
            <a:r>
              <a:rPr lang="es-MX" sz="4000" b="1" i="0" strike="noStrike" cap="none" spc="0" baseline="0" dirty="0">
                <a:solidFill>
                  <a:srgbClr val="000000"/>
                </a:solidFill>
                <a:effectLst/>
                <a:latin typeface="Tahoma"/>
                <a:ea typeface="Tahoma"/>
                <a:cs typeface="Tahoma"/>
              </a:rPr>
              <a:t>Reglas del salón</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4423143" y="1877885"/>
            <a:ext cx="3551274" cy="701040"/>
          </a:xfrm>
          <a:prstGeom prst="rect">
            <a:avLst/>
          </a:prstGeom>
          <a:noFill/>
        </p:spPr>
        <p:txBody>
          <a:bodyPr wrap="square" rtlCol="0">
            <a:spAutoFit/>
          </a:bodyPr>
          <a:lstStyle/>
          <a:p>
            <a:r>
              <a:rPr lang="es-MX" sz="4000" b="1" i="0" strike="noStrike" cap="none" spc="0" baseline="0">
                <a:solidFill>
                  <a:srgbClr val="000000"/>
                </a:solidFill>
                <a:effectLst/>
                <a:latin typeface="Tahoma"/>
                <a:ea typeface="Tahoma"/>
                <a:cs typeface="Tahoma"/>
              </a:rPr>
              <a:t>Respeto</a:t>
            </a:r>
            <a:endParaRPr lang="en-US" sz="4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0726640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33289"/>
            <a:ext cx="12173259" cy="6858000"/>
            <a:chOff x="0" y="-33289"/>
            <a:chExt cx="12173259" cy="685800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289"/>
              <a:ext cx="12173259" cy="6858000"/>
            </a:xfrm>
            <a:prstGeom prst="rect">
              <a:avLst/>
            </a:prstGeom>
          </p:spPr>
        </p:pic>
        <p:sp>
          <p:nvSpPr>
            <p:cNvPr id="11" name="Footer Placeholder 3"/>
            <p:cNvSpPr txBox="1"/>
            <p:nvPr/>
          </p:nvSpPr>
          <p:spPr>
            <a:xfrm>
              <a:off x="8287492" y="6500069"/>
              <a:ext cx="3663360" cy="293827"/>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4" name="TextBox 13">
              <a:extLst>
                <a:ext uri="{FF2B5EF4-FFF2-40B4-BE49-F238E27FC236}">
                  <a16:creationId xmlns:a16="http://schemas.microsoft.com/office/drawing/2014/main" id="{2AC0351A-C7BA-4531-95B9-8A0F58E376D1}"/>
                </a:ext>
              </a:extLst>
            </p:cNvPr>
            <p:cNvSpPr txBox="1"/>
            <p:nvPr/>
          </p:nvSpPr>
          <p:spPr>
            <a:xfrm>
              <a:off x="356501" y="2230981"/>
              <a:ext cx="6592501" cy="1554480"/>
            </a:xfrm>
            <a:prstGeom prst="rect">
              <a:avLst/>
            </a:prstGeom>
            <a:noFill/>
            <a:ln w="57150">
              <a:noFill/>
            </a:ln>
          </p:spPr>
          <p:txBody>
            <a:bodyPr wrap="square" rtlCol="0">
              <a:spAutoFit/>
            </a:bodyPr>
            <a:lstStyle/>
            <a:p>
              <a:r>
                <a:rPr lang="es-MX" sz="2400" b="0" i="0" strike="noStrike" cap="none" spc="0" baseline="0" dirty="0">
                  <a:solidFill>
                    <a:srgbClr val="000000"/>
                  </a:solidFill>
                  <a:effectLst/>
                  <a:latin typeface="Tahoma"/>
                  <a:ea typeface="Tahoma"/>
                  <a:cs typeface="Tahoma"/>
                </a:rPr>
                <a:t>Si alguien les lastima, yo tengo que conseguir ayuda. Consigo ayuda informando a Servicios de Protección a Adultos (</a:t>
              </a:r>
              <a:r>
                <a:rPr lang="es-MX" sz="2400" b="0" i="0" strike="noStrike" cap="none" spc="0" baseline="0" dirty="0" err="1">
                  <a:solidFill>
                    <a:srgbClr val="000000"/>
                  </a:solidFill>
                  <a:effectLst/>
                  <a:latin typeface="Tahoma"/>
                  <a:ea typeface="Tahoma"/>
                  <a:cs typeface="Tahoma"/>
                </a:rPr>
                <a:t>Adult</a:t>
              </a:r>
              <a:r>
                <a:rPr lang="es-MX" sz="2400" b="0" i="0" strike="noStrike" cap="none" spc="0" baseline="0" dirty="0">
                  <a:solidFill>
                    <a:srgbClr val="000000"/>
                  </a:solidFill>
                  <a:effectLst/>
                  <a:latin typeface="Tahoma"/>
                  <a:ea typeface="Tahoma"/>
                  <a:cs typeface="Tahoma"/>
                </a:rPr>
                <a:t> </a:t>
              </a:r>
              <a:r>
                <a:rPr lang="es-MX" sz="2400" b="0" i="0" strike="noStrike" cap="none" spc="0" baseline="0" dirty="0" err="1">
                  <a:solidFill>
                    <a:srgbClr val="000000"/>
                  </a:solidFill>
                  <a:effectLst/>
                  <a:latin typeface="Tahoma"/>
                  <a:ea typeface="Tahoma"/>
                  <a:cs typeface="Tahoma"/>
                </a:rPr>
                <a:t>Protective</a:t>
              </a:r>
              <a:r>
                <a:rPr lang="es-MX" sz="2400" b="0" i="0" strike="noStrike" cap="none" spc="0" baseline="0" dirty="0">
                  <a:solidFill>
                    <a:srgbClr val="000000"/>
                  </a:solidFill>
                  <a:effectLst/>
                  <a:latin typeface="Tahoma"/>
                  <a:ea typeface="Tahoma"/>
                  <a:cs typeface="Tahoma"/>
                </a:rPr>
                <a:t> </a:t>
              </a:r>
              <a:r>
                <a:rPr lang="es-MX" sz="2400" b="0" i="0" strike="noStrike" cap="none" spc="0" baseline="0" dirty="0" err="1">
                  <a:solidFill>
                    <a:srgbClr val="000000"/>
                  </a:solidFill>
                  <a:effectLst/>
                  <a:latin typeface="Tahoma"/>
                  <a:ea typeface="Tahoma"/>
                  <a:cs typeface="Tahoma"/>
                </a:rPr>
                <a:t>Services</a:t>
              </a:r>
              <a:r>
                <a:rPr lang="es-MX" sz="2400" b="0" i="0" strike="noStrike" cap="none" spc="0" baseline="0" dirty="0">
                  <a:solidFill>
                    <a:srgbClr val="000000"/>
                  </a:solidFill>
                  <a:effectLst/>
                  <a:latin typeface="Tahoma"/>
                  <a:ea typeface="Tahoma"/>
                  <a:cs typeface="Tahoma"/>
                </a:rPr>
                <a:t>, APS).</a:t>
              </a:r>
            </a:p>
          </p:txBody>
        </p:sp>
        <p:sp>
          <p:nvSpPr>
            <p:cNvPr id="15" name="TextBox 14">
              <a:extLst>
                <a:ext uri="{FF2B5EF4-FFF2-40B4-BE49-F238E27FC236}">
                  <a16:creationId xmlns:a16="http://schemas.microsoft.com/office/drawing/2014/main" id="{3A4C5CB7-55E8-45A1-8B3F-DA6ED2B865C7}"/>
                </a:ext>
              </a:extLst>
            </p:cNvPr>
            <p:cNvSpPr txBox="1"/>
            <p:nvPr/>
          </p:nvSpPr>
          <p:spPr>
            <a:xfrm>
              <a:off x="484092" y="4561077"/>
              <a:ext cx="4119349" cy="1920240"/>
            </a:xfrm>
            <a:prstGeom prst="rect">
              <a:avLst/>
            </a:prstGeom>
            <a:noFill/>
          </p:spPr>
          <p:txBody>
            <a:bodyPr wrap="square" rtlCol="0">
              <a:spAutoFit/>
            </a:bodyPr>
            <a:lstStyle/>
            <a:p>
              <a:r>
                <a:rPr lang="es-MX" sz="2400" b="0" i="0" strike="noStrike" cap="none" spc="0" baseline="0">
                  <a:solidFill>
                    <a:srgbClr val="000000"/>
                  </a:solidFill>
                  <a:effectLst/>
                  <a:latin typeface="Tahoma"/>
                  <a:ea typeface="Tahoma"/>
                  <a:cs typeface="Tahoma"/>
                </a:rPr>
                <a:t>Si necesito informar a APS, se lo diré primero a usted. Podemos hacer la denuncia por teléfono o por computadora.</a:t>
              </a:r>
            </a:p>
          </p:txBody>
        </p:sp>
        <p:sp>
          <p:nvSpPr>
            <p:cNvPr id="2" name="Rectangle 1"/>
            <p:cNvSpPr/>
            <p:nvPr/>
          </p:nvSpPr>
          <p:spPr>
            <a:xfrm>
              <a:off x="2371060" y="202648"/>
              <a:ext cx="5709684" cy="4541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ECDFD96-00B9-4383-AF16-E0A453E2F5FA}"/>
                </a:ext>
              </a:extLst>
            </p:cNvPr>
            <p:cNvSpPr txBox="1"/>
            <p:nvPr/>
          </p:nvSpPr>
          <p:spPr>
            <a:xfrm>
              <a:off x="2465391" y="202648"/>
              <a:ext cx="6592501"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Denuncia obigatoria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207835145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393" y="16330"/>
            <a:ext cx="12169608" cy="6858000"/>
            <a:chOff x="22393" y="16330"/>
            <a:chExt cx="12169608" cy="68580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3" y="16330"/>
              <a:ext cx="12169608" cy="6858000"/>
            </a:xfrm>
            <a:prstGeom prst="rect">
              <a:avLst/>
            </a:prstGeom>
          </p:spPr>
        </p:pic>
        <p:sp>
          <p:nvSpPr>
            <p:cNvPr id="3" name="Footer Placeholder 3"/>
            <p:cNvSpPr txBox="1"/>
            <p:nvPr/>
          </p:nvSpPr>
          <p:spPr>
            <a:xfrm>
              <a:off x="8346332" y="6420255"/>
              <a:ext cx="3845669" cy="454075"/>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7" name="Group 6"/>
            <p:cNvGrpSpPr/>
            <p:nvPr/>
          </p:nvGrpSpPr>
          <p:grpSpPr>
            <a:xfrm>
              <a:off x="2172929" y="367914"/>
              <a:ext cx="8120248" cy="640080"/>
              <a:chOff x="2143433" y="259759"/>
              <a:chExt cx="6626870" cy="640080"/>
            </a:xfrm>
          </p:grpSpPr>
          <p:sp>
            <p:nvSpPr>
              <p:cNvPr id="8" name="Rectangle 7"/>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56086" y="259759"/>
                <a:ext cx="6514217" cy="640080"/>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Descanso para el cerebro </a:t>
                </a:r>
              </a:p>
            </p:txBody>
          </p:sp>
        </p:grpSp>
      </p:grpSp>
    </p:spTree>
    <p:extLst>
      <p:ext uri="{BB962C8B-B14F-4D97-AF65-F5344CB8AC3E}">
        <p14:creationId xmlns:p14="http://schemas.microsoft.com/office/powerpoint/2010/main" val="345075564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6639301" y="1062549"/>
            <a:ext cx="4369548"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Compartir nombres </a:t>
            </a:r>
          </a:p>
          <a:p>
            <a:pPr algn="ctr"/>
            <a:r>
              <a:rPr lang="es-MX" sz="2800" b="0" i="0" strike="noStrike" cap="none" spc="0" baseline="0" dirty="0">
                <a:solidFill>
                  <a:srgbClr val="000000"/>
                </a:solidFill>
                <a:effectLst/>
                <a:latin typeface="Tahoma"/>
                <a:ea typeface="Tahoma"/>
                <a:cs typeface="Tahoma"/>
              </a:rPr>
              <a:t>y pronombres</a:t>
            </a:r>
          </a:p>
        </p:txBody>
      </p:sp>
      <p:sp>
        <p:nvSpPr>
          <p:cNvPr id="11" name="TextBox 10"/>
          <p:cNvSpPr txBox="1"/>
          <p:nvPr/>
        </p:nvSpPr>
        <p:spPr>
          <a:xfrm>
            <a:off x="4628803" y="2183203"/>
            <a:ext cx="5639956"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Hablar sobre la clase </a:t>
            </a:r>
            <a:r>
              <a:rPr lang="es-MX" sz="2800" b="0" strike="noStrike" cap="none" spc="0" baseline="0" dirty="0">
                <a:solidFill>
                  <a:srgbClr val="000000"/>
                </a:solidFill>
                <a:effectLst/>
                <a:latin typeface="Tahoma"/>
                <a:ea typeface="Tahoma"/>
                <a:cs typeface="Tahoma"/>
              </a:rPr>
              <a:t>Mis derechos, mi vida</a:t>
            </a:r>
          </a:p>
        </p:txBody>
      </p:sp>
      <p:sp>
        <p:nvSpPr>
          <p:cNvPr id="13" name="TextBox 12"/>
          <p:cNvSpPr txBox="1"/>
          <p:nvPr/>
        </p:nvSpPr>
        <p:spPr>
          <a:xfrm>
            <a:off x="3610707" y="3532565"/>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Poner las reglas del salón</a:t>
            </a:r>
          </a:p>
        </p:txBody>
      </p:sp>
      <p:sp>
        <p:nvSpPr>
          <p:cNvPr id="14" name="TextBox 13"/>
          <p:cNvSpPr txBox="1"/>
          <p:nvPr/>
        </p:nvSpPr>
        <p:spPr>
          <a:xfrm>
            <a:off x="7802278" y="5673053"/>
            <a:ext cx="4272812" cy="523220"/>
          </a:xfrm>
          <a:prstGeom prst="rect">
            <a:avLst/>
          </a:prstGeom>
          <a:noFill/>
        </p:spPr>
        <p:txBody>
          <a:bodyPr wrap="square" rtlCol="0">
            <a:spAutoFit/>
          </a:bodyPr>
          <a:lstStyle/>
          <a:p>
            <a:pPr algn="ctr"/>
            <a:r>
              <a:rPr lang="es-MX" sz="2800" dirty="0">
                <a:solidFill>
                  <a:srgbClr val="000000"/>
                </a:solidFill>
                <a:latin typeface="Tahoma"/>
                <a:ea typeface="Tahoma"/>
                <a:cs typeface="Tahoma"/>
              </a:rPr>
              <a:t>¡Gusto conocerte!</a:t>
            </a:r>
            <a:endParaRPr lang="es-MX" sz="2800" b="0" i="0" strike="noStrike" cap="none" spc="0" baseline="0" dirty="0">
              <a:solidFill>
                <a:srgbClr val="000000"/>
              </a:solidFill>
              <a:effectLst/>
              <a:latin typeface="Tahoma"/>
              <a:ea typeface="Tahoma"/>
              <a:cs typeface="Tahoma"/>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935" y="1520667"/>
            <a:ext cx="3156610" cy="1776581"/>
          </a:xfrm>
          <a:prstGeom prst="rect">
            <a:avLst/>
          </a:prstGeom>
        </p:spPr>
      </p:pic>
      <p:sp>
        <p:nvSpPr>
          <p:cNvPr id="15" name="TextBox 14"/>
          <p:cNvSpPr txBox="1"/>
          <p:nvPr/>
        </p:nvSpPr>
        <p:spPr>
          <a:xfrm>
            <a:off x="4277642" y="4674906"/>
            <a:ext cx="268827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p>
        </p:txBody>
      </p:sp>
      <p:pic>
        <p:nvPicPr>
          <p:cNvPr id="16" name="Picture 15"/>
          <p:cNvPicPr>
            <a:picLocks noChangeAspect="1"/>
          </p:cNvPicPr>
          <p:nvPr/>
        </p:nvPicPr>
        <p:blipFill>
          <a:blip r:embed="rId5"/>
          <a:stretch>
            <a:fillRect/>
          </a:stretch>
        </p:blipFill>
        <p:spPr>
          <a:xfrm>
            <a:off x="2464277" y="4442660"/>
            <a:ext cx="1813365" cy="1269928"/>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l="18780" r="25140"/>
          <a:stretch>
            <a:fillRect/>
          </a:stretch>
        </p:blipFill>
        <p:spPr>
          <a:xfrm>
            <a:off x="2559182" y="3297247"/>
            <a:ext cx="1051525" cy="1056945"/>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t="36239" r="81412" b="29060"/>
          <a:stretch>
            <a:fillRect/>
          </a:stretch>
        </p:blipFill>
        <p:spPr>
          <a:xfrm>
            <a:off x="6301731" y="5027709"/>
            <a:ext cx="1500546" cy="1579076"/>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388035" y="1004046"/>
            <a:ext cx="1452282" cy="1246094"/>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400735" y="2058146"/>
            <a:ext cx="1452282" cy="1246094"/>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413435" y="3137646"/>
            <a:ext cx="1452282" cy="1246094"/>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426135" y="4191746"/>
            <a:ext cx="1452282" cy="1246094"/>
          </a:xfrm>
          <a:prstGeom prst="rect">
            <a:avLst/>
          </a:prstGeom>
        </p:spPr>
      </p:pic>
      <p:sp>
        <p:nvSpPr>
          <p:cNvPr id="26" name="Footer Placeholder 3"/>
          <p:cNvSpPr txBox="1"/>
          <p:nvPr/>
        </p:nvSpPr>
        <p:spPr>
          <a:xfrm>
            <a:off x="8287492" y="6500069"/>
            <a:ext cx="3663360" cy="293827"/>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20" name="Picture 19"/>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37" name="Group 36"/>
          <p:cNvGrpSpPr/>
          <p:nvPr/>
        </p:nvGrpSpPr>
        <p:grpSpPr>
          <a:xfrm>
            <a:off x="1927123" y="219006"/>
            <a:ext cx="4620955" cy="646331"/>
            <a:chOff x="2143433" y="259759"/>
            <a:chExt cx="3645421" cy="646331"/>
          </a:xfrm>
        </p:grpSpPr>
        <p:sp>
          <p:nvSpPr>
            <p:cNvPr id="38" name="Rectangle 37"/>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2143433" y="259759"/>
              <a:ext cx="3645421"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grpSp>
      <p:sp>
        <p:nvSpPr>
          <p:cNvPr id="48" name="Rectangle 47"/>
          <p:cNvSpPr/>
          <p:nvPr/>
        </p:nvSpPr>
        <p:spPr>
          <a:xfrm>
            <a:off x="2668772" y="3395552"/>
            <a:ext cx="680484" cy="137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b="0" i="0" strike="noStrike" cap="none" spc="0" baseline="0">
                <a:solidFill>
                  <a:srgbClr val="FFFFFF"/>
                </a:solidFill>
                <a:effectLst/>
                <a:latin typeface="Calibri"/>
                <a:ea typeface="Calibri"/>
                <a:cs typeface="Calibri"/>
              </a:rPr>
              <a:t>c</a:t>
            </a:r>
            <a:endParaRPr lang="en-US"/>
          </a:p>
        </p:txBody>
      </p:sp>
      <p:sp>
        <p:nvSpPr>
          <p:cNvPr id="49" name="Rectangle 48"/>
          <p:cNvSpPr/>
          <p:nvPr/>
        </p:nvSpPr>
        <p:spPr>
          <a:xfrm>
            <a:off x="2827617" y="3562784"/>
            <a:ext cx="383416" cy="251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b="0" i="0" strike="noStrike" cap="none" spc="0" baseline="0">
                <a:solidFill>
                  <a:srgbClr val="FFFFFF"/>
                </a:solidFill>
                <a:effectLst/>
                <a:latin typeface="Calibri"/>
                <a:ea typeface="Calibri"/>
                <a:cs typeface="Calibri"/>
              </a:rPr>
              <a:t>c</a:t>
            </a:r>
            <a:endParaRPr lang="en-US"/>
          </a:p>
        </p:txBody>
      </p:sp>
      <p:sp>
        <p:nvSpPr>
          <p:cNvPr id="50" name="TextBox 49"/>
          <p:cNvSpPr txBox="1"/>
          <p:nvPr/>
        </p:nvSpPr>
        <p:spPr>
          <a:xfrm>
            <a:off x="2608697" y="3332153"/>
            <a:ext cx="783090" cy="396240"/>
          </a:xfrm>
          <a:prstGeom prst="rect">
            <a:avLst/>
          </a:prstGeom>
          <a:noFill/>
        </p:spPr>
        <p:txBody>
          <a:bodyPr wrap="square" rtlCol="0">
            <a:spAutoFit/>
          </a:bodyPr>
          <a:lstStyle/>
          <a:p>
            <a:r>
              <a:rPr lang="es-MX" sz="1000" b="0" i="0" strike="noStrike" cap="none" spc="0" baseline="0">
                <a:solidFill>
                  <a:srgbClr val="000000"/>
                </a:solidFill>
                <a:effectLst/>
                <a:latin typeface="Calibri"/>
                <a:ea typeface="Calibri"/>
                <a:cs typeface="Calibri"/>
              </a:rPr>
              <a:t>Reglas del salón</a:t>
            </a:r>
            <a:endParaRPr lang="en-US" sz="1000"/>
          </a:p>
        </p:txBody>
      </p:sp>
      <p:sp>
        <p:nvSpPr>
          <p:cNvPr id="51" name="TextBox 50"/>
          <p:cNvSpPr txBox="1"/>
          <p:nvPr/>
        </p:nvSpPr>
        <p:spPr>
          <a:xfrm>
            <a:off x="2690037" y="3545718"/>
            <a:ext cx="783090" cy="243840"/>
          </a:xfrm>
          <a:prstGeom prst="rect">
            <a:avLst/>
          </a:prstGeom>
          <a:noFill/>
        </p:spPr>
        <p:txBody>
          <a:bodyPr wrap="square" rtlCol="0">
            <a:spAutoFit/>
          </a:bodyPr>
          <a:lstStyle/>
          <a:p>
            <a:r>
              <a:rPr lang="es-MX" sz="1000" b="0" i="0" strike="noStrike" cap="none" spc="0" baseline="0">
                <a:solidFill>
                  <a:srgbClr val="000000"/>
                </a:solidFill>
                <a:effectLst/>
                <a:latin typeface="Calibri"/>
                <a:ea typeface="Calibri"/>
                <a:cs typeface="Calibri"/>
              </a:rPr>
              <a:t>Respeto</a:t>
            </a:r>
            <a:endParaRPr lang="en-US" sz="1000"/>
          </a:p>
        </p:txBody>
      </p:sp>
    </p:spTree>
    <p:extLst>
      <p:ext uri="{BB962C8B-B14F-4D97-AF65-F5344CB8AC3E}">
        <p14:creationId xmlns:p14="http://schemas.microsoft.com/office/powerpoint/2010/main" val="413775648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7208" y="0"/>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25140" t="16923" r="53854" b="52137"/>
          <a:stretch>
            <a:fillRect/>
          </a:stretch>
        </p:blipFill>
        <p:spPr>
          <a:xfrm>
            <a:off x="2316634" y="473327"/>
            <a:ext cx="1882306" cy="156283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l="53662" t="11966" b="54530"/>
          <a:stretch>
            <a:fillRect/>
          </a:stretch>
        </p:blipFill>
        <p:spPr>
          <a:xfrm>
            <a:off x="7653164" y="573697"/>
            <a:ext cx="2422185" cy="98719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t="36239" r="81412" b="29060"/>
          <a:stretch>
            <a:fillRect/>
          </a:stretch>
        </p:blipFill>
        <p:spPr>
          <a:xfrm>
            <a:off x="2052239" y="2420214"/>
            <a:ext cx="2129732" cy="224119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l="20419" t="65641" r="51638" b="12308"/>
          <a:stretch>
            <a:fillRect/>
          </a:stretch>
        </p:blipFill>
        <p:spPr>
          <a:xfrm>
            <a:off x="2322785" y="5505102"/>
            <a:ext cx="2382642" cy="1059864"/>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l="50386" t="67521" r="26874"/>
          <a:stretch>
            <a:fillRect/>
          </a:stretch>
        </p:blipFill>
        <p:spPr>
          <a:xfrm>
            <a:off x="7644568" y="2448921"/>
            <a:ext cx="1984126" cy="1597389"/>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l="73993" t="67350"/>
          <a:stretch>
            <a:fillRect/>
          </a:stretch>
        </p:blipFill>
        <p:spPr>
          <a:xfrm>
            <a:off x="7630842" y="4992002"/>
            <a:ext cx="2448107" cy="1732422"/>
          </a:xfrm>
          <a:prstGeom prst="rect">
            <a:avLst/>
          </a:prstGeom>
        </p:spPr>
      </p:pic>
      <p:sp>
        <p:nvSpPr>
          <p:cNvPr id="2" name="TextBox 1"/>
          <p:cNvSpPr txBox="1"/>
          <p:nvPr/>
        </p:nvSpPr>
        <p:spPr>
          <a:xfrm>
            <a:off x="1630208" y="586154"/>
            <a:ext cx="844062" cy="5852160"/>
          </a:xfrm>
          <a:prstGeom prst="rect">
            <a:avLst/>
          </a:prstGeom>
          <a:noFill/>
        </p:spPr>
        <p:txBody>
          <a:bodyPr wrap="square" rtlCol="0">
            <a:spAutoFit/>
          </a:bodyPr>
          <a:lstStyle/>
          <a:p>
            <a:r>
              <a:rPr lang="es-MX" sz="5400" b="1" i="0" strike="noStrike" cap="none" spc="0" baseline="0">
                <a:solidFill>
                  <a:srgbClr val="000000"/>
                </a:solidFill>
                <a:effectLst/>
                <a:latin typeface="Tahoma"/>
                <a:ea typeface="Tahoma"/>
                <a:cs typeface="Tahoma"/>
              </a:rPr>
              <a:t>1.</a:t>
            </a:r>
          </a:p>
          <a:p>
            <a:endParaRPr lang="en-US" sz="5400" b="1">
              <a:latin typeface="Tahoma" panose="020B0604030504040204" pitchFamily="34" charset="0"/>
              <a:ea typeface="Tahoma" panose="020B0604030504040204" pitchFamily="34" charset="0"/>
              <a:cs typeface="Tahoma" panose="020B0604030504040204" pitchFamily="34" charset="0"/>
            </a:endParaRPr>
          </a:p>
          <a:p>
            <a:endParaRPr lang="en-US" sz="5400" b="1">
              <a:latin typeface="Tahoma" panose="020B0604030504040204" pitchFamily="34" charset="0"/>
              <a:ea typeface="Tahoma" panose="020B0604030504040204" pitchFamily="34" charset="0"/>
              <a:cs typeface="Tahoma" panose="020B0604030504040204" pitchFamily="34" charset="0"/>
            </a:endParaRPr>
          </a:p>
          <a:p>
            <a:r>
              <a:rPr lang="es-MX" sz="5400" b="1" i="0" strike="noStrike" cap="none" spc="0" baseline="0">
                <a:solidFill>
                  <a:srgbClr val="000000"/>
                </a:solidFill>
                <a:effectLst/>
                <a:latin typeface="Tahoma"/>
                <a:ea typeface="Tahoma"/>
                <a:cs typeface="Tahoma"/>
              </a:rPr>
              <a:t>2.</a:t>
            </a:r>
          </a:p>
          <a:p>
            <a:endParaRPr lang="en-US" sz="5400" b="1">
              <a:latin typeface="Tahoma" panose="020B0604030504040204" pitchFamily="34" charset="0"/>
              <a:ea typeface="Tahoma" panose="020B0604030504040204" pitchFamily="34" charset="0"/>
              <a:cs typeface="Tahoma" panose="020B0604030504040204" pitchFamily="34" charset="0"/>
            </a:endParaRPr>
          </a:p>
          <a:p>
            <a:endParaRPr lang="en-US" sz="5400" b="1">
              <a:latin typeface="Tahoma" panose="020B0604030504040204" pitchFamily="34" charset="0"/>
              <a:ea typeface="Tahoma" panose="020B0604030504040204" pitchFamily="34" charset="0"/>
              <a:cs typeface="Tahoma" panose="020B0604030504040204" pitchFamily="34" charset="0"/>
            </a:endParaRPr>
          </a:p>
          <a:p>
            <a:r>
              <a:rPr lang="es-MX" sz="5400" b="1" i="0" strike="noStrike" cap="none" spc="0" baseline="0">
                <a:solidFill>
                  <a:srgbClr val="000000"/>
                </a:solidFill>
                <a:effectLst/>
                <a:latin typeface="Tahoma"/>
                <a:ea typeface="Tahoma"/>
                <a:cs typeface="Tahoma"/>
              </a:rPr>
              <a:t>3.</a:t>
            </a:r>
          </a:p>
        </p:txBody>
      </p:sp>
      <p:sp>
        <p:nvSpPr>
          <p:cNvPr id="10" name="TextBox 9"/>
          <p:cNvSpPr txBox="1"/>
          <p:nvPr/>
        </p:nvSpPr>
        <p:spPr>
          <a:xfrm>
            <a:off x="6872878" y="586154"/>
            <a:ext cx="844062" cy="5852160"/>
          </a:xfrm>
          <a:prstGeom prst="rect">
            <a:avLst/>
          </a:prstGeom>
          <a:noFill/>
        </p:spPr>
        <p:txBody>
          <a:bodyPr wrap="square" rtlCol="0">
            <a:spAutoFit/>
          </a:bodyPr>
          <a:lstStyle/>
          <a:p>
            <a:r>
              <a:rPr lang="es-MX" sz="5400" b="1" i="0" strike="noStrike" cap="none" spc="0" baseline="0">
                <a:solidFill>
                  <a:srgbClr val="000000"/>
                </a:solidFill>
                <a:effectLst/>
                <a:latin typeface="Tahoma"/>
                <a:ea typeface="Tahoma"/>
                <a:cs typeface="Tahoma"/>
              </a:rPr>
              <a:t>4.</a:t>
            </a:r>
          </a:p>
          <a:p>
            <a:endParaRPr lang="en-US" sz="5400" b="1">
              <a:latin typeface="Tahoma" panose="020B0604030504040204" pitchFamily="34" charset="0"/>
              <a:ea typeface="Tahoma" panose="020B0604030504040204" pitchFamily="34" charset="0"/>
              <a:cs typeface="Tahoma" panose="020B0604030504040204" pitchFamily="34" charset="0"/>
            </a:endParaRPr>
          </a:p>
          <a:p>
            <a:endParaRPr lang="en-US" sz="5400" b="1">
              <a:latin typeface="Tahoma" panose="020B0604030504040204" pitchFamily="34" charset="0"/>
              <a:ea typeface="Tahoma" panose="020B0604030504040204" pitchFamily="34" charset="0"/>
              <a:cs typeface="Tahoma" panose="020B0604030504040204" pitchFamily="34" charset="0"/>
            </a:endParaRPr>
          </a:p>
          <a:p>
            <a:r>
              <a:rPr lang="es-MX" sz="5400" b="1" i="0" strike="noStrike" cap="none" spc="0" baseline="0">
                <a:solidFill>
                  <a:srgbClr val="000000"/>
                </a:solidFill>
                <a:effectLst/>
                <a:latin typeface="Tahoma"/>
                <a:ea typeface="Tahoma"/>
                <a:cs typeface="Tahoma"/>
              </a:rPr>
              <a:t>5.</a:t>
            </a:r>
          </a:p>
          <a:p>
            <a:endParaRPr lang="en-US" sz="5400" b="1">
              <a:latin typeface="Tahoma" panose="020B0604030504040204" pitchFamily="34" charset="0"/>
              <a:ea typeface="Tahoma" panose="020B0604030504040204" pitchFamily="34" charset="0"/>
              <a:cs typeface="Tahoma" panose="020B0604030504040204" pitchFamily="34" charset="0"/>
            </a:endParaRPr>
          </a:p>
          <a:p>
            <a:endParaRPr lang="en-US" sz="5400" b="1">
              <a:latin typeface="Tahoma" panose="020B0604030504040204" pitchFamily="34" charset="0"/>
              <a:ea typeface="Tahoma" panose="020B0604030504040204" pitchFamily="34" charset="0"/>
              <a:cs typeface="Tahoma" panose="020B0604030504040204" pitchFamily="34" charset="0"/>
            </a:endParaRPr>
          </a:p>
          <a:p>
            <a:r>
              <a:rPr lang="es-MX" sz="5400" b="1" i="0" strike="noStrike" cap="none" spc="0" baseline="0">
                <a:solidFill>
                  <a:srgbClr val="000000"/>
                </a:solidFill>
                <a:effectLst/>
                <a:latin typeface="Tahoma"/>
                <a:ea typeface="Tahoma"/>
                <a:cs typeface="Tahoma"/>
              </a:rPr>
              <a:t>6.</a:t>
            </a:r>
          </a:p>
        </p:txBody>
      </p:sp>
      <p:sp>
        <p:nvSpPr>
          <p:cNvPr id="3" name="TextBox 2"/>
          <p:cNvSpPr txBox="1"/>
          <p:nvPr/>
        </p:nvSpPr>
        <p:spPr>
          <a:xfrm>
            <a:off x="3854050" y="597438"/>
            <a:ext cx="2061078" cy="1005840"/>
          </a:xfrm>
          <a:prstGeom prst="rect">
            <a:avLst/>
          </a:prstGeom>
          <a:noFill/>
        </p:spPr>
        <p:txBody>
          <a:bodyPr wrap="square" rtlCol="0">
            <a:spAutoFit/>
          </a:bodyPr>
          <a:lstStyle/>
          <a:p>
            <a:pPr algn="ctr"/>
            <a:r>
              <a:rPr lang="es-MX" sz="2000" b="1" i="0" strike="noStrike" cap="none" spc="0" baseline="0">
                <a:solidFill>
                  <a:srgbClr val="000000"/>
                </a:solidFill>
                <a:effectLst/>
                <a:latin typeface="Tahoma"/>
                <a:ea typeface="Tahoma"/>
                <a:cs typeface="Tahoma"/>
              </a:rPr>
              <a:t>¿Cuál es su comida favorita?</a:t>
            </a:r>
          </a:p>
        </p:txBody>
      </p:sp>
      <p:sp>
        <p:nvSpPr>
          <p:cNvPr id="17" name="TextBox 16"/>
          <p:cNvSpPr txBox="1"/>
          <p:nvPr/>
        </p:nvSpPr>
        <p:spPr>
          <a:xfrm>
            <a:off x="3731471" y="2569347"/>
            <a:ext cx="2482314" cy="1005840"/>
          </a:xfrm>
          <a:prstGeom prst="rect">
            <a:avLst/>
          </a:prstGeom>
          <a:noFill/>
        </p:spPr>
        <p:txBody>
          <a:bodyPr wrap="square" rtlCol="0">
            <a:spAutoFit/>
          </a:bodyPr>
          <a:lstStyle/>
          <a:p>
            <a:pPr algn="ctr"/>
            <a:r>
              <a:rPr lang="es-MX" sz="2000" b="1" i="0" strike="noStrike" cap="none" spc="0" baseline="0">
                <a:solidFill>
                  <a:srgbClr val="000000"/>
                </a:solidFill>
                <a:effectLst/>
                <a:latin typeface="Tahoma"/>
                <a:ea typeface="Tahoma"/>
                <a:cs typeface="Tahoma"/>
              </a:rPr>
              <a:t>¿Qué le gusta hacer por diversión?</a:t>
            </a:r>
          </a:p>
        </p:txBody>
      </p:sp>
      <p:sp>
        <p:nvSpPr>
          <p:cNvPr id="18" name="TextBox 17"/>
          <p:cNvSpPr txBox="1"/>
          <p:nvPr/>
        </p:nvSpPr>
        <p:spPr>
          <a:xfrm>
            <a:off x="4444716" y="5336702"/>
            <a:ext cx="2061078" cy="701040"/>
          </a:xfrm>
          <a:prstGeom prst="rect">
            <a:avLst/>
          </a:prstGeom>
          <a:noFill/>
        </p:spPr>
        <p:txBody>
          <a:bodyPr wrap="square" rtlCol="0">
            <a:spAutoFit/>
          </a:bodyPr>
          <a:lstStyle/>
          <a:p>
            <a:pPr algn="ctr"/>
            <a:r>
              <a:rPr lang="es-MX" sz="2000" b="1" i="0" strike="noStrike" cap="none" spc="0" baseline="0">
                <a:solidFill>
                  <a:srgbClr val="000000"/>
                </a:solidFill>
                <a:effectLst/>
                <a:latin typeface="Tahoma"/>
                <a:ea typeface="Tahoma"/>
                <a:cs typeface="Tahoma"/>
              </a:rPr>
              <a:t>¿Cuál es su color favorito?</a:t>
            </a:r>
          </a:p>
        </p:txBody>
      </p:sp>
      <p:sp>
        <p:nvSpPr>
          <p:cNvPr id="19" name="TextBox 18"/>
          <p:cNvSpPr txBox="1"/>
          <p:nvPr/>
        </p:nvSpPr>
        <p:spPr>
          <a:xfrm>
            <a:off x="9980242" y="718910"/>
            <a:ext cx="2061078" cy="1005840"/>
          </a:xfrm>
          <a:prstGeom prst="rect">
            <a:avLst/>
          </a:prstGeom>
          <a:noFill/>
        </p:spPr>
        <p:txBody>
          <a:bodyPr wrap="square" rtlCol="0">
            <a:spAutoFit/>
          </a:bodyPr>
          <a:lstStyle/>
          <a:p>
            <a:pPr algn="ctr"/>
            <a:r>
              <a:rPr lang="es-MX" sz="2000" b="1" i="0" strike="noStrike" cap="none" spc="0" baseline="0">
                <a:solidFill>
                  <a:srgbClr val="000000"/>
                </a:solidFill>
                <a:effectLst/>
                <a:latin typeface="Tahoma"/>
                <a:ea typeface="Tahoma"/>
                <a:cs typeface="Tahoma"/>
              </a:rPr>
              <a:t>¿Cuál es su canción favorita?</a:t>
            </a:r>
          </a:p>
        </p:txBody>
      </p:sp>
      <p:sp>
        <p:nvSpPr>
          <p:cNvPr id="20" name="TextBox 19"/>
          <p:cNvSpPr txBox="1"/>
          <p:nvPr/>
        </p:nvSpPr>
        <p:spPr>
          <a:xfrm>
            <a:off x="9540052" y="2744079"/>
            <a:ext cx="2283648" cy="701040"/>
          </a:xfrm>
          <a:prstGeom prst="rect">
            <a:avLst/>
          </a:prstGeom>
          <a:noFill/>
        </p:spPr>
        <p:txBody>
          <a:bodyPr wrap="square" rtlCol="0">
            <a:spAutoFit/>
          </a:bodyPr>
          <a:lstStyle/>
          <a:p>
            <a:pPr algn="ctr"/>
            <a:r>
              <a:rPr lang="es-MX" sz="2000" b="1" i="0" strike="noStrike" cap="none" spc="0" baseline="0">
                <a:solidFill>
                  <a:srgbClr val="000000"/>
                </a:solidFill>
                <a:effectLst/>
                <a:latin typeface="Tahoma"/>
                <a:ea typeface="Tahoma"/>
                <a:cs typeface="Tahoma"/>
              </a:rPr>
              <a:t>¿Cuál es su animal favorito?</a:t>
            </a:r>
          </a:p>
        </p:txBody>
      </p:sp>
      <p:sp>
        <p:nvSpPr>
          <p:cNvPr id="21" name="TextBox 20"/>
          <p:cNvSpPr txBox="1"/>
          <p:nvPr/>
        </p:nvSpPr>
        <p:spPr>
          <a:xfrm>
            <a:off x="9873941" y="5309943"/>
            <a:ext cx="2273678" cy="1005840"/>
          </a:xfrm>
          <a:prstGeom prst="rect">
            <a:avLst/>
          </a:prstGeom>
          <a:noFill/>
        </p:spPr>
        <p:txBody>
          <a:bodyPr wrap="square" rtlCol="0">
            <a:spAutoFit/>
          </a:bodyPr>
          <a:lstStyle/>
          <a:p>
            <a:pPr algn="ctr"/>
            <a:r>
              <a:rPr lang="es-MX" sz="2000" b="1" i="0" strike="noStrike" cap="none" spc="0" baseline="0">
                <a:solidFill>
                  <a:srgbClr val="000000"/>
                </a:solidFill>
                <a:effectLst/>
                <a:latin typeface="Tahoma"/>
                <a:ea typeface="Tahoma"/>
                <a:cs typeface="Tahoma"/>
              </a:rPr>
              <a:t>¿Cuál es su película favorita?</a:t>
            </a:r>
          </a:p>
        </p:txBody>
      </p:sp>
      <p:sp>
        <p:nvSpPr>
          <p:cNvPr id="22" name="Footer Placeholder 3"/>
          <p:cNvSpPr txBox="1"/>
          <p:nvPr/>
        </p:nvSpPr>
        <p:spPr>
          <a:xfrm>
            <a:off x="8287492" y="6500069"/>
            <a:ext cx="3663360" cy="293827"/>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4" name="Oval 3"/>
          <p:cNvSpPr/>
          <p:nvPr/>
        </p:nvSpPr>
        <p:spPr>
          <a:xfrm>
            <a:off x="2951399" y="6103086"/>
            <a:ext cx="621141" cy="1594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15412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0"/>
            <a:ext cx="12192001" cy="6858000"/>
            <a:chOff x="0" y="0"/>
            <a:chExt cx="12192001" cy="6858000"/>
          </a:xfrm>
        </p:grpSpPr>
        <p:grpSp>
          <p:nvGrpSpPr>
            <p:cNvPr id="3" name="Group 2"/>
            <p:cNvGrpSpPr/>
            <p:nvPr/>
          </p:nvGrpSpPr>
          <p:grpSpPr>
            <a:xfrm>
              <a:off x="0" y="0"/>
              <a:ext cx="12192000" cy="6858000"/>
              <a:chOff x="0" y="0"/>
              <a:chExt cx="12192000" cy="68580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6" name="Footer Placeholder 3"/>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19" name="Group 18"/>
            <p:cNvGrpSpPr/>
            <p:nvPr/>
          </p:nvGrpSpPr>
          <p:grpSpPr>
            <a:xfrm>
              <a:off x="2288749" y="356242"/>
              <a:ext cx="6286133" cy="2257025"/>
              <a:chOff x="2288749" y="356242"/>
              <a:chExt cx="6286133" cy="2257025"/>
            </a:xfrm>
          </p:grpSpPr>
          <p:sp>
            <p:nvSpPr>
              <p:cNvPr id="12" name="Oval 11"/>
              <p:cNvSpPr/>
              <p:nvPr/>
            </p:nvSpPr>
            <p:spPr>
              <a:xfrm>
                <a:off x="5910092" y="1793283"/>
                <a:ext cx="688258" cy="4350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224242" y="1571101"/>
                <a:ext cx="1180457" cy="980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054224" y="1769674"/>
                <a:ext cx="1520658" cy="640080"/>
              </a:xfrm>
              <a:prstGeom prst="rect">
                <a:avLst/>
              </a:prstGeom>
              <a:noFill/>
            </p:spPr>
            <p:txBody>
              <a:bodyPr wrap="square" rtlCol="0">
                <a:spAutoFit/>
              </a:bodyPr>
              <a:lstStyle/>
              <a:p>
                <a:pPr algn="ctr"/>
                <a:r>
                  <a:rPr lang="es-MX" sz="1200" b="0" i="0" strike="noStrike" cap="none" spc="0" baseline="0">
                    <a:solidFill>
                      <a:srgbClr val="000000"/>
                    </a:solidFill>
                    <a:effectLst/>
                    <a:latin typeface="Tahoma"/>
                    <a:ea typeface="Tahoma"/>
                    <a:cs typeface="Tahoma"/>
                  </a:rPr>
                  <a:t>¿Podemos hablar después de la clase?</a:t>
                </a:r>
              </a:p>
            </p:txBody>
          </p:sp>
          <p:sp>
            <p:nvSpPr>
              <p:cNvPr id="15" name="TextBox 14"/>
              <p:cNvSpPr txBox="1"/>
              <p:nvPr/>
            </p:nvSpPr>
            <p:spPr>
              <a:xfrm>
                <a:off x="5605292" y="1876791"/>
                <a:ext cx="1297858" cy="365760"/>
              </a:xfrm>
              <a:prstGeom prst="rect">
                <a:avLst/>
              </a:prstGeom>
              <a:noFill/>
            </p:spPr>
            <p:txBody>
              <a:bodyPr wrap="square" rtlCol="0">
                <a:spAutoFit/>
              </a:bodyPr>
              <a:lstStyle/>
              <a:p>
                <a:pPr algn="ctr"/>
                <a:r>
                  <a:rPr lang="es-MX" sz="1800" b="0" i="0" strike="noStrike" cap="none" spc="0" baseline="0">
                    <a:solidFill>
                      <a:srgbClr val="000000"/>
                    </a:solidFill>
                    <a:effectLst/>
                    <a:latin typeface="Tahoma"/>
                    <a:ea typeface="Tahoma"/>
                    <a:cs typeface="Tahoma"/>
                  </a:rPr>
                  <a:t>¡Sí!</a:t>
                </a:r>
              </a:p>
            </p:txBody>
          </p:sp>
          <p:grpSp>
            <p:nvGrpSpPr>
              <p:cNvPr id="16" name="Group 15"/>
              <p:cNvGrpSpPr/>
              <p:nvPr/>
            </p:nvGrpSpPr>
            <p:grpSpPr>
              <a:xfrm>
                <a:off x="2482051" y="356242"/>
                <a:ext cx="5179138" cy="661222"/>
                <a:chOff x="2038215" y="287468"/>
                <a:chExt cx="4750888" cy="661222"/>
              </a:xfrm>
            </p:grpSpPr>
            <p:sp>
              <p:nvSpPr>
                <p:cNvPr id="17" name="Rectangle 16"/>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038215" y="302359"/>
                  <a:ext cx="4750888"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¿Alguna pregunta?</a:t>
                  </a:r>
                </a:p>
              </p:txBody>
            </p:sp>
          </p:grpSp>
          <p:sp>
            <p:nvSpPr>
              <p:cNvPr id="4" name="Oval 3"/>
              <p:cNvSpPr/>
              <p:nvPr/>
            </p:nvSpPr>
            <p:spPr>
              <a:xfrm>
                <a:off x="2384481" y="1581735"/>
                <a:ext cx="1145528" cy="10315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20117668">
                <a:off x="2288749" y="1776844"/>
                <a:ext cx="1376516" cy="640080"/>
              </a:xfrm>
              <a:prstGeom prst="rect">
                <a:avLst/>
              </a:prstGeom>
              <a:noFill/>
            </p:spPr>
            <p:txBody>
              <a:bodyPr wrap="square" rtlCol="0">
                <a:spAutoFit/>
              </a:bodyPr>
              <a:lstStyle/>
              <a:p>
                <a:pPr algn="ctr"/>
                <a:r>
                  <a:rPr lang="es-MX" sz="1800" b="0" i="0" strike="noStrike" cap="none" spc="0" baseline="0">
                    <a:solidFill>
                      <a:srgbClr val="000000"/>
                    </a:solidFill>
                    <a:effectLst/>
                    <a:latin typeface="Tahoma"/>
                    <a:ea typeface="Tahoma"/>
                    <a:cs typeface="Tahoma"/>
                  </a:rPr>
                  <a:t>Tengo una pregunta</a:t>
                </a:r>
                <a:endParaRPr lang="en-US">
                  <a:latin typeface="Tahoma" panose="020B0604030504040204" pitchFamily="34" charset="0"/>
                  <a:ea typeface="Tahoma" panose="020B0604030504040204" pitchFamily="34" charset="0"/>
                  <a:cs typeface="Tahoma" panose="020B0604030504040204" pitchFamily="34" charset="0"/>
                </a:endParaRPr>
              </a:p>
            </p:txBody>
          </p:sp>
        </p:grpSp>
      </p:grpSp>
      <p:sp>
        <p:nvSpPr>
          <p:cNvPr id="7" name="TextBox 6">
            <a:extLst>
              <a:ext uri="{FF2B5EF4-FFF2-40B4-BE49-F238E27FC236}">
                <a16:creationId xmlns:a16="http://schemas.microsoft.com/office/drawing/2014/main" id="{1AFAE58B-10A0-C4F6-5D37-94EC65173FF3}"/>
              </a:ext>
            </a:extLst>
          </p:cNvPr>
          <p:cNvSpPr txBox="1"/>
          <p:nvPr/>
        </p:nvSpPr>
        <p:spPr>
          <a:xfrm>
            <a:off x="9449582" y="2269221"/>
            <a:ext cx="917428" cy="369332"/>
          </a:xfrm>
          <a:prstGeom prst="rect">
            <a:avLst/>
          </a:prstGeom>
          <a:solidFill>
            <a:schemeClr val="bg1"/>
          </a:solidFill>
        </p:spPr>
        <p:txBody>
          <a:bodyPr wrap="square" rtlCol="0">
            <a:spAutoFit/>
          </a:bodyPr>
          <a:lstStyle/>
          <a:p>
            <a:pPr algn="ctr"/>
            <a:r>
              <a:rPr lang="es-MX" dirty="0">
                <a:solidFill>
                  <a:srgbClr val="000000"/>
                </a:solidFill>
                <a:latin typeface="Tahoma"/>
                <a:ea typeface="Tahoma"/>
                <a:cs typeface="Tahoma"/>
              </a:rPr>
              <a:t>¿Cómo </a:t>
            </a:r>
            <a:endParaRPr lang="es-MX" sz="1800" b="0" i="0" strike="noStrike" cap="none" spc="0" baseline="0" dirty="0">
              <a:solidFill>
                <a:srgbClr val="000000"/>
              </a:solidFill>
              <a:effectLst/>
              <a:latin typeface="Tahoma"/>
              <a:ea typeface="Tahoma"/>
              <a:cs typeface="Tahoma"/>
            </a:endParaRPr>
          </a:p>
        </p:txBody>
      </p:sp>
    </p:spTree>
    <p:extLst>
      <p:ext uri="{BB962C8B-B14F-4D97-AF65-F5344CB8AC3E}">
        <p14:creationId xmlns:p14="http://schemas.microsoft.com/office/powerpoint/2010/main" val="293729740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356338" y="1547447"/>
            <a:ext cx="7854462" cy="1188720"/>
          </a:xfrm>
          <a:prstGeom prst="rect">
            <a:avLst/>
          </a:prstGeom>
          <a:noFill/>
          <a:ln w="57150">
            <a:solidFill>
              <a:schemeClr val="tx1"/>
            </a:solidFill>
          </a:ln>
        </p:spPr>
        <p:txBody>
          <a:bodyPr wrap="square" rtlCol="0">
            <a:spAutoFit/>
          </a:bodyPr>
          <a:lstStyle/>
          <a:p>
            <a:pPr algn="ctr"/>
            <a:r>
              <a:rPr lang="es-MX" sz="3600" b="0" i="0" strike="noStrike" cap="none" spc="0" baseline="0">
                <a:solidFill>
                  <a:srgbClr val="000000"/>
                </a:solidFill>
                <a:effectLst/>
                <a:latin typeface="Tahoma"/>
                <a:ea typeface="Tahoma"/>
                <a:cs typeface="Tahoma"/>
              </a:rPr>
              <a:t>¿Qué haré si me dicen que </a:t>
            </a:r>
            <a:br>
              <a:rPr sz="3600"/>
            </a:br>
            <a:r>
              <a:rPr lang="es-MX" sz="3600" b="0" i="0" strike="noStrike" cap="none" spc="0" baseline="0">
                <a:solidFill>
                  <a:srgbClr val="000000"/>
                </a:solidFill>
                <a:effectLst/>
                <a:latin typeface="Tahoma"/>
                <a:ea typeface="Tahoma"/>
                <a:cs typeface="Tahoma"/>
              </a:rPr>
              <a:t>alguien les lastima?</a:t>
            </a:r>
          </a:p>
        </p:txBody>
      </p:sp>
      <p:sp>
        <p:nvSpPr>
          <p:cNvPr id="13" name="Oval 12"/>
          <p:cNvSpPr/>
          <p:nvPr/>
        </p:nvSpPr>
        <p:spPr>
          <a:xfrm>
            <a:off x="3450569" y="3959747"/>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839294" y="3959747"/>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648323" y="4022122"/>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p>
        </p:txBody>
      </p:sp>
      <p:sp>
        <p:nvSpPr>
          <p:cNvPr id="16" name="TextBox 15"/>
          <p:cNvSpPr txBox="1"/>
          <p:nvPr/>
        </p:nvSpPr>
        <p:spPr>
          <a:xfrm>
            <a:off x="8037049" y="4022122"/>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2</a:t>
            </a:r>
          </a:p>
        </p:txBody>
      </p:sp>
      <p:sp>
        <p:nvSpPr>
          <p:cNvPr id="2" name="TextBox 1"/>
          <p:cNvSpPr txBox="1"/>
          <p:nvPr/>
        </p:nvSpPr>
        <p:spPr>
          <a:xfrm>
            <a:off x="2652936" y="3328395"/>
            <a:ext cx="2773680" cy="701040"/>
          </a:xfrm>
          <a:prstGeom prst="rect">
            <a:avLst/>
          </a:prstGeom>
          <a:noFill/>
          <a:ln>
            <a:solidFill>
              <a:schemeClr val="tx1"/>
            </a:solidFill>
          </a:ln>
        </p:spPr>
        <p:txBody>
          <a:bodyPr wrap="square" rtlCol="0">
            <a:spAutoFit/>
          </a:bodyPr>
          <a:lstStyle/>
          <a:p>
            <a:r>
              <a:rPr lang="es-MX" sz="2000" b="0" i="0" strike="noStrike" cap="none" spc="0" baseline="0" dirty="0">
                <a:solidFill>
                  <a:srgbClr val="000000"/>
                </a:solidFill>
                <a:effectLst/>
                <a:latin typeface="Tahoma"/>
                <a:ea typeface="Tahoma"/>
                <a:cs typeface="Tahoma"/>
              </a:rPr>
              <a:t>Llamar a APS o CPS para conseguir ayuda</a:t>
            </a:r>
          </a:p>
        </p:txBody>
      </p:sp>
      <p:sp>
        <p:nvSpPr>
          <p:cNvPr id="17" name="TextBox 16"/>
          <p:cNvSpPr txBox="1"/>
          <p:nvPr/>
        </p:nvSpPr>
        <p:spPr>
          <a:xfrm>
            <a:off x="6942784" y="3328395"/>
            <a:ext cx="2773680" cy="396240"/>
          </a:xfrm>
          <a:prstGeom prst="rect">
            <a:avLst/>
          </a:prstGeom>
          <a:noFill/>
          <a:ln>
            <a:solidFill>
              <a:schemeClr val="tx1"/>
            </a:solidFill>
          </a:ln>
        </p:spPr>
        <p:txBody>
          <a:bodyPr wrap="square" rtlCol="0">
            <a:spAutoFit/>
          </a:bodyPr>
          <a:lstStyle/>
          <a:p>
            <a:pPr algn="ctr"/>
            <a:r>
              <a:rPr lang="es-MX" sz="2000" b="0" i="0" strike="noStrike" cap="none" spc="0" baseline="0">
                <a:solidFill>
                  <a:srgbClr val="000000"/>
                </a:solidFill>
                <a:effectLst/>
                <a:latin typeface="Tahoma"/>
                <a:ea typeface="Tahoma"/>
                <a:cs typeface="Tahoma"/>
              </a:rPr>
              <a:t>Nada</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rcRect t="29553" r="80478" b="19416"/>
          <a:stretch>
            <a:fillRect/>
          </a:stretch>
        </p:blipFill>
        <p:spPr>
          <a:xfrm>
            <a:off x="2257528" y="3810535"/>
            <a:ext cx="1094164" cy="161220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l="20491" t="29038" r="65078" b="19587"/>
          <a:stretch>
            <a:fillRect/>
          </a:stretch>
        </p:blipFill>
        <p:spPr>
          <a:xfrm>
            <a:off x="6942784" y="3810534"/>
            <a:ext cx="896510" cy="1799039"/>
          </a:xfrm>
          <a:prstGeom prst="rect">
            <a:avLst/>
          </a:prstGeom>
        </p:spPr>
      </p:pic>
      <p:sp>
        <p:nvSpPr>
          <p:cNvPr id="19" name="Footer Placeholder 3"/>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21" name="Group 20"/>
          <p:cNvGrpSpPr/>
          <p:nvPr/>
        </p:nvGrpSpPr>
        <p:grpSpPr>
          <a:xfrm>
            <a:off x="2003376" y="127392"/>
            <a:ext cx="4939408" cy="646331"/>
            <a:chOff x="2143433" y="259759"/>
            <a:chExt cx="4939408" cy="646331"/>
          </a:xfrm>
        </p:grpSpPr>
        <p:sp>
          <p:nvSpPr>
            <p:cNvPr id="22" name="Rectangle 21"/>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256085" y="259759"/>
              <a:ext cx="482675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Boleto de salida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210514741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356338" y="1547447"/>
            <a:ext cx="8083062" cy="1188720"/>
          </a:xfrm>
          <a:prstGeom prst="rect">
            <a:avLst/>
          </a:prstGeom>
          <a:noFill/>
          <a:ln w="57150">
            <a:solidFill>
              <a:schemeClr val="tx1"/>
            </a:solidFill>
          </a:ln>
        </p:spPr>
        <p:txBody>
          <a:bodyPr wrap="square" rtlCol="0">
            <a:spAutoFit/>
          </a:bodyPr>
          <a:lstStyle/>
          <a:p>
            <a:pPr algn="ctr"/>
            <a:r>
              <a:rPr lang="es-MX" sz="3600" b="0" i="0" strike="noStrike" cap="none" spc="0" baseline="0" dirty="0">
                <a:solidFill>
                  <a:srgbClr val="000000"/>
                </a:solidFill>
                <a:effectLst/>
                <a:latin typeface="Tahoma"/>
                <a:ea typeface="Tahoma"/>
                <a:cs typeface="Tahoma"/>
              </a:rPr>
              <a:t>¿De qué se trata la clase </a:t>
            </a:r>
            <a:r>
              <a:rPr lang="es-MX" sz="3600" b="0" strike="noStrike" cap="none" spc="0" baseline="0" dirty="0">
                <a:solidFill>
                  <a:srgbClr val="000000"/>
                </a:solidFill>
                <a:effectLst/>
                <a:latin typeface="Tahoma"/>
                <a:ea typeface="Tahoma"/>
                <a:cs typeface="Tahoma"/>
              </a:rPr>
              <a:t>Mis derechos, mi vida</a:t>
            </a:r>
            <a:r>
              <a:rPr lang="es-MX" sz="3600" b="0" i="0" strike="noStrike" cap="none" spc="0" baseline="0" dirty="0">
                <a:solidFill>
                  <a:srgbClr val="000000"/>
                </a:solidFill>
                <a:effectLst/>
                <a:latin typeface="Tahoma"/>
                <a:ea typeface="Tahoma"/>
                <a:cs typeface="Tahoma"/>
              </a:rPr>
              <a:t>?</a:t>
            </a:r>
          </a:p>
        </p:txBody>
      </p:sp>
      <p:sp>
        <p:nvSpPr>
          <p:cNvPr id="13" name="Oval 12"/>
          <p:cNvSpPr/>
          <p:nvPr/>
        </p:nvSpPr>
        <p:spPr>
          <a:xfrm>
            <a:off x="1469369" y="3670187"/>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58094" y="3670187"/>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67123" y="3732562"/>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p>
        </p:txBody>
      </p:sp>
      <p:sp>
        <p:nvSpPr>
          <p:cNvPr id="16" name="TextBox 15"/>
          <p:cNvSpPr txBox="1"/>
          <p:nvPr/>
        </p:nvSpPr>
        <p:spPr>
          <a:xfrm>
            <a:off x="6055848" y="3732562"/>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2</a:t>
            </a:r>
          </a:p>
        </p:txBody>
      </p:sp>
      <p:sp>
        <p:nvSpPr>
          <p:cNvPr id="2" name="TextBox 1"/>
          <p:cNvSpPr txBox="1"/>
          <p:nvPr/>
        </p:nvSpPr>
        <p:spPr>
          <a:xfrm>
            <a:off x="671736" y="3038835"/>
            <a:ext cx="2773680" cy="396240"/>
          </a:xfrm>
          <a:prstGeom prst="rect">
            <a:avLst/>
          </a:prstGeom>
          <a:noFill/>
          <a:ln>
            <a:solidFill>
              <a:schemeClr val="tx1"/>
            </a:solidFill>
          </a:ln>
        </p:spPr>
        <p:txBody>
          <a:bodyPr wrap="square" rtlCol="0">
            <a:spAutoFit/>
          </a:bodyPr>
          <a:lstStyle/>
          <a:p>
            <a:pPr algn="ctr"/>
            <a:r>
              <a:rPr lang="es-MX" sz="2000" b="0" i="0" strike="noStrike" cap="none" spc="0" baseline="0" dirty="0">
                <a:solidFill>
                  <a:srgbClr val="000000"/>
                </a:solidFill>
                <a:effectLst/>
                <a:latin typeface="Tahoma"/>
                <a:ea typeface="Tahoma"/>
                <a:cs typeface="Tahoma"/>
              </a:rPr>
              <a:t>Relaciones sanas</a:t>
            </a:r>
          </a:p>
        </p:txBody>
      </p:sp>
      <p:sp>
        <p:nvSpPr>
          <p:cNvPr id="17" name="TextBox 16"/>
          <p:cNvSpPr txBox="1"/>
          <p:nvPr/>
        </p:nvSpPr>
        <p:spPr>
          <a:xfrm>
            <a:off x="4709160" y="3023185"/>
            <a:ext cx="2773680" cy="701040"/>
          </a:xfrm>
          <a:prstGeom prst="rect">
            <a:avLst/>
          </a:prstGeom>
          <a:noFill/>
          <a:ln>
            <a:solidFill>
              <a:schemeClr val="tx1"/>
            </a:solidFill>
          </a:ln>
        </p:spPr>
        <p:txBody>
          <a:bodyPr wrap="square" rtlCol="0">
            <a:spAutoFit/>
          </a:bodyPr>
          <a:lstStyle/>
          <a:p>
            <a:pPr algn="ctr"/>
            <a:r>
              <a:rPr lang="es-MX" sz="2000" b="0" i="0" strike="noStrike" cap="none" spc="0" baseline="0">
                <a:solidFill>
                  <a:srgbClr val="000000"/>
                </a:solidFill>
                <a:effectLst/>
                <a:latin typeface="Tahoma"/>
                <a:ea typeface="Tahoma"/>
                <a:cs typeface="Tahoma"/>
              </a:rPr>
              <a:t>Cómo conseguir un trabajo</a:t>
            </a:r>
          </a:p>
        </p:txBody>
      </p:sp>
      <p:sp>
        <p:nvSpPr>
          <p:cNvPr id="10" name="Oval 9"/>
          <p:cNvSpPr/>
          <p:nvPr/>
        </p:nvSpPr>
        <p:spPr>
          <a:xfrm>
            <a:off x="9792397" y="3671602"/>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014369" y="3748951"/>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3</a:t>
            </a:r>
          </a:p>
        </p:txBody>
      </p:sp>
      <p:sp>
        <p:nvSpPr>
          <p:cNvPr id="12" name="TextBox 11"/>
          <p:cNvSpPr txBox="1"/>
          <p:nvPr/>
        </p:nvSpPr>
        <p:spPr>
          <a:xfrm>
            <a:off x="8863024" y="3038835"/>
            <a:ext cx="2773680" cy="396240"/>
          </a:xfrm>
          <a:prstGeom prst="rect">
            <a:avLst/>
          </a:prstGeom>
          <a:noFill/>
          <a:ln>
            <a:solidFill>
              <a:schemeClr val="tx1"/>
            </a:solidFill>
          </a:ln>
        </p:spPr>
        <p:txBody>
          <a:bodyPr wrap="square" rtlCol="0">
            <a:spAutoFit/>
          </a:bodyPr>
          <a:lstStyle/>
          <a:p>
            <a:pPr algn="ctr"/>
            <a:r>
              <a:rPr lang="es-MX" sz="2000" b="0" i="0" strike="noStrike" cap="none" spc="0" baseline="0">
                <a:solidFill>
                  <a:srgbClr val="000000"/>
                </a:solidFill>
                <a:effectLst/>
                <a:latin typeface="Tahoma"/>
                <a:ea typeface="Tahoma"/>
                <a:cs typeface="Tahoma"/>
              </a:rPr>
              <a:t>Cómo cocinar</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rcRect t="29553" r="80478" b="19416"/>
          <a:stretch>
            <a:fillRect/>
          </a:stretch>
        </p:blipFill>
        <p:spPr>
          <a:xfrm>
            <a:off x="269015" y="3620411"/>
            <a:ext cx="1094164" cy="1612202"/>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rcRect l="20491" t="29038" r="65078" b="19587"/>
          <a:stretch>
            <a:fillRect/>
          </a:stretch>
        </p:blipFill>
        <p:spPr>
          <a:xfrm>
            <a:off x="4954271" y="3620410"/>
            <a:ext cx="896510" cy="1799039"/>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rcRect l="33743" t="25344" r="49114" b="19845"/>
          <a:stretch>
            <a:fillRect/>
          </a:stretch>
        </p:blipFill>
        <p:spPr>
          <a:xfrm>
            <a:off x="8789108" y="3474436"/>
            <a:ext cx="983866" cy="1773182"/>
          </a:xfrm>
          <a:prstGeom prst="rect">
            <a:avLst/>
          </a:prstGeom>
        </p:spPr>
      </p:pic>
      <p:sp>
        <p:nvSpPr>
          <p:cNvPr id="23" name="Footer Placeholder 3"/>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21" name="Group 20"/>
          <p:cNvGrpSpPr/>
          <p:nvPr/>
        </p:nvGrpSpPr>
        <p:grpSpPr>
          <a:xfrm>
            <a:off x="2003376" y="127392"/>
            <a:ext cx="5479464" cy="646331"/>
            <a:chOff x="2143433" y="259759"/>
            <a:chExt cx="5479464" cy="646331"/>
          </a:xfrm>
        </p:grpSpPr>
        <p:sp>
          <p:nvSpPr>
            <p:cNvPr id="22" name="Rectangle 21"/>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256085" y="259759"/>
              <a:ext cx="5366812"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Boleto de salida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129477106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2689860" y="2590937"/>
            <a:ext cx="6812280" cy="1754326"/>
          </a:xfrm>
          <a:prstGeom prst="rect">
            <a:avLst/>
          </a:prstGeom>
          <a:ln w="57150">
            <a:solidFill>
              <a:schemeClr val="tx1"/>
            </a:solidFill>
          </a:ln>
        </p:spPr>
        <p:txBody>
          <a:bodyPr wrap="square">
            <a:spAutoFit/>
          </a:bodyPr>
          <a:lstStyle/>
          <a:p>
            <a:pPr algn="ctr"/>
            <a:r>
              <a:rPr lang="es-MX" sz="3600" dirty="0">
                <a:solidFill>
                  <a:srgbClr val="000000"/>
                </a:solidFill>
                <a:latin typeface="Tahoma"/>
                <a:ea typeface="Tahoma"/>
                <a:cs typeface="Tahoma"/>
              </a:rPr>
              <a:t>Mencione</a:t>
            </a:r>
            <a:r>
              <a:rPr lang="es-MX" sz="3600" b="0" i="0" strike="noStrike" cap="none" spc="0" baseline="0" dirty="0">
                <a:solidFill>
                  <a:srgbClr val="000000"/>
                </a:solidFill>
                <a:effectLst/>
                <a:latin typeface="Tahoma"/>
                <a:ea typeface="Tahoma"/>
                <a:cs typeface="Tahoma"/>
              </a:rPr>
              <a:t> una cosa que aprenderá en la clase Mis derechos, mi vida.</a:t>
            </a:r>
            <a:r>
              <a:rPr lang="es-MX" sz="3600" b="0" i="1" strike="noStrike" cap="none" spc="0" baseline="0" dirty="0">
                <a:solidFill>
                  <a:srgbClr val="000000"/>
                </a:solidFill>
                <a:effectLst/>
                <a:latin typeface="Tahoma"/>
                <a:ea typeface="Tahoma"/>
                <a:cs typeface="Tahoma"/>
              </a:rPr>
              <a:t> </a:t>
            </a:r>
          </a:p>
        </p:txBody>
      </p:sp>
      <p:sp>
        <p:nvSpPr>
          <p:cNvPr id="8" name="Footer Placeholder 3"/>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7" name="Group 6"/>
          <p:cNvGrpSpPr/>
          <p:nvPr/>
        </p:nvGrpSpPr>
        <p:grpSpPr>
          <a:xfrm>
            <a:off x="2003376" y="127392"/>
            <a:ext cx="5493828" cy="646331"/>
            <a:chOff x="2143433" y="259759"/>
            <a:chExt cx="5493828" cy="646331"/>
          </a:xfrm>
        </p:grpSpPr>
        <p:sp>
          <p:nvSpPr>
            <p:cNvPr id="10" name="Rectangle 9"/>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56085" y="259759"/>
              <a:ext cx="538117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Boleto de salida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410465485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1"/>
            <a:ext cx="12192001" cy="6872479"/>
            <a:chOff x="0" y="-1"/>
            <a:chExt cx="12192001" cy="6872479"/>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72479"/>
            </a:xfrm>
            <a:prstGeom prst="rect">
              <a:avLst/>
            </a:prstGeom>
          </p:spPr>
        </p:pic>
        <p:sp>
          <p:nvSpPr>
            <p:cNvPr id="6" name="Footer Placeholder 3"/>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3" name="Rectangle 2"/>
            <p:cNvSpPr/>
            <p:nvPr/>
          </p:nvSpPr>
          <p:spPr>
            <a:xfrm>
              <a:off x="7410893" y="3189767"/>
              <a:ext cx="3253563" cy="499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612372" y="3689498"/>
              <a:ext cx="1616149" cy="30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465491" y="166126"/>
              <a:ext cx="8305290" cy="3973765"/>
              <a:chOff x="2465491" y="166126"/>
              <a:chExt cx="8305290" cy="3973765"/>
            </a:xfrm>
          </p:grpSpPr>
          <p:sp>
            <p:nvSpPr>
              <p:cNvPr id="9" name="Rectangle 8"/>
              <p:cNvSpPr/>
              <p:nvPr/>
            </p:nvSpPr>
            <p:spPr>
              <a:xfrm>
                <a:off x="2465491" y="193835"/>
                <a:ext cx="444658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609002" y="166126"/>
                <a:ext cx="4303074"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PraterBlockPro" panose="020B0504010101020102" pitchFamily="34" charset="77"/>
                  </a:rPr>
                  <a:t>Porra de poder</a:t>
                </a:r>
                <a:endParaRPr lang="en-US" sz="3600" dirty="0">
                  <a:latin typeface="Marvin Round" panose="02000000000000000000" pitchFamily="2" charset="0"/>
                  <a:ea typeface="Open Sans Extrabold" panose="020B0906030804020204" pitchFamily="34" charset="0"/>
                  <a:cs typeface="PraterBlockPro" panose="020B0504010101020102" pitchFamily="34" charset="77"/>
                </a:endParaRPr>
              </a:p>
            </p:txBody>
          </p:sp>
          <p:sp>
            <p:nvSpPr>
              <p:cNvPr id="2" name="Oval 1"/>
              <p:cNvSpPr/>
              <p:nvPr/>
            </p:nvSpPr>
            <p:spPr>
              <a:xfrm>
                <a:off x="7113181" y="1956390"/>
                <a:ext cx="3657600" cy="17650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424579" y="1610051"/>
                <a:ext cx="3178281" cy="2529840"/>
              </a:xfrm>
              <a:prstGeom prst="rect">
                <a:avLst/>
              </a:prstGeom>
              <a:noFill/>
            </p:spPr>
            <p:txBody>
              <a:bodyPr wrap="square" rtlCol="0">
                <a:spAutoFit/>
              </a:bodyPr>
              <a:lstStyle/>
              <a:p>
                <a:pPr algn="ctr"/>
                <a:r>
                  <a:rPr lang="es-MX" sz="4000" b="0" i="0" strike="noStrike" cap="none" spc="0" baseline="0">
                    <a:solidFill>
                      <a:srgbClr val="000000"/>
                    </a:solidFill>
                    <a:effectLst/>
                    <a:latin typeface="Tahoma"/>
                    <a:ea typeface="Tahoma"/>
                    <a:cs typeface="Tahoma"/>
                  </a:rPr>
                  <a:t>¡¡ME CONOZCO MEJOR QUE NADIE!!</a:t>
                </a:r>
                <a:endParaRPr lang="en-US" sz="4000">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23225282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grpSp>
        <p:nvGrpSpPr>
          <p:cNvPr id="35" name="Group 34"/>
          <p:cNvGrpSpPr/>
          <p:nvPr/>
        </p:nvGrpSpPr>
        <p:grpSpPr>
          <a:xfrm>
            <a:off x="22860" y="3334700"/>
            <a:ext cx="1580866" cy="1831271"/>
            <a:chOff x="22860" y="3128960"/>
            <a:chExt cx="1580866" cy="1831271"/>
          </a:xfrm>
        </p:grpSpPr>
        <p:sp>
          <p:nvSpPr>
            <p:cNvPr id="17" name="TextBox 16"/>
            <p:cNvSpPr txBox="1"/>
            <p:nvPr/>
          </p:nvSpPr>
          <p:spPr>
            <a:xfrm>
              <a:off x="22860" y="3128960"/>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b="1" dirty="0">
                  <a:latin typeface="Tahoma" panose="020B0604030504040204" pitchFamily="34" charset="0"/>
                  <a:ea typeface="Tahoma" panose="020B0604030504040204" pitchFamily="34" charset="0"/>
                  <a:cs typeface="Tahoma" panose="020B0604030504040204" pitchFamily="34" charset="0"/>
                </a:rPr>
                <a:t>Yo</a:t>
              </a:r>
              <a:r>
                <a:rPr lang="en-US" b="1" dirty="0">
                  <a:latin typeface="Tahoma" panose="020B0604030504040204" pitchFamily="34" charset="0"/>
                  <a:ea typeface="Tahoma" panose="020B0604030504040204" pitchFamily="34" charset="0"/>
                  <a:cs typeface="Tahoma" panose="020B0604030504040204" pitchFamily="34" charset="0"/>
                </a:rPr>
                <a:t> </a:t>
              </a:r>
              <a:r>
                <a:rPr lang="es-MX" sz="1800" b="1" i="0" strike="noStrike" cap="none" spc="0" baseline="0" dirty="0">
                  <a:solidFill>
                    <a:srgbClr val="000000"/>
                  </a:solidFill>
                  <a:effectLst/>
                  <a:latin typeface="Tahoma"/>
                  <a:ea typeface="Tahoma"/>
                  <a:cs typeface="Tahoma"/>
                </a:rPr>
                <a:t>necesito ayuda</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38" name="Group 37"/>
          <p:cNvGrpSpPr/>
          <p:nvPr/>
        </p:nvGrpSpPr>
        <p:grpSpPr>
          <a:xfrm>
            <a:off x="22860" y="2037955"/>
            <a:ext cx="1579013" cy="1288137"/>
            <a:chOff x="22860" y="1832215"/>
            <a:chExt cx="1579013" cy="1288137"/>
          </a:xfrm>
        </p:grpSpPr>
        <p:sp>
          <p:nvSpPr>
            <p:cNvPr id="14" name="TextBox 13"/>
            <p:cNvSpPr txBox="1"/>
            <p:nvPr/>
          </p:nvSpPr>
          <p:spPr>
            <a:xfrm>
              <a:off x="22860" y="1843079"/>
              <a:ext cx="1579013" cy="12649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Sí</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37" name="Group 36"/>
          <p:cNvGrpSpPr/>
          <p:nvPr/>
        </p:nvGrpSpPr>
        <p:grpSpPr>
          <a:xfrm>
            <a:off x="1610201" y="2048819"/>
            <a:ext cx="1542342" cy="1286794"/>
            <a:chOff x="1655921" y="1843079"/>
            <a:chExt cx="1552076" cy="1286794"/>
          </a:xfrm>
        </p:grpSpPr>
        <p:sp>
          <p:nvSpPr>
            <p:cNvPr id="15" name="TextBox 14"/>
            <p:cNvSpPr txBox="1"/>
            <p:nvPr/>
          </p:nvSpPr>
          <p:spPr>
            <a:xfrm>
              <a:off x="1655921" y="1852600"/>
              <a:ext cx="1552076" cy="12649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No</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33" name="Group 32"/>
          <p:cNvGrpSpPr/>
          <p:nvPr/>
        </p:nvGrpSpPr>
        <p:grpSpPr>
          <a:xfrm>
            <a:off x="1609493" y="5176829"/>
            <a:ext cx="1543050" cy="1631216"/>
            <a:chOff x="1655213" y="4971089"/>
            <a:chExt cx="1543050" cy="1631216"/>
          </a:xfrm>
        </p:grpSpPr>
        <p:sp>
          <p:nvSpPr>
            <p:cNvPr id="32" name="TextBox 31"/>
            <p:cNvSpPr txBox="1"/>
            <p:nvPr/>
          </p:nvSpPr>
          <p:spPr>
            <a:xfrm>
              <a:off x="1655213" y="4971088"/>
              <a:ext cx="1543050" cy="18897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a:solidFill>
                    <a:srgbClr val="000000"/>
                  </a:solidFill>
                  <a:effectLst/>
                  <a:latin typeface="Tahoma"/>
                  <a:ea typeface="Tahoma"/>
                  <a:cs typeface="Tahoma"/>
                </a:rPr>
                <a:t>Persona adulta</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8068" y="5059116"/>
              <a:ext cx="1402992" cy="1196460"/>
            </a:xfrm>
            <a:prstGeom prst="rect">
              <a:avLst/>
            </a:prstGeom>
          </p:spPr>
        </p:pic>
      </p:grpSp>
      <p:grpSp>
        <p:nvGrpSpPr>
          <p:cNvPr id="34" name="Group 33"/>
          <p:cNvGrpSpPr/>
          <p:nvPr/>
        </p:nvGrpSpPr>
        <p:grpSpPr>
          <a:xfrm>
            <a:off x="26670" y="5173019"/>
            <a:ext cx="1579013" cy="1631216"/>
            <a:chOff x="38100" y="4967279"/>
            <a:chExt cx="1579013" cy="1631216"/>
          </a:xfrm>
        </p:grpSpPr>
        <p:sp>
          <p:nvSpPr>
            <p:cNvPr id="31" name="TextBox 30"/>
            <p:cNvSpPr txBox="1"/>
            <p:nvPr/>
          </p:nvSpPr>
          <p:spPr>
            <a:xfrm>
              <a:off x="38100" y="4967279"/>
              <a:ext cx="1579013" cy="16154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a:solidFill>
                    <a:srgbClr val="000000"/>
                  </a:solidFill>
                  <a:effectLst/>
                  <a:latin typeface="Tahoma"/>
                  <a:ea typeface="Tahoma"/>
                  <a:cs typeface="Tahoma"/>
                </a:rPr>
                <a:t>Confianza</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704" y="5108954"/>
              <a:ext cx="1443133" cy="1230692"/>
            </a:xfrm>
            <a:prstGeom prst="rect">
              <a:avLst/>
            </a:prstGeom>
          </p:spPr>
        </p:pic>
      </p:grpSp>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1616050" y="3329933"/>
            <a:ext cx="1536494" cy="1831271"/>
            <a:chOff x="1661769" y="3124193"/>
            <a:chExt cx="1554555" cy="1831271"/>
          </a:xfrm>
        </p:grpSpPr>
        <p:sp>
          <p:nvSpPr>
            <p:cNvPr id="18" name="TextBox 17"/>
            <p:cNvSpPr txBox="1"/>
            <p:nvPr/>
          </p:nvSpPr>
          <p:spPr>
            <a:xfrm>
              <a:off x="1661769" y="3124193"/>
              <a:ext cx="1554555" cy="18135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Tengo una pregunta</a:t>
              </a: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30" name="Group 29"/>
          <p:cNvGrpSpPr/>
          <p:nvPr/>
        </p:nvGrpSpPr>
        <p:grpSpPr>
          <a:xfrm>
            <a:off x="3154897" y="5173019"/>
            <a:ext cx="1824232" cy="1638835"/>
            <a:chOff x="3257767" y="5236680"/>
            <a:chExt cx="1824232" cy="1515800"/>
          </a:xfrm>
        </p:grpSpPr>
        <p:sp>
          <p:nvSpPr>
            <p:cNvPr id="19" name="TextBox 18"/>
            <p:cNvSpPr txBox="1"/>
            <p:nvPr/>
          </p:nvSpPr>
          <p:spPr>
            <a:xfrm>
              <a:off x="3257767" y="5236680"/>
              <a:ext cx="1801372" cy="1642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s-MX" sz="1800" b="1" i="0" strike="noStrike" cap="none" spc="0" baseline="0" dirty="0">
                  <a:solidFill>
                    <a:srgbClr val="000000"/>
                  </a:solidFill>
                  <a:effectLst/>
                  <a:latin typeface="Tahoma"/>
                  <a:ea typeface="Tahoma"/>
                  <a:cs typeface="Tahoma"/>
                </a:rPr>
                <a:t>Tomar un descanso</a:t>
              </a:r>
            </a:p>
          </p:txBody>
        </p:sp>
        <p:pic>
          <p:nvPicPr>
            <p:cNvPr id="8" name="Picture 7"/>
            <p:cNvPicPr>
              <a:picLocks noChangeAspect="1"/>
            </p:cNvPicPr>
            <p:nvPr/>
          </p:nvPicPr>
          <p:blipFill>
            <a:blip r:embed="rId10">
              <a:extLst>
                <a:ext uri="{28A0092B-C50C-407E-A947-70E740481C1C}">
                  <a14:useLocalDpi xmlns:a14="http://schemas.microsoft.com/office/drawing/2010/main" val="0"/>
                </a:ext>
              </a:extLst>
            </a:blip>
            <a:srcRect t="15162" b="14898"/>
            <a:stretch>
              <a:fillRect/>
            </a:stretch>
          </p:blipFill>
          <p:spPr>
            <a:xfrm>
              <a:off x="3280627" y="5349240"/>
              <a:ext cx="1801372" cy="1074420"/>
            </a:xfrm>
            <a:prstGeom prst="rect">
              <a:avLst/>
            </a:prstGeom>
          </p:spPr>
        </p:pic>
      </p:grpSp>
      <p:sp>
        <p:nvSpPr>
          <p:cNvPr id="60" name="Rectangle 59"/>
          <p:cNvSpPr/>
          <p:nvPr/>
        </p:nvSpPr>
        <p:spPr>
          <a:xfrm>
            <a:off x="6607733" y="6621481"/>
            <a:ext cx="5382101" cy="246221"/>
          </a:xfrm>
          <a:prstGeom prst="rect">
            <a:avLst/>
          </a:prstGeom>
        </p:spPr>
        <p:txBody>
          <a:bodyPr wrap="square">
            <a:spAutoFit/>
          </a:bodyPr>
          <a:lstStyle/>
          <a:p>
            <a:r>
              <a:rPr lang="es-MX" sz="1000" b="0" i="0" strike="noStrike" cap="none" spc="0" baseline="0" dirty="0">
                <a:solidFill>
                  <a:srgbClr val="3D4046"/>
                </a:solidFill>
                <a:effectLst/>
                <a:latin typeface="Tahoma"/>
                <a:ea typeface="Tahoma"/>
                <a:cs typeface="Tahoma"/>
              </a:rPr>
              <a:t>Copyright © 2021 </a:t>
            </a:r>
            <a:r>
              <a:rPr lang="es-MX" sz="1000" b="0" i="0" strike="noStrike" cap="none" spc="0" baseline="0" dirty="0" err="1">
                <a:solidFill>
                  <a:srgbClr val="3D4046"/>
                </a:solidFill>
                <a:effectLst/>
                <a:latin typeface="Tahoma"/>
                <a:ea typeface="Tahoma"/>
                <a:cs typeface="Tahoma"/>
              </a:rPr>
              <a:t>SymbolStix</a:t>
            </a:r>
            <a:r>
              <a:rPr lang="es-MX" sz="1000" b="0" i="0" strike="noStrike" cap="none" spc="0" baseline="0" dirty="0">
                <a:solidFill>
                  <a:srgbClr val="3D4046"/>
                </a:solidFill>
                <a:effectLst/>
                <a:latin typeface="Tahoma"/>
                <a:ea typeface="Tahoma"/>
                <a:cs typeface="Tahoma"/>
              </a:rPr>
              <a:t>, LLC. Todos los derechos reservados. Usado con autorización.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28" name="Group 27"/>
          <p:cNvGrpSpPr/>
          <p:nvPr/>
        </p:nvGrpSpPr>
        <p:grpSpPr>
          <a:xfrm>
            <a:off x="6479505" y="1205831"/>
            <a:ext cx="2668843" cy="1908215"/>
            <a:chOff x="3592099" y="1367377"/>
            <a:chExt cx="2668843" cy="1908215"/>
          </a:xfrm>
        </p:grpSpPr>
        <p:sp>
          <p:nvSpPr>
            <p:cNvPr id="41" name="TextBox 40"/>
            <p:cNvSpPr txBox="1"/>
            <p:nvPr/>
          </p:nvSpPr>
          <p:spPr>
            <a:xfrm>
              <a:off x="3592099" y="1367377"/>
              <a:ext cx="2668843" cy="18897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spcBef>
                  <a:spcPts val="6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a:solidFill>
                    <a:srgbClr val="000000"/>
                  </a:solidFill>
                  <a:effectLst/>
                  <a:latin typeface="Tahoma"/>
                  <a:ea typeface="Tahoma"/>
                  <a:cs typeface="Tahoma"/>
                </a:rPr>
                <a:t>Pronombres</a:t>
              </a:r>
            </a:p>
          </p:txBody>
        </p:sp>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39125" y="1424347"/>
              <a:ext cx="1494102" cy="1274158"/>
            </a:xfrm>
            <a:prstGeom prst="rect">
              <a:avLst/>
            </a:prstGeom>
          </p:spPr>
        </p:pic>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04167" y="1424347"/>
              <a:ext cx="1318209" cy="1124158"/>
            </a:xfrm>
            <a:prstGeom prst="rect">
              <a:avLst/>
            </a:prstGeom>
          </p:spPr>
        </p:pic>
      </p:grpSp>
      <p:grpSp>
        <p:nvGrpSpPr>
          <p:cNvPr id="29" name="Group 28"/>
          <p:cNvGrpSpPr/>
          <p:nvPr/>
        </p:nvGrpSpPr>
        <p:grpSpPr>
          <a:xfrm>
            <a:off x="3491821" y="1202277"/>
            <a:ext cx="1752970" cy="1908215"/>
            <a:chOff x="6539821" y="1367377"/>
            <a:chExt cx="1752970" cy="1908215"/>
          </a:xfrm>
        </p:grpSpPr>
        <p:sp>
          <p:nvSpPr>
            <p:cNvPr id="44" name="TextBox 43"/>
            <p:cNvSpPr txBox="1"/>
            <p:nvPr/>
          </p:nvSpPr>
          <p:spPr>
            <a:xfrm>
              <a:off x="6539821" y="1367377"/>
              <a:ext cx="1752970" cy="190821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1200"/>
                </a:spcBef>
              </a:pPr>
              <a:r>
                <a:rPr lang="es-MX" sz="1800" b="1" i="0" strike="noStrike" cap="none" spc="0" baseline="0" dirty="0">
                  <a:solidFill>
                    <a:srgbClr val="000000"/>
                  </a:solidFill>
                  <a:effectLst/>
                  <a:latin typeface="Tahoma"/>
                  <a:ea typeface="Tahoma"/>
                  <a:cs typeface="Tahoma"/>
                </a:rPr>
                <a:t>Espacio seguro</a:t>
              </a:r>
            </a:p>
          </p:txBody>
        </p:sp>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02141" y="1489455"/>
              <a:ext cx="1428364" cy="1218097"/>
            </a:xfrm>
            <a:prstGeom prst="rect">
              <a:avLst/>
            </a:prstGeom>
          </p:spPr>
        </p:pic>
      </p:grpSp>
      <p:grpSp>
        <p:nvGrpSpPr>
          <p:cNvPr id="67" name="Group 66"/>
          <p:cNvGrpSpPr/>
          <p:nvPr/>
        </p:nvGrpSpPr>
        <p:grpSpPr>
          <a:xfrm>
            <a:off x="9630331" y="3139967"/>
            <a:ext cx="1671927" cy="1754326"/>
            <a:chOff x="9866551" y="3139967"/>
            <a:chExt cx="1671927" cy="1754326"/>
          </a:xfrm>
        </p:grpSpPr>
        <p:sp>
          <p:nvSpPr>
            <p:cNvPr id="46" name="TextBox 45"/>
            <p:cNvSpPr txBox="1"/>
            <p:nvPr/>
          </p:nvSpPr>
          <p:spPr>
            <a:xfrm>
              <a:off x="9866552" y="3139967"/>
              <a:ext cx="1671927"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endParaRPr lang="en-US"/>
            </a:p>
            <a:p>
              <a:pPr algn="ctr"/>
              <a:r>
                <a:rPr lang="es-MX" sz="1800" b="1" i="0" strike="noStrike" cap="none" spc="0" baseline="0">
                  <a:solidFill>
                    <a:srgbClr val="000000"/>
                  </a:solidFill>
                  <a:effectLst/>
                  <a:latin typeface="Tahoma"/>
                  <a:ea typeface="Tahoma"/>
                  <a:cs typeface="Tahoma"/>
                </a:rPr>
                <a:t>Sana</a:t>
              </a:r>
            </a:p>
          </p:txBody>
        </p:sp>
        <p:pic>
          <p:nvPicPr>
            <p:cNvPr id="23"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77837" y="3205956"/>
              <a:ext cx="1548346" cy="1320417"/>
            </a:xfrm>
            <a:prstGeom prst="rect">
              <a:avLst/>
            </a:prstGeom>
          </p:spPr>
        </p:pic>
      </p:grpSp>
      <p:sp>
        <p:nvSpPr>
          <p:cNvPr id="50" name="TextBox 49"/>
          <p:cNvSpPr txBox="1"/>
          <p:nvPr/>
        </p:nvSpPr>
        <p:spPr>
          <a:xfrm>
            <a:off x="10247549" y="1202276"/>
            <a:ext cx="1675523" cy="18745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endParaRPr lang="en-US" dirty="0"/>
          </a:p>
          <a:p>
            <a:pPr algn="ctr">
              <a:spcBef>
                <a:spcPts val="1200"/>
              </a:spcBef>
            </a:pPr>
            <a:r>
              <a:rPr lang="es-MX" sz="1700" b="1" i="0" strike="noStrike" cap="none" spc="0" baseline="0" dirty="0">
                <a:solidFill>
                  <a:srgbClr val="000000"/>
                </a:solidFill>
                <a:effectLst/>
                <a:latin typeface="Tahoma"/>
                <a:ea typeface="Tahoma"/>
                <a:cs typeface="Tahoma"/>
              </a:rPr>
              <a:t>Relación</a:t>
            </a:r>
          </a:p>
        </p:txBody>
      </p:sp>
      <p:pic>
        <p:nvPicPr>
          <p:cNvPr id="22" name="Picture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295374" y="1359966"/>
            <a:ext cx="1564230" cy="1333962"/>
          </a:xfrm>
          <a:prstGeom prst="rect">
            <a:avLst/>
          </a:prstGeom>
        </p:spPr>
      </p:pic>
      <p:grpSp>
        <p:nvGrpSpPr>
          <p:cNvPr id="51" name="Group 50"/>
          <p:cNvGrpSpPr/>
          <p:nvPr/>
        </p:nvGrpSpPr>
        <p:grpSpPr>
          <a:xfrm>
            <a:off x="4105360" y="3145304"/>
            <a:ext cx="1752970" cy="1737360"/>
            <a:chOff x="4358090" y="3145304"/>
            <a:chExt cx="1752970" cy="1737360"/>
          </a:xfrm>
        </p:grpSpPr>
        <p:sp>
          <p:nvSpPr>
            <p:cNvPr id="62" name="TextBox 61"/>
            <p:cNvSpPr txBox="1"/>
            <p:nvPr/>
          </p:nvSpPr>
          <p:spPr>
            <a:xfrm>
              <a:off x="4358090" y="3145304"/>
              <a:ext cx="1752970" cy="17373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dirty="0">
                  <a:solidFill>
                    <a:srgbClr val="000000"/>
                  </a:solidFill>
                  <a:effectLst/>
                  <a:latin typeface="Tahoma"/>
                  <a:ea typeface="Tahoma"/>
                  <a:cs typeface="Tahoma"/>
                </a:rPr>
                <a:t>Familiar</a:t>
              </a:r>
            </a:p>
          </p:txBody>
        </p:sp>
        <p:pic>
          <p:nvPicPr>
            <p:cNvPr id="20" name="Pictur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570777" y="3326092"/>
              <a:ext cx="1395909" cy="1190420"/>
            </a:xfrm>
            <a:prstGeom prst="rect">
              <a:avLst/>
            </a:prstGeom>
          </p:spPr>
        </p:pic>
      </p:grpSp>
      <p:grpSp>
        <p:nvGrpSpPr>
          <p:cNvPr id="55" name="Group 54"/>
          <p:cNvGrpSpPr/>
          <p:nvPr/>
        </p:nvGrpSpPr>
        <p:grpSpPr>
          <a:xfrm>
            <a:off x="6917028" y="3248506"/>
            <a:ext cx="1752970" cy="1737360"/>
            <a:chOff x="6753198" y="3145636"/>
            <a:chExt cx="1752970" cy="1737360"/>
          </a:xfrm>
        </p:grpSpPr>
        <p:sp>
          <p:nvSpPr>
            <p:cNvPr id="65" name="TextBox 64"/>
            <p:cNvSpPr txBox="1"/>
            <p:nvPr/>
          </p:nvSpPr>
          <p:spPr>
            <a:xfrm>
              <a:off x="6753198" y="3145636"/>
              <a:ext cx="1752970" cy="17373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dirty="0">
                  <a:solidFill>
                    <a:srgbClr val="000000"/>
                  </a:solidFill>
                  <a:effectLst/>
                  <a:latin typeface="Tahoma"/>
                  <a:ea typeface="Tahoma"/>
                  <a:cs typeface="Tahoma"/>
                </a:rPr>
                <a:t>Amigo</a:t>
              </a:r>
            </a:p>
          </p:txBody>
        </p:sp>
        <p:pic>
          <p:nvPicPr>
            <p:cNvPr id="16" name="Picture 1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00241" y="3253696"/>
              <a:ext cx="1449888" cy="1236452"/>
            </a:xfrm>
            <a:prstGeom prst="rect">
              <a:avLst/>
            </a:prstGeom>
          </p:spPr>
        </p:pic>
      </p:grpSp>
      <p:grpSp>
        <p:nvGrpSpPr>
          <p:cNvPr id="52" name="Group 51"/>
          <p:cNvGrpSpPr/>
          <p:nvPr/>
        </p:nvGrpSpPr>
        <p:grpSpPr>
          <a:xfrm>
            <a:off x="5211830" y="4990585"/>
            <a:ext cx="6887774" cy="1762217"/>
            <a:chOff x="5211830" y="4990585"/>
            <a:chExt cx="6887774" cy="1762217"/>
          </a:xfrm>
        </p:grpSpPr>
        <p:sp>
          <p:nvSpPr>
            <p:cNvPr id="54" name="Rectangle 53"/>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5362542" y="5119215"/>
              <a:ext cx="6627293" cy="1633587"/>
              <a:chOff x="5362542" y="5119215"/>
              <a:chExt cx="6627293" cy="1633587"/>
            </a:xfrm>
          </p:grpSpPr>
          <p:grpSp>
            <p:nvGrpSpPr>
              <p:cNvPr id="57" name="Group 56"/>
              <p:cNvGrpSpPr/>
              <p:nvPr/>
            </p:nvGrpSpPr>
            <p:grpSpPr>
              <a:xfrm>
                <a:off x="5362542" y="5121586"/>
                <a:ext cx="1230894" cy="1631216"/>
                <a:chOff x="5362542" y="5108523"/>
                <a:chExt cx="1230894" cy="1631216"/>
              </a:xfrm>
            </p:grpSpPr>
            <p:sp>
              <p:nvSpPr>
                <p:cNvPr id="75" name="TextBox 74"/>
                <p:cNvSpPr txBox="1"/>
                <p:nvPr/>
              </p:nvSpPr>
              <p:spPr>
                <a:xfrm>
                  <a:off x="5362542" y="5108523"/>
                  <a:ext cx="1230894"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b="1" dirty="0">
                      <a:solidFill>
                        <a:srgbClr val="000000"/>
                      </a:solidFill>
                      <a:latin typeface="Tahoma"/>
                      <a:ea typeface="Tahoma"/>
                      <a:cs typeface="Tahoma"/>
                    </a:rPr>
                    <a:t>Yo m</a:t>
                  </a:r>
                  <a:r>
                    <a:rPr lang="es-MX" sz="1800" b="1" i="0" strike="noStrike" cap="none" spc="0" baseline="0" dirty="0">
                      <a:solidFill>
                        <a:srgbClr val="000000"/>
                      </a:solidFill>
                      <a:effectLst/>
                      <a:latin typeface="Tahoma"/>
                      <a:ea typeface="Tahoma"/>
                      <a:cs typeface="Tahoma"/>
                    </a:rPr>
                    <a:t>e siento</a:t>
                  </a:r>
                </a:p>
              </p:txBody>
            </p:sp>
            <p:pic>
              <p:nvPicPr>
                <p:cNvPr id="76" name="Picture 7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97580" y="5142338"/>
                  <a:ext cx="1156974" cy="986658"/>
                </a:xfrm>
                <a:prstGeom prst="rect">
                  <a:avLst/>
                </a:prstGeom>
              </p:spPr>
            </p:pic>
          </p:grpSp>
          <p:grpSp>
            <p:nvGrpSpPr>
              <p:cNvPr id="58" name="Group 57"/>
              <p:cNvGrpSpPr/>
              <p:nvPr/>
            </p:nvGrpSpPr>
            <p:grpSpPr>
              <a:xfrm>
                <a:off x="6607576" y="5119881"/>
                <a:ext cx="1283361" cy="1354217"/>
                <a:chOff x="6607577" y="5119881"/>
                <a:chExt cx="1256406" cy="1354217"/>
              </a:xfrm>
            </p:grpSpPr>
            <p:sp>
              <p:nvSpPr>
                <p:cNvPr id="73" name="TextBox 72"/>
                <p:cNvSpPr txBox="1"/>
                <p:nvPr/>
              </p:nvSpPr>
              <p:spPr>
                <a:xfrm>
                  <a:off x="6607576" y="5119881"/>
                  <a:ext cx="1256406" cy="13411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r>
                    <a:rPr lang="es-MX" sz="1800" b="1" i="0" strike="noStrike" cap="none" spc="0" baseline="0">
                      <a:solidFill>
                        <a:srgbClr val="000000"/>
                      </a:solidFill>
                      <a:effectLst/>
                      <a:latin typeface="Tahoma"/>
                      <a:ea typeface="Tahoma"/>
                      <a:cs typeface="Tahoma"/>
                    </a:rPr>
                    <a:t>Feliz</a:t>
                  </a:r>
                </a:p>
              </p:txBody>
            </p:sp>
            <p:pic>
              <p:nvPicPr>
                <p:cNvPr id="74" name="Picture 7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668431" y="5173019"/>
                  <a:ext cx="1147512" cy="978589"/>
                </a:xfrm>
                <a:prstGeom prst="rect">
                  <a:avLst/>
                </a:prstGeom>
              </p:spPr>
            </p:pic>
          </p:grpSp>
          <p:grpSp>
            <p:nvGrpSpPr>
              <p:cNvPr id="59" name="Group 58"/>
              <p:cNvGrpSpPr/>
              <p:nvPr/>
            </p:nvGrpSpPr>
            <p:grpSpPr>
              <a:xfrm>
                <a:off x="7890938" y="5119215"/>
                <a:ext cx="1368792" cy="1354217"/>
                <a:chOff x="7890938" y="5106152"/>
                <a:chExt cx="1368792" cy="1354217"/>
              </a:xfrm>
            </p:grpSpPr>
            <p:sp>
              <p:nvSpPr>
                <p:cNvPr id="71" name="TextBox 70"/>
                <p:cNvSpPr txBox="1"/>
                <p:nvPr/>
              </p:nvSpPr>
              <p:spPr>
                <a:xfrm>
                  <a:off x="7890939" y="5106151"/>
                  <a:ext cx="1368792" cy="13411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r>
                    <a:rPr lang="es-MX" sz="1800" b="1" i="0" strike="noStrike" cap="none" spc="0" baseline="0">
                      <a:solidFill>
                        <a:srgbClr val="000000"/>
                      </a:solidFill>
                      <a:effectLst/>
                      <a:latin typeface="Tahoma"/>
                      <a:ea typeface="Tahoma"/>
                      <a:cs typeface="Tahoma"/>
                    </a:rPr>
                    <a:t>Triste</a:t>
                  </a:r>
                </a:p>
              </p:txBody>
            </p:sp>
            <p:pic>
              <p:nvPicPr>
                <p:cNvPr id="72" name="Picture 7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041980" y="5106152"/>
                  <a:ext cx="1161367" cy="990404"/>
                </a:xfrm>
                <a:prstGeom prst="rect">
                  <a:avLst/>
                </a:prstGeom>
              </p:spPr>
            </p:pic>
          </p:grpSp>
          <p:grpSp>
            <p:nvGrpSpPr>
              <p:cNvPr id="63" name="Group 62"/>
              <p:cNvGrpSpPr/>
              <p:nvPr/>
            </p:nvGrpSpPr>
            <p:grpSpPr>
              <a:xfrm>
                <a:off x="9280557" y="5121984"/>
                <a:ext cx="1347846" cy="1354217"/>
                <a:chOff x="9280557" y="5108921"/>
                <a:chExt cx="1347846" cy="1354217"/>
              </a:xfrm>
            </p:grpSpPr>
            <p:sp>
              <p:nvSpPr>
                <p:cNvPr id="69" name="TextBox 68"/>
                <p:cNvSpPr txBox="1"/>
                <p:nvPr/>
              </p:nvSpPr>
              <p:spPr>
                <a:xfrm>
                  <a:off x="9280557" y="5108921"/>
                  <a:ext cx="134784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b="1" dirty="0">
                      <a:solidFill>
                        <a:srgbClr val="000000"/>
                      </a:solidFill>
                      <a:latin typeface="Tahoma"/>
                      <a:ea typeface="Tahoma"/>
                      <a:cs typeface="Tahoma"/>
                    </a:rPr>
                    <a:t>Enojado</a:t>
                  </a:r>
                  <a:endParaRPr lang="es-MX" sz="1800" b="1" i="0" strike="noStrike" cap="none" spc="0" baseline="0" dirty="0">
                    <a:solidFill>
                      <a:srgbClr val="000000"/>
                    </a:solidFill>
                    <a:effectLst/>
                    <a:latin typeface="Tahoma"/>
                    <a:ea typeface="Tahoma"/>
                    <a:cs typeface="Tahoma"/>
                  </a:endParaRPr>
                </a:p>
              </p:txBody>
            </p:sp>
            <p:pic>
              <p:nvPicPr>
                <p:cNvPr id="70" name="Picture 6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341516" y="5119881"/>
                  <a:ext cx="1225925" cy="1045459"/>
                </a:xfrm>
                <a:prstGeom prst="rect">
                  <a:avLst/>
                </a:prstGeom>
              </p:spPr>
            </p:pic>
          </p:grpSp>
          <p:grpSp>
            <p:nvGrpSpPr>
              <p:cNvPr id="64" name="Group 63"/>
              <p:cNvGrpSpPr/>
              <p:nvPr/>
            </p:nvGrpSpPr>
            <p:grpSpPr>
              <a:xfrm>
                <a:off x="10628401" y="5121586"/>
                <a:ext cx="1361434" cy="1354217"/>
                <a:chOff x="10628401" y="5108523"/>
                <a:chExt cx="1361434" cy="1354217"/>
              </a:xfrm>
            </p:grpSpPr>
            <p:sp>
              <p:nvSpPr>
                <p:cNvPr id="66" name="TextBox 65"/>
                <p:cNvSpPr txBox="1"/>
                <p:nvPr/>
              </p:nvSpPr>
              <p:spPr>
                <a:xfrm>
                  <a:off x="10628401" y="5108523"/>
                  <a:ext cx="136143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800" b="1" i="0" strike="noStrike" cap="none" spc="0" baseline="0" dirty="0">
                      <a:solidFill>
                        <a:srgbClr val="000000"/>
                      </a:solidFill>
                      <a:effectLst/>
                      <a:latin typeface="Tahoma"/>
                      <a:ea typeface="Tahoma"/>
                      <a:cs typeface="Tahoma"/>
                    </a:rPr>
                    <a:t>Asustado</a:t>
                  </a:r>
                </a:p>
              </p:txBody>
            </p:sp>
            <p:pic>
              <p:nvPicPr>
                <p:cNvPr id="68" name="Picture 6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717795" y="5171511"/>
                  <a:ext cx="1142168" cy="974032"/>
                </a:xfrm>
                <a:prstGeom prst="rect">
                  <a:avLst/>
                </a:prstGeom>
              </p:spPr>
            </p:pic>
          </p:grpSp>
        </p:grpSp>
      </p:grpSp>
      <p:pic>
        <p:nvPicPr>
          <p:cNvPr id="78" name="Picture 77"/>
          <p:cNvPicPr>
            <a:picLocks noChangeAspect="1"/>
          </p:cNvPicPr>
          <p:nvPr/>
        </p:nvPicPr>
        <p:blipFill>
          <a:blip r:embed="rId23">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 name="Rectangle 1"/>
          <p:cNvSpPr/>
          <p:nvPr/>
        </p:nvSpPr>
        <p:spPr>
          <a:xfrm>
            <a:off x="2381018" y="-28156"/>
            <a:ext cx="4552045" cy="792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2300243" y="180185"/>
            <a:ext cx="6980314"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Palabras importantes</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11485546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2136" y="1200292"/>
            <a:ext cx="10338064" cy="3618322"/>
          </a:xfrm>
          <a:prstGeom prst="rect">
            <a:avLst/>
          </a:prstGeom>
        </p:spPr>
      </p:pic>
      <p:sp>
        <p:nvSpPr>
          <p:cNvPr id="7" name="Footer Placeholder 3">
            <a:extLst>
              <a:ext uri="{FF2B5EF4-FFF2-40B4-BE49-F238E27FC236}">
                <a16:creationId xmlns:a16="http://schemas.microsoft.com/office/drawing/2014/main" id="{D8D094B8-04B9-4AA0-B12A-CB8E9EB4D9A0}"/>
              </a:ext>
            </a:extLst>
          </p:cNvPr>
          <p:cNvSpPr txBox="1"/>
          <p:nvPr/>
        </p:nvSpPr>
        <p:spPr>
          <a:xfrm>
            <a:off x="8835390" y="6626777"/>
            <a:ext cx="3362414" cy="128354"/>
          </a:xfrm>
          <a:prstGeom prst="rect">
            <a:avLst/>
          </a:prstGeom>
          <a:no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 </a:t>
            </a:r>
          </a:p>
        </p:txBody>
      </p:sp>
      <p:sp>
        <p:nvSpPr>
          <p:cNvPr id="2" name="TextBox 1">
            <a:extLst>
              <a:ext uri="{FF2B5EF4-FFF2-40B4-BE49-F238E27FC236}">
                <a16:creationId xmlns:a16="http://schemas.microsoft.com/office/drawing/2014/main" id="{B4EEF88D-85E4-4E6B-91DD-B7D37DA2B111}"/>
              </a:ext>
            </a:extLst>
          </p:cNvPr>
          <p:cNvSpPr txBox="1"/>
          <p:nvPr/>
        </p:nvSpPr>
        <p:spPr>
          <a:xfrm>
            <a:off x="4462202" y="1578292"/>
            <a:ext cx="7174209" cy="3170099"/>
          </a:xfrm>
          <a:prstGeom prst="rect">
            <a:avLst/>
          </a:prstGeom>
          <a:solidFill>
            <a:schemeClr val="bg1"/>
          </a:solidFill>
        </p:spPr>
        <p:txBody>
          <a:bodyPr wrap="square" rtlCol="0">
            <a:spAutoFit/>
          </a:bodyPr>
          <a:lstStyle/>
          <a:p>
            <a:r>
              <a:rPr lang="es-MX" sz="2000" b="0" i="0" strike="noStrike" cap="none" spc="0" baseline="0" dirty="0">
                <a:solidFill>
                  <a:srgbClr val="000000"/>
                </a:solidFill>
                <a:effectLst/>
                <a:latin typeface="Arial"/>
                <a:ea typeface="Arial"/>
                <a:cs typeface="Arial"/>
              </a:rPr>
              <a:t>El Consejo de Texas para las Discapacidades del Desarrollo (Texas Council </a:t>
            </a:r>
            <a:r>
              <a:rPr lang="es-MX" sz="2000" b="0" i="0" strike="noStrike" cap="none" spc="0" baseline="0" dirty="0" err="1">
                <a:solidFill>
                  <a:srgbClr val="000000"/>
                </a:solidFill>
                <a:effectLst/>
                <a:latin typeface="Arial"/>
                <a:ea typeface="Arial"/>
                <a:cs typeface="Arial"/>
              </a:rPr>
              <a:t>for</a:t>
            </a:r>
            <a:r>
              <a:rPr lang="es-MX" sz="2000" b="0" i="0" strike="noStrike" cap="none" spc="0" baseline="0" dirty="0">
                <a:solidFill>
                  <a:srgbClr val="000000"/>
                </a:solidFill>
                <a:effectLst/>
                <a:latin typeface="Arial"/>
                <a:ea typeface="Arial"/>
                <a:cs typeface="Arial"/>
              </a:rPr>
              <a:t> </a:t>
            </a:r>
            <a:r>
              <a:rPr lang="es-MX" sz="2000" b="0" i="0" strike="noStrike" cap="none" spc="0" baseline="0" dirty="0" err="1">
                <a:solidFill>
                  <a:srgbClr val="000000"/>
                </a:solidFill>
                <a:effectLst/>
                <a:latin typeface="Arial"/>
                <a:ea typeface="Arial"/>
                <a:cs typeface="Arial"/>
              </a:rPr>
              <a:t>Developmental</a:t>
            </a:r>
            <a:r>
              <a:rPr lang="es-MX" sz="2000" b="0" i="0" strike="noStrike" cap="none" spc="0" baseline="0" dirty="0">
                <a:solidFill>
                  <a:srgbClr val="000000"/>
                </a:solidFill>
                <a:effectLst/>
                <a:latin typeface="Arial"/>
                <a:ea typeface="Arial"/>
                <a:cs typeface="Arial"/>
              </a:rPr>
              <a:t> </a:t>
            </a:r>
            <a:r>
              <a:rPr lang="es-MX" sz="2000" b="0" i="0" strike="noStrike" cap="none" spc="0" baseline="0" dirty="0" err="1">
                <a:solidFill>
                  <a:srgbClr val="000000"/>
                </a:solidFill>
                <a:effectLst/>
                <a:latin typeface="Arial"/>
                <a:ea typeface="Arial"/>
                <a:cs typeface="Arial"/>
              </a:rPr>
              <a:t>Disabilities</a:t>
            </a:r>
            <a:r>
              <a:rPr lang="es-MX" sz="2000" b="0" i="0" strike="noStrike" cap="none" spc="0" baseline="0" dirty="0">
                <a:solidFill>
                  <a:srgbClr val="000000"/>
                </a:solidFill>
                <a:effectLst/>
                <a:latin typeface="Arial"/>
                <a:ea typeface="Arial"/>
                <a:cs typeface="Arial"/>
              </a:rPr>
              <a:t>, TCDD) apoya este Proyecto a través de una concesión de fondos de financiamiento del 100% de la Administración para la Vida en la Comunidad (</a:t>
            </a:r>
            <a:r>
              <a:rPr lang="es-MX" sz="2000" b="0" i="0" strike="noStrike" cap="none" spc="0" baseline="0" dirty="0" err="1">
                <a:solidFill>
                  <a:srgbClr val="000000"/>
                </a:solidFill>
                <a:effectLst/>
                <a:latin typeface="Arial"/>
                <a:ea typeface="Arial"/>
                <a:cs typeface="Arial"/>
              </a:rPr>
              <a:t>Administration</a:t>
            </a:r>
            <a:r>
              <a:rPr lang="es-MX" sz="2000" b="0" i="0" strike="noStrike" cap="none" spc="0" baseline="0" dirty="0">
                <a:solidFill>
                  <a:srgbClr val="000000"/>
                </a:solidFill>
                <a:effectLst/>
                <a:latin typeface="Arial"/>
                <a:ea typeface="Arial"/>
                <a:cs typeface="Arial"/>
              </a:rPr>
              <a:t> </a:t>
            </a:r>
            <a:r>
              <a:rPr lang="es-MX" sz="2000" b="0" i="0" strike="noStrike" cap="none" spc="0" baseline="0" dirty="0" err="1">
                <a:solidFill>
                  <a:srgbClr val="000000"/>
                </a:solidFill>
                <a:effectLst/>
                <a:latin typeface="Arial"/>
                <a:ea typeface="Arial"/>
                <a:cs typeface="Arial"/>
              </a:rPr>
              <a:t>for</a:t>
            </a:r>
            <a:r>
              <a:rPr lang="es-MX" sz="2000" b="0" i="0" strike="noStrike" cap="none" spc="0" baseline="0" dirty="0">
                <a:solidFill>
                  <a:srgbClr val="000000"/>
                </a:solidFill>
                <a:effectLst/>
                <a:latin typeface="Arial"/>
                <a:ea typeface="Arial"/>
                <a:cs typeface="Arial"/>
              </a:rPr>
              <a:t> </a:t>
            </a:r>
            <a:r>
              <a:rPr lang="es-MX" sz="2000" b="0" i="0" strike="noStrike" cap="none" spc="0" baseline="0" dirty="0" err="1">
                <a:solidFill>
                  <a:srgbClr val="000000"/>
                </a:solidFill>
                <a:effectLst/>
                <a:latin typeface="Arial"/>
                <a:ea typeface="Arial"/>
                <a:cs typeface="Arial"/>
              </a:rPr>
              <a:t>Community</a:t>
            </a:r>
            <a:r>
              <a:rPr lang="es-MX" sz="2000" b="0" i="0" strike="noStrike" cap="none" spc="0" baseline="0" dirty="0">
                <a:solidFill>
                  <a:srgbClr val="000000"/>
                </a:solidFill>
                <a:effectLst/>
                <a:latin typeface="Arial"/>
                <a:ea typeface="Arial"/>
                <a:cs typeface="Arial"/>
              </a:rPr>
              <a:t> Living, ACL) de EE. UU., Departamento de Salud y Servicios Humanos, Washington, D.C., 20201 por un total de $6,161,072. Los esfuerzos del consejo son de quienes reciben la concesión y no necesariamente representan las </a:t>
            </a:r>
            <a:r>
              <a:rPr lang="es-MX" sz="2000" dirty="0">
                <a:solidFill>
                  <a:srgbClr val="000000"/>
                </a:solidFill>
                <a:latin typeface="Arial"/>
                <a:ea typeface="Arial"/>
                <a:cs typeface="Arial"/>
              </a:rPr>
              <a:t>opiniones</a:t>
            </a:r>
            <a:r>
              <a:rPr lang="es-MX" sz="2000" b="0" i="0" strike="noStrike" cap="none" spc="0" baseline="0" dirty="0">
                <a:solidFill>
                  <a:srgbClr val="000000"/>
                </a:solidFill>
                <a:effectLst/>
                <a:latin typeface="Arial"/>
                <a:ea typeface="Arial"/>
                <a:cs typeface="Arial"/>
              </a:rPr>
              <a:t> oficiales de ACL, HHS ni del gobierno ni son endosadas por estos.</a:t>
            </a:r>
          </a:p>
        </p:txBody>
      </p:sp>
      <p:sp>
        <p:nvSpPr>
          <p:cNvPr id="6" name="TextBox 5">
            <a:extLst>
              <a:ext uri="{FF2B5EF4-FFF2-40B4-BE49-F238E27FC236}">
                <a16:creationId xmlns:a16="http://schemas.microsoft.com/office/drawing/2014/main" id="{774AA16D-3696-3E85-CEDF-68AB55C95C1A}"/>
              </a:ext>
            </a:extLst>
          </p:cNvPr>
          <p:cNvSpPr txBox="1"/>
          <p:nvPr/>
        </p:nvSpPr>
        <p:spPr>
          <a:xfrm>
            <a:off x="1736035" y="1709530"/>
            <a:ext cx="2662378" cy="2585323"/>
          </a:xfrm>
          <a:prstGeom prst="rect">
            <a:avLst/>
          </a:prstGeom>
          <a:solidFill>
            <a:schemeClr val="bg1"/>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E7AC28A8-9281-5120-C1B7-566AD2092CC5}"/>
              </a:ext>
            </a:extLst>
          </p:cNvPr>
          <p:cNvPicPr>
            <a:picLocks noChangeAspect="1"/>
          </p:cNvPicPr>
          <p:nvPr/>
        </p:nvPicPr>
        <p:blipFill>
          <a:blip r:embed="rId6"/>
          <a:stretch>
            <a:fillRect/>
          </a:stretch>
        </p:blipFill>
        <p:spPr>
          <a:xfrm>
            <a:off x="0" y="2107093"/>
            <a:ext cx="4462202" cy="1852623"/>
          </a:xfrm>
          <a:prstGeom prst="rect">
            <a:avLst/>
          </a:prstGeom>
        </p:spPr>
      </p:pic>
    </p:spTree>
    <p:extLst>
      <p:ext uri="{BB962C8B-B14F-4D97-AF65-F5344CB8AC3E}">
        <p14:creationId xmlns:p14="http://schemas.microsoft.com/office/powerpoint/2010/main" val="310915033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t="77386"/>
          <a:stretch>
            <a:fillRect/>
          </a:stretch>
        </p:blipFill>
        <p:spPr>
          <a:xfrm>
            <a:off x="0" y="5696607"/>
            <a:ext cx="12192000" cy="116139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p:cNvSpPr txBox="1"/>
          <p:nvPr/>
        </p:nvSpPr>
        <p:spPr>
          <a:xfrm>
            <a:off x="8967435" y="6456591"/>
            <a:ext cx="3224565" cy="4014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7845" y="232908"/>
            <a:ext cx="2696309" cy="1160616"/>
          </a:xfrm>
          <a:prstGeom prst="rect">
            <a:avLst/>
          </a:prstGeom>
        </p:spPr>
      </p:pic>
      <p:sp>
        <p:nvSpPr>
          <p:cNvPr id="9" name="Rectangle 8">
            <a:extLst>
              <a:ext uri="{FF2B5EF4-FFF2-40B4-BE49-F238E27FC236}">
                <a16:creationId xmlns:a16="http://schemas.microsoft.com/office/drawing/2014/main" id="{D0963D4D-BD4A-44CA-A530-09A965D4B542}"/>
              </a:ext>
            </a:extLst>
          </p:cNvPr>
          <p:cNvSpPr/>
          <p:nvPr/>
        </p:nvSpPr>
        <p:spPr>
          <a:xfrm>
            <a:off x="515815" y="1442925"/>
            <a:ext cx="11244385" cy="5016758"/>
          </a:xfrm>
          <a:prstGeom prst="rect">
            <a:avLst/>
          </a:prstGeom>
        </p:spPr>
        <p:txBody>
          <a:bodyPr wrap="square">
            <a:spAutoFit/>
          </a:bodyPr>
          <a:lstStyle/>
          <a:p>
            <a:r>
              <a:rPr lang="es-MX" sz="1500" dirty="0"/>
              <a:t>Este programa de estudios se ofrece en línea sin costo. Puede usar estos recursos en su formato original, solo para fines educativos. Por favor, atribuye el crédito de manera debida a </a:t>
            </a:r>
            <a:r>
              <a:rPr lang="es-MX" sz="1500" dirty="0" err="1"/>
              <a:t>The</a:t>
            </a:r>
            <a:r>
              <a:rPr lang="es-MX" sz="1500" dirty="0"/>
              <a:t> SAFE Alliance. (Consulte la cita en la parte inferior de la página). </a:t>
            </a:r>
            <a:endParaRPr lang="en-US" sz="1500" dirty="0"/>
          </a:p>
          <a:p>
            <a:endParaRPr lang="es-MX" sz="1500" dirty="0"/>
          </a:p>
          <a:p>
            <a:r>
              <a:rPr lang="es-MX" sz="1500" dirty="0"/>
              <a:t>Le pedimos que no modifique las imágenes, las diapositivas, ni los materiales de la planificación didáctica del programa de estudios. No puede usar el programa de estudios Mis derechos, mi vida (</a:t>
            </a:r>
            <a:r>
              <a:rPr lang="es-MX" sz="1500" dirty="0" err="1"/>
              <a:t>My</a:t>
            </a:r>
            <a:r>
              <a:rPr lang="es-MX" sz="1500" dirty="0"/>
              <a:t> </a:t>
            </a:r>
            <a:r>
              <a:rPr lang="es-MX" sz="1500" dirty="0" err="1"/>
              <a:t>Rights</a:t>
            </a:r>
            <a:r>
              <a:rPr lang="es-MX" sz="1500" dirty="0"/>
              <a:t> </a:t>
            </a:r>
            <a:r>
              <a:rPr lang="es-MX" sz="1500" dirty="0" err="1"/>
              <a:t>My</a:t>
            </a:r>
            <a:r>
              <a:rPr lang="es-MX" sz="1500" dirty="0"/>
              <a:t> </a:t>
            </a:r>
            <a:r>
              <a:rPr lang="es-MX" sz="1500" dirty="0" err="1"/>
              <a:t>Life</a:t>
            </a:r>
            <a:r>
              <a:rPr lang="es-MX" sz="1500" dirty="0"/>
              <a:t>) (para mayores de 18 años o para preparatoria) para fines comerciales (entre otros, para vender talleres que usted facilite con base en él, para crear enlaces o sitios web para redistribuir cualquier material asociado con el programa de estudios Mis derechos, mi vida o </a:t>
            </a:r>
            <a:r>
              <a:rPr lang="es-MX" sz="1500" dirty="0" err="1"/>
              <a:t>My</a:t>
            </a:r>
            <a:r>
              <a:rPr lang="es-MX" sz="1500" dirty="0"/>
              <a:t> </a:t>
            </a:r>
            <a:r>
              <a:rPr lang="es-MX" sz="1500" dirty="0" err="1"/>
              <a:t>Rights</a:t>
            </a:r>
            <a:r>
              <a:rPr lang="es-MX" sz="1500" dirty="0"/>
              <a:t> </a:t>
            </a:r>
            <a:r>
              <a:rPr lang="es-MX" sz="1500" dirty="0" err="1"/>
              <a:t>My</a:t>
            </a:r>
            <a:r>
              <a:rPr lang="es-MX" sz="1500" dirty="0"/>
              <a:t> </a:t>
            </a:r>
            <a:r>
              <a:rPr lang="es-MX" sz="1500" dirty="0" err="1"/>
              <a:t>Life</a:t>
            </a:r>
            <a:r>
              <a:rPr lang="es-MX" sz="1500" dirty="0"/>
              <a:t> de SAFE). </a:t>
            </a:r>
            <a:endParaRPr lang="en-US" sz="1500" dirty="0"/>
          </a:p>
          <a:p>
            <a:endParaRPr lang="es-ES" sz="1500" dirty="0"/>
          </a:p>
          <a:p>
            <a:r>
              <a:rPr lang="es-ES" sz="1500" dirty="0"/>
              <a:t>Este recurso, </a:t>
            </a:r>
            <a:r>
              <a:rPr lang="es-ES" sz="1500" i="1" dirty="0"/>
              <a:t>Mis derechos, mi vida: un plan de estudios para relaciones más sanas (</a:t>
            </a:r>
            <a:r>
              <a:rPr lang="es-ES" sz="1500" i="1" dirty="0" err="1"/>
              <a:t>My</a:t>
            </a:r>
            <a:r>
              <a:rPr lang="es-ES" sz="1500" i="1" dirty="0"/>
              <a:t> </a:t>
            </a:r>
            <a:r>
              <a:rPr lang="es-ES" sz="1500" i="1" dirty="0" err="1"/>
              <a:t>Rights</a:t>
            </a:r>
            <a:r>
              <a:rPr lang="es-ES" sz="1500" i="1" dirty="0"/>
              <a:t> </a:t>
            </a:r>
            <a:r>
              <a:rPr lang="es-ES" sz="1500" i="1" dirty="0" err="1"/>
              <a:t>My</a:t>
            </a:r>
            <a:r>
              <a:rPr lang="es-ES" sz="1500" i="1" dirty="0"/>
              <a:t> </a:t>
            </a:r>
            <a:r>
              <a:rPr lang="es-ES" sz="1500" i="1" dirty="0" err="1"/>
              <a:t>Life</a:t>
            </a:r>
            <a:r>
              <a:rPr lang="es-ES" sz="1500" i="1" dirty="0"/>
              <a:t>: A </a:t>
            </a:r>
            <a:r>
              <a:rPr lang="es-ES" sz="1500" i="1" dirty="0" err="1"/>
              <a:t>curriculum</a:t>
            </a:r>
            <a:r>
              <a:rPr lang="es-ES" sz="1500" i="1" dirty="0"/>
              <a:t> </a:t>
            </a:r>
            <a:r>
              <a:rPr lang="es-ES" sz="1500" i="1" dirty="0" err="1"/>
              <a:t>for</a:t>
            </a:r>
            <a:r>
              <a:rPr lang="es-ES" sz="1500" i="1" dirty="0"/>
              <a:t> </a:t>
            </a:r>
            <a:r>
              <a:rPr lang="es-ES" sz="1500" i="1" dirty="0" err="1"/>
              <a:t>healthier</a:t>
            </a:r>
            <a:r>
              <a:rPr lang="es-ES" sz="1500" i="1" dirty="0"/>
              <a:t> </a:t>
            </a:r>
            <a:r>
              <a:rPr lang="es-ES" sz="1500" i="1" dirty="0" err="1"/>
              <a:t>relationships</a:t>
            </a:r>
            <a:r>
              <a:rPr lang="es-ES" sz="1500" i="1" dirty="0"/>
              <a:t>)</a:t>
            </a:r>
            <a:r>
              <a:rPr lang="es-ES" sz="1500" dirty="0"/>
              <a:t> para estudiantes de preparatoria (grados 9 a 12) se basa en la versión original </a:t>
            </a:r>
            <a:r>
              <a:rPr lang="es-ES" sz="1500" i="1" dirty="0"/>
              <a:t>Mis derechos, mi vida: un plan de estudios para relaciones más sanas (</a:t>
            </a:r>
            <a:r>
              <a:rPr lang="es-ES" sz="1500" i="1" dirty="0" err="1"/>
              <a:t>My</a:t>
            </a:r>
            <a:r>
              <a:rPr lang="es-ES" sz="1500" i="1" dirty="0"/>
              <a:t> </a:t>
            </a:r>
            <a:r>
              <a:rPr lang="es-ES" sz="1500" i="1" dirty="0" err="1"/>
              <a:t>Rights</a:t>
            </a:r>
            <a:r>
              <a:rPr lang="es-ES" sz="1500" i="1" dirty="0"/>
              <a:t> </a:t>
            </a:r>
            <a:r>
              <a:rPr lang="es-ES" sz="1500" i="1" dirty="0" err="1"/>
              <a:t>My</a:t>
            </a:r>
            <a:r>
              <a:rPr lang="es-ES" sz="1500" i="1" dirty="0"/>
              <a:t> </a:t>
            </a:r>
            <a:r>
              <a:rPr lang="es-ES" sz="1500" i="1" dirty="0" err="1"/>
              <a:t>Life</a:t>
            </a:r>
            <a:r>
              <a:rPr lang="es-ES" sz="1500" i="1" dirty="0"/>
              <a:t>: A </a:t>
            </a:r>
            <a:r>
              <a:rPr lang="es-ES" sz="1500" i="1" dirty="0" err="1"/>
              <a:t>curriculum</a:t>
            </a:r>
            <a:r>
              <a:rPr lang="es-ES" sz="1500" i="1" dirty="0"/>
              <a:t> </a:t>
            </a:r>
            <a:r>
              <a:rPr lang="es-ES" sz="1500" i="1" dirty="0" err="1"/>
              <a:t>for</a:t>
            </a:r>
            <a:r>
              <a:rPr lang="es-ES" sz="1500" i="1" dirty="0"/>
              <a:t> </a:t>
            </a:r>
            <a:r>
              <a:rPr lang="es-ES" sz="1500" i="1" dirty="0" err="1"/>
              <a:t>safer</a:t>
            </a:r>
            <a:r>
              <a:rPr lang="es-ES" sz="1500" i="1" dirty="0"/>
              <a:t> </a:t>
            </a:r>
            <a:r>
              <a:rPr lang="es-ES" sz="1500" i="1" dirty="0" err="1"/>
              <a:t>relationships</a:t>
            </a:r>
            <a:r>
              <a:rPr lang="es-ES" sz="1500" i="1" dirty="0"/>
              <a:t>) </a:t>
            </a:r>
            <a:r>
              <a:rPr lang="es-ES" sz="1500" dirty="0"/>
              <a:t>para mayores de 18 años escrita por Megan </a:t>
            </a:r>
            <a:r>
              <a:rPr lang="es-ES" sz="1500" dirty="0" err="1"/>
              <a:t>Westmore</a:t>
            </a:r>
            <a:r>
              <a:rPr lang="es-ES" sz="1500" dirty="0"/>
              <a:t>, Heidi </a:t>
            </a:r>
            <a:r>
              <a:rPr lang="es-ES" sz="1500" dirty="0" err="1"/>
              <a:t>Lersch</a:t>
            </a:r>
            <a:r>
              <a:rPr lang="es-ES" sz="1500" dirty="0"/>
              <a:t> y editada por Schwartz, M. (2022). </a:t>
            </a:r>
            <a:r>
              <a:rPr lang="es-MX" sz="1500" dirty="0"/>
              <a:t>La venta de materiales de </a:t>
            </a:r>
            <a:r>
              <a:rPr lang="es-MX" sz="1500" dirty="0" err="1"/>
              <a:t>My</a:t>
            </a:r>
            <a:r>
              <a:rPr lang="es-MX" sz="1500" dirty="0"/>
              <a:t> </a:t>
            </a:r>
            <a:r>
              <a:rPr lang="es-MX" sz="1500" dirty="0" err="1"/>
              <a:t>Rights</a:t>
            </a:r>
            <a:r>
              <a:rPr lang="es-MX" sz="1500" dirty="0"/>
              <a:t> </a:t>
            </a:r>
            <a:r>
              <a:rPr lang="es-MX" sz="1500" dirty="0" err="1"/>
              <a:t>My</a:t>
            </a:r>
            <a:r>
              <a:rPr lang="es-MX" sz="1500" dirty="0"/>
              <a:t> </a:t>
            </a:r>
            <a:r>
              <a:rPr lang="es-MX" sz="1500" dirty="0" err="1"/>
              <a:t>Life</a:t>
            </a:r>
            <a:r>
              <a:rPr lang="es-MX" sz="1500" dirty="0"/>
              <a:t>: A </a:t>
            </a:r>
            <a:r>
              <a:rPr lang="es-MX" sz="1500" dirty="0" err="1"/>
              <a:t>Curriculum</a:t>
            </a:r>
            <a:r>
              <a:rPr lang="es-MX" sz="1500" dirty="0"/>
              <a:t> </a:t>
            </a:r>
            <a:r>
              <a:rPr lang="es-MX" sz="1500" dirty="0" err="1"/>
              <a:t>for</a:t>
            </a:r>
            <a:r>
              <a:rPr lang="es-MX" sz="1500" dirty="0"/>
              <a:t> </a:t>
            </a:r>
            <a:r>
              <a:rPr lang="es-MX" sz="1500" dirty="0" err="1"/>
              <a:t>Safer</a:t>
            </a:r>
            <a:r>
              <a:rPr lang="es-MX" sz="1500" dirty="0"/>
              <a:t> </a:t>
            </a:r>
            <a:r>
              <a:rPr lang="es-MX" sz="1500" dirty="0" err="1"/>
              <a:t>Relationships</a:t>
            </a:r>
            <a:r>
              <a:rPr lang="es-MX" sz="1500" dirty="0"/>
              <a:t> (Mis derechos mi vida: un programa de estudios para relaciones más seguras) es una infracción directa de las leyes de derechos de autor.</a:t>
            </a:r>
            <a:endParaRPr lang="en-US" sz="1500" dirty="0"/>
          </a:p>
          <a:p>
            <a:endParaRPr lang="es-ES" sz="1500" dirty="0"/>
          </a:p>
          <a:p>
            <a:r>
              <a:rPr lang="es-ES" sz="1500" dirty="0" err="1"/>
              <a:t>Burleson</a:t>
            </a:r>
            <a:r>
              <a:rPr lang="es-ES" sz="1500" dirty="0"/>
              <a:t>, Anna Belle y </a:t>
            </a:r>
            <a:r>
              <a:rPr lang="es-ES" sz="1500" dirty="0" err="1"/>
              <a:t>Benitez</a:t>
            </a:r>
            <a:r>
              <a:rPr lang="es-ES" sz="1500" dirty="0"/>
              <a:t>, Sophie (2026) proporcionaron una leve modificación y abreviaron el plan de estudios original (</a:t>
            </a:r>
            <a:r>
              <a:rPr lang="es-ES" sz="1500" dirty="0" err="1"/>
              <a:t>Westmore</a:t>
            </a:r>
            <a:r>
              <a:rPr lang="es-ES" sz="1500" dirty="0"/>
              <a:t> &amp; </a:t>
            </a:r>
            <a:r>
              <a:rPr lang="es-ES" sz="1500" dirty="0" err="1"/>
              <a:t>Lersch</a:t>
            </a:r>
            <a:r>
              <a:rPr lang="es-ES" sz="1500" dirty="0"/>
              <a:t>, 2022) para ofrecer un recurso apropiado para la edad de estudiantes de preparatoria (grados 9 a 12). </a:t>
            </a:r>
            <a:r>
              <a:rPr lang="en-US" sz="1500" dirty="0"/>
              <a:t>Schwartz, M. (Ed.). The SAFE Alliance, Austin, Texas. </a:t>
            </a:r>
          </a:p>
          <a:p>
            <a:endParaRPr lang="en-US" sz="1500" dirty="0"/>
          </a:p>
          <a:p>
            <a:r>
              <a:rPr lang="en-US" sz="1500" dirty="0"/>
              <a:t>Westmore, M. y Lersch, H. (2021 o 2022). </a:t>
            </a:r>
            <a:r>
              <a:rPr lang="en-US" sz="1500" i="1" dirty="0"/>
              <a:t>My Rights My Life: A Curriculum for Safer Relationships</a:t>
            </a:r>
            <a:r>
              <a:rPr lang="en-US" sz="1500" dirty="0"/>
              <a:t>.  </a:t>
            </a:r>
            <a:r>
              <a:rPr lang="es-MX" sz="1500" dirty="0"/>
              <a:t>Schwartz, M. (Ed.). </a:t>
            </a:r>
            <a:r>
              <a:rPr lang="es-MX" sz="1500" dirty="0" err="1"/>
              <a:t>The</a:t>
            </a:r>
            <a:r>
              <a:rPr lang="es-MX" sz="1500" dirty="0"/>
              <a:t> SAFE Alliance. Austin, TX.</a:t>
            </a:r>
            <a:endParaRPr lang="en-US" sz="1500" dirty="0">
              <a:effectLst/>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872507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6479281" y="1085409"/>
            <a:ext cx="4369548"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Compartir nombres </a:t>
            </a:r>
          </a:p>
          <a:p>
            <a:pPr algn="ctr"/>
            <a:r>
              <a:rPr lang="es-MX" sz="2800" b="0" i="0" strike="noStrike" cap="none" spc="0" baseline="0" dirty="0">
                <a:solidFill>
                  <a:srgbClr val="000000"/>
                </a:solidFill>
                <a:effectLst/>
                <a:latin typeface="Tahoma"/>
                <a:ea typeface="Tahoma"/>
                <a:cs typeface="Tahoma"/>
              </a:rPr>
              <a:t>y pronombres</a:t>
            </a:r>
          </a:p>
        </p:txBody>
      </p:sp>
      <p:sp>
        <p:nvSpPr>
          <p:cNvPr id="11" name="TextBox 10"/>
          <p:cNvSpPr txBox="1"/>
          <p:nvPr/>
        </p:nvSpPr>
        <p:spPr>
          <a:xfrm>
            <a:off x="4628803" y="2491813"/>
            <a:ext cx="5639956"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Hablar sobre la clase </a:t>
            </a:r>
            <a:r>
              <a:rPr lang="es-MX" sz="2800" b="0" strike="noStrike" cap="none" spc="0" baseline="0" dirty="0">
                <a:solidFill>
                  <a:srgbClr val="000000"/>
                </a:solidFill>
                <a:effectLst/>
                <a:latin typeface="Tahoma"/>
                <a:ea typeface="Tahoma"/>
                <a:cs typeface="Tahoma"/>
              </a:rPr>
              <a:t>Mis derechos, mi vida</a:t>
            </a:r>
          </a:p>
        </p:txBody>
      </p:sp>
      <p:sp>
        <p:nvSpPr>
          <p:cNvPr id="13" name="TextBox 12"/>
          <p:cNvSpPr txBox="1"/>
          <p:nvPr/>
        </p:nvSpPr>
        <p:spPr>
          <a:xfrm>
            <a:off x="3610707" y="3532565"/>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Poner las reglas del salón</a:t>
            </a:r>
          </a:p>
        </p:txBody>
      </p:sp>
      <p:sp>
        <p:nvSpPr>
          <p:cNvPr id="14" name="TextBox 13"/>
          <p:cNvSpPr txBox="1"/>
          <p:nvPr/>
        </p:nvSpPr>
        <p:spPr>
          <a:xfrm>
            <a:off x="7802278" y="5673053"/>
            <a:ext cx="4148574" cy="523220"/>
          </a:xfrm>
          <a:prstGeom prst="rect">
            <a:avLst/>
          </a:prstGeom>
          <a:noFill/>
        </p:spPr>
        <p:txBody>
          <a:bodyPr wrap="square" rtlCol="0">
            <a:spAutoFit/>
          </a:bodyPr>
          <a:lstStyle/>
          <a:p>
            <a:pPr algn="ctr"/>
            <a:r>
              <a:rPr lang="es-MX" sz="2800" dirty="0">
                <a:solidFill>
                  <a:srgbClr val="000000"/>
                </a:solidFill>
                <a:latin typeface="Tahoma"/>
                <a:ea typeface="Tahoma"/>
                <a:cs typeface="Tahoma"/>
              </a:rPr>
              <a:t>¡Gusto conocerte!</a:t>
            </a:r>
            <a:endParaRPr lang="es-MX" sz="2800" b="0" i="0" strike="noStrike" cap="none" spc="0" baseline="0" dirty="0">
              <a:solidFill>
                <a:srgbClr val="000000"/>
              </a:solidFill>
              <a:effectLst/>
              <a:latin typeface="Tahoma"/>
              <a:ea typeface="Tahoma"/>
              <a:cs typeface="Tahoma"/>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935" y="1520667"/>
            <a:ext cx="3156610" cy="1776581"/>
          </a:xfrm>
          <a:prstGeom prst="rect">
            <a:avLst/>
          </a:prstGeom>
        </p:spPr>
      </p:pic>
      <p:sp>
        <p:nvSpPr>
          <p:cNvPr id="15" name="TextBox 14"/>
          <p:cNvSpPr txBox="1"/>
          <p:nvPr/>
        </p:nvSpPr>
        <p:spPr>
          <a:xfrm>
            <a:off x="4277642" y="4674906"/>
            <a:ext cx="268827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p>
        </p:txBody>
      </p:sp>
      <p:pic>
        <p:nvPicPr>
          <p:cNvPr id="16" name="Picture 15"/>
          <p:cNvPicPr>
            <a:picLocks noChangeAspect="1"/>
          </p:cNvPicPr>
          <p:nvPr/>
        </p:nvPicPr>
        <p:blipFill>
          <a:blip r:embed="rId5"/>
          <a:stretch>
            <a:fillRect/>
          </a:stretch>
        </p:blipFill>
        <p:spPr>
          <a:xfrm>
            <a:off x="2464277" y="4442660"/>
            <a:ext cx="1813365" cy="1269928"/>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l="18780" r="25140"/>
          <a:stretch>
            <a:fillRect/>
          </a:stretch>
        </p:blipFill>
        <p:spPr>
          <a:xfrm>
            <a:off x="2559182" y="3297247"/>
            <a:ext cx="1051525" cy="1056945"/>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t="36239" r="81412" b="29060"/>
          <a:stretch>
            <a:fillRect/>
          </a:stretch>
        </p:blipFill>
        <p:spPr>
          <a:xfrm>
            <a:off x="6301731" y="5027709"/>
            <a:ext cx="1500546" cy="1579076"/>
          </a:xfrm>
          <a:prstGeom prst="rect">
            <a:avLst/>
          </a:prstGeom>
        </p:spPr>
      </p:pic>
      <p:sp>
        <p:nvSpPr>
          <p:cNvPr id="22" name="Footer Placeholder 3"/>
          <p:cNvSpPr txBox="1"/>
          <p:nvPr/>
        </p:nvSpPr>
        <p:spPr>
          <a:xfrm>
            <a:off x="8287492" y="6500069"/>
            <a:ext cx="3663360" cy="293827"/>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29" name="Group 28"/>
          <p:cNvGrpSpPr/>
          <p:nvPr/>
        </p:nvGrpSpPr>
        <p:grpSpPr>
          <a:xfrm>
            <a:off x="1927123" y="214700"/>
            <a:ext cx="4947572" cy="646331"/>
            <a:chOff x="2143433" y="259759"/>
            <a:chExt cx="3903086" cy="646331"/>
          </a:xfrm>
        </p:grpSpPr>
        <p:sp>
          <p:nvSpPr>
            <p:cNvPr id="30" name="Rectangle 29"/>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143433" y="259759"/>
              <a:ext cx="390308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grpSp>
      <p:sp>
        <p:nvSpPr>
          <p:cNvPr id="33" name="Oval 32"/>
          <p:cNvSpPr/>
          <p:nvPr/>
        </p:nvSpPr>
        <p:spPr>
          <a:xfrm>
            <a:off x="6965919" y="674174"/>
            <a:ext cx="987234" cy="4316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668772" y="3395552"/>
            <a:ext cx="680484" cy="137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b="0" i="0" strike="noStrike" cap="none" spc="0" baseline="0">
                <a:solidFill>
                  <a:srgbClr val="FFFFFF"/>
                </a:solidFill>
                <a:effectLst/>
                <a:latin typeface="Calibri"/>
                <a:ea typeface="Calibri"/>
                <a:cs typeface="Calibri"/>
              </a:rPr>
              <a:t>c</a:t>
            </a:r>
            <a:endParaRPr lang="en-US"/>
          </a:p>
        </p:txBody>
      </p:sp>
      <p:sp>
        <p:nvSpPr>
          <p:cNvPr id="43" name="Rectangle 42"/>
          <p:cNvSpPr/>
          <p:nvPr/>
        </p:nvSpPr>
        <p:spPr>
          <a:xfrm>
            <a:off x="2827617" y="3562784"/>
            <a:ext cx="383416" cy="251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b="0" i="0" strike="noStrike" cap="none" spc="0" baseline="0">
                <a:solidFill>
                  <a:srgbClr val="FFFFFF"/>
                </a:solidFill>
                <a:effectLst/>
                <a:latin typeface="Calibri"/>
                <a:ea typeface="Calibri"/>
                <a:cs typeface="Calibri"/>
              </a:rPr>
              <a:t>c</a:t>
            </a:r>
            <a:endParaRPr lang="en-US"/>
          </a:p>
        </p:txBody>
      </p:sp>
      <p:sp>
        <p:nvSpPr>
          <p:cNvPr id="44" name="TextBox 43"/>
          <p:cNvSpPr txBox="1"/>
          <p:nvPr/>
        </p:nvSpPr>
        <p:spPr>
          <a:xfrm>
            <a:off x="2608697" y="3332153"/>
            <a:ext cx="783090" cy="396240"/>
          </a:xfrm>
          <a:prstGeom prst="rect">
            <a:avLst/>
          </a:prstGeom>
          <a:noFill/>
        </p:spPr>
        <p:txBody>
          <a:bodyPr wrap="square" rtlCol="0">
            <a:spAutoFit/>
          </a:bodyPr>
          <a:lstStyle/>
          <a:p>
            <a:r>
              <a:rPr lang="es-MX" sz="1000" b="0" i="0" strike="noStrike" cap="none" spc="0" baseline="0">
                <a:solidFill>
                  <a:srgbClr val="000000"/>
                </a:solidFill>
                <a:effectLst/>
                <a:latin typeface="Calibri"/>
                <a:ea typeface="Calibri"/>
                <a:cs typeface="Calibri"/>
              </a:rPr>
              <a:t>Reglas del salón</a:t>
            </a:r>
            <a:endParaRPr lang="en-US" sz="1000"/>
          </a:p>
        </p:txBody>
      </p:sp>
      <p:sp>
        <p:nvSpPr>
          <p:cNvPr id="45" name="TextBox 44"/>
          <p:cNvSpPr txBox="1"/>
          <p:nvPr/>
        </p:nvSpPr>
        <p:spPr>
          <a:xfrm>
            <a:off x="2690037" y="3545718"/>
            <a:ext cx="783090" cy="243840"/>
          </a:xfrm>
          <a:prstGeom prst="rect">
            <a:avLst/>
          </a:prstGeom>
          <a:noFill/>
        </p:spPr>
        <p:txBody>
          <a:bodyPr wrap="square" rtlCol="0">
            <a:spAutoFit/>
          </a:bodyPr>
          <a:lstStyle/>
          <a:p>
            <a:r>
              <a:rPr lang="es-MX" sz="1000" b="0" i="0" strike="noStrike" cap="none" spc="0" baseline="0">
                <a:solidFill>
                  <a:srgbClr val="000000"/>
                </a:solidFill>
                <a:effectLst/>
                <a:latin typeface="Calibri"/>
                <a:ea typeface="Calibri"/>
                <a:cs typeface="Calibri"/>
              </a:rPr>
              <a:t>Respeto</a:t>
            </a:r>
            <a:endParaRPr lang="en-US" sz="1000"/>
          </a:p>
        </p:txBody>
      </p:sp>
    </p:spTree>
    <p:extLst>
      <p:ext uri="{BB962C8B-B14F-4D97-AF65-F5344CB8AC3E}">
        <p14:creationId xmlns:p14="http://schemas.microsoft.com/office/powerpoint/2010/main" val="83212276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7208" y="0"/>
            <a:ext cx="2088777" cy="1694330"/>
          </a:xfrm>
          <a:prstGeom prst="rect">
            <a:avLst/>
          </a:prstGeom>
        </p:spPr>
      </p:pic>
      <p:grpSp>
        <p:nvGrpSpPr>
          <p:cNvPr id="2" name="Group 1"/>
          <p:cNvGrpSpPr/>
          <p:nvPr/>
        </p:nvGrpSpPr>
        <p:grpSpPr>
          <a:xfrm>
            <a:off x="1370405" y="-114300"/>
            <a:ext cx="3996801" cy="6929696"/>
            <a:chOff x="8077561" y="67899"/>
            <a:chExt cx="3996801" cy="6929696"/>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rcRect l="48264"/>
            <a:stretch>
              <a:fillRect/>
            </a:stretch>
          </p:blipFill>
          <p:spPr>
            <a:xfrm>
              <a:off x="8152751" y="2810281"/>
              <a:ext cx="3843189" cy="4187314"/>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r="56618" b="36444"/>
            <a:stretch>
              <a:fillRect/>
            </a:stretch>
          </p:blipFill>
          <p:spPr>
            <a:xfrm>
              <a:off x="8077561" y="67899"/>
              <a:ext cx="3938978" cy="3252862"/>
            </a:xfrm>
            <a:prstGeom prst="rect">
              <a:avLst/>
            </a:prstGeom>
          </p:spPr>
        </p:pic>
        <p:sp>
          <p:nvSpPr>
            <p:cNvPr id="23" name="TextBox 22"/>
            <p:cNvSpPr txBox="1"/>
            <p:nvPr/>
          </p:nvSpPr>
          <p:spPr>
            <a:xfrm>
              <a:off x="8302276" y="5799031"/>
              <a:ext cx="1019908" cy="646331"/>
            </a:xfrm>
            <a:prstGeom prst="rect">
              <a:avLst/>
            </a:prstGeom>
            <a:solidFill>
              <a:schemeClr val="bg1"/>
            </a:solidFill>
            <a:ln w="57150">
              <a:solidFill>
                <a:schemeClr val="tx1"/>
              </a:solidFill>
            </a:ln>
          </p:spPr>
          <p:txBody>
            <a:bodyPr wrap="square" rtlCol="0">
              <a:spAutoFit/>
            </a:bodyPr>
            <a:lstStyle/>
            <a:p>
              <a:pPr algn="ctr"/>
              <a:r>
                <a:rPr lang="es-MX" sz="1800" b="0" i="0" strike="noStrike" cap="none" spc="0" baseline="0" dirty="0">
                  <a:solidFill>
                    <a:srgbClr val="000000"/>
                  </a:solidFill>
                  <a:effectLst/>
                  <a:latin typeface="Tahoma"/>
                  <a:ea typeface="Tahoma"/>
                  <a:cs typeface="Tahoma"/>
                </a:rPr>
                <a:t>Hombre </a:t>
              </a:r>
            </a:p>
            <a:p>
              <a:pPr algn="ctr"/>
              <a:r>
                <a:rPr lang="es-MX" dirty="0">
                  <a:solidFill>
                    <a:srgbClr val="000000"/>
                  </a:solidFill>
                  <a:latin typeface="Tahoma"/>
                  <a:ea typeface="Tahoma"/>
                  <a:cs typeface="Tahoma"/>
                </a:rPr>
                <a:t>É</a:t>
              </a:r>
              <a:r>
                <a:rPr lang="es-MX" sz="1800" b="0" i="0" strike="noStrike" cap="none" spc="0" baseline="0" dirty="0">
                  <a:solidFill>
                    <a:srgbClr val="000000"/>
                  </a:solidFill>
                  <a:effectLst/>
                  <a:latin typeface="Tahoma"/>
                  <a:ea typeface="Tahoma"/>
                  <a:cs typeface="Tahoma"/>
                </a:rPr>
                <a:t>l</a:t>
              </a:r>
            </a:p>
          </p:txBody>
        </p:sp>
        <p:sp>
          <p:nvSpPr>
            <p:cNvPr id="24" name="TextBox 23"/>
            <p:cNvSpPr txBox="1"/>
            <p:nvPr/>
          </p:nvSpPr>
          <p:spPr>
            <a:xfrm>
              <a:off x="9591255" y="5836627"/>
              <a:ext cx="1019908" cy="640080"/>
            </a:xfrm>
            <a:prstGeom prst="rect">
              <a:avLst/>
            </a:prstGeom>
            <a:solidFill>
              <a:schemeClr val="bg1"/>
            </a:solidFill>
            <a:ln w="57150">
              <a:solidFill>
                <a:schemeClr val="tx1"/>
              </a:solidFill>
            </a:ln>
          </p:spPr>
          <p:txBody>
            <a:bodyPr wrap="square" rtlCol="0">
              <a:spAutoFit/>
            </a:bodyPr>
            <a:lstStyle/>
            <a:p>
              <a:pPr algn="ctr"/>
              <a:r>
                <a:rPr lang="es-MX" sz="1800" b="0" i="0" strike="noStrike" cap="none" spc="0" baseline="0">
                  <a:solidFill>
                    <a:srgbClr val="000000"/>
                  </a:solidFill>
                  <a:effectLst/>
                  <a:latin typeface="Tahoma"/>
                  <a:ea typeface="Tahoma"/>
                  <a:cs typeface="Tahoma"/>
                </a:rPr>
                <a:t>Mujer</a:t>
              </a:r>
            </a:p>
            <a:p>
              <a:pPr algn="ctr"/>
              <a:r>
                <a:rPr lang="es-MX" sz="1800" b="0" i="0" strike="noStrike" cap="none" spc="0" baseline="0">
                  <a:solidFill>
                    <a:srgbClr val="000000"/>
                  </a:solidFill>
                  <a:effectLst/>
                  <a:latin typeface="Tahoma"/>
                  <a:ea typeface="Tahoma"/>
                  <a:cs typeface="Tahoma"/>
                </a:rPr>
                <a:t>Ella</a:t>
              </a:r>
            </a:p>
          </p:txBody>
        </p:sp>
        <p:sp>
          <p:nvSpPr>
            <p:cNvPr id="25" name="TextBox 24"/>
            <p:cNvSpPr txBox="1"/>
            <p:nvPr/>
          </p:nvSpPr>
          <p:spPr>
            <a:xfrm>
              <a:off x="10785197" y="5698127"/>
              <a:ext cx="1289165" cy="914400"/>
            </a:xfrm>
            <a:prstGeom prst="rect">
              <a:avLst/>
            </a:prstGeom>
            <a:solidFill>
              <a:schemeClr val="bg1"/>
            </a:solidFill>
            <a:ln w="57150">
              <a:solidFill>
                <a:schemeClr val="tx1"/>
              </a:solidFill>
            </a:ln>
          </p:spPr>
          <p:txBody>
            <a:bodyPr wrap="square" rtlCol="0">
              <a:spAutoFit/>
            </a:bodyPr>
            <a:lstStyle/>
            <a:p>
              <a:pPr algn="ctr"/>
              <a:r>
                <a:rPr lang="es-MX" sz="1800" b="0" i="0" strike="noStrike" cap="none" spc="0" baseline="0">
                  <a:solidFill>
                    <a:srgbClr val="000000"/>
                  </a:solidFill>
                  <a:effectLst/>
                  <a:latin typeface="Tahoma"/>
                  <a:ea typeface="Tahoma"/>
                  <a:cs typeface="Tahoma"/>
                </a:rPr>
                <a:t>Persona </a:t>
              </a:r>
            </a:p>
            <a:p>
              <a:pPr algn="ctr"/>
              <a:r>
                <a:rPr lang="es-MX" sz="1800" b="0" i="0" strike="noStrike" cap="none" spc="0" baseline="0">
                  <a:solidFill>
                    <a:srgbClr val="000000"/>
                  </a:solidFill>
                  <a:effectLst/>
                  <a:latin typeface="Tahoma"/>
                  <a:ea typeface="Tahoma"/>
                  <a:cs typeface="Tahoma"/>
                </a:rPr>
                <a:t>no binaria</a:t>
              </a:r>
            </a:p>
            <a:p>
              <a:pPr algn="ctr"/>
              <a:r>
                <a:rPr lang="es-MX" sz="1800" b="0" i="0" strike="noStrike" cap="none" spc="0" baseline="0">
                  <a:solidFill>
                    <a:srgbClr val="000000"/>
                  </a:solidFill>
                  <a:effectLst/>
                  <a:latin typeface="Tahoma"/>
                  <a:ea typeface="Tahoma"/>
                  <a:cs typeface="Tahoma"/>
                </a:rPr>
                <a:t>Elle</a:t>
              </a:r>
            </a:p>
          </p:txBody>
        </p:sp>
      </p:grpSp>
      <p:sp>
        <p:nvSpPr>
          <p:cNvPr id="3" name="TextBox 2"/>
          <p:cNvSpPr txBox="1"/>
          <p:nvPr/>
        </p:nvSpPr>
        <p:spPr>
          <a:xfrm>
            <a:off x="9875851" y="787319"/>
            <a:ext cx="2079930" cy="553998"/>
          </a:xfrm>
          <a:prstGeom prst="rect">
            <a:avLst/>
          </a:prstGeom>
          <a:noFill/>
        </p:spPr>
        <p:txBody>
          <a:bodyPr wrap="square" rtlCol="0">
            <a:spAutoFit/>
          </a:bodyPr>
          <a:lstStyle/>
          <a:p>
            <a:r>
              <a:rPr lang="es-MX" sz="3000" b="1" i="0" strike="noStrike" cap="none" spc="0" baseline="0" dirty="0">
                <a:solidFill>
                  <a:srgbClr val="000000"/>
                </a:solidFill>
                <a:effectLst/>
                <a:latin typeface="Tahoma"/>
                <a:ea typeface="Tahoma"/>
                <a:cs typeface="Tahoma"/>
              </a:rPr>
              <a:t>Feliz</a:t>
            </a:r>
          </a:p>
        </p:txBody>
      </p:sp>
      <p:grpSp>
        <p:nvGrpSpPr>
          <p:cNvPr id="27" name="Group 26"/>
          <p:cNvGrpSpPr/>
          <p:nvPr/>
        </p:nvGrpSpPr>
        <p:grpSpPr>
          <a:xfrm>
            <a:off x="5932834" y="0"/>
            <a:ext cx="4186338" cy="6883151"/>
            <a:chOff x="3331365" y="-210699"/>
            <a:chExt cx="4186338" cy="7131921"/>
          </a:xfrm>
        </p:grpSpPr>
        <p:grpSp>
          <p:nvGrpSpPr>
            <p:cNvPr id="28" name="Group 27"/>
            <p:cNvGrpSpPr/>
            <p:nvPr/>
          </p:nvGrpSpPr>
          <p:grpSpPr>
            <a:xfrm>
              <a:off x="3331365" y="333733"/>
              <a:ext cx="1152652" cy="6091295"/>
              <a:chOff x="4075840" y="215720"/>
              <a:chExt cx="842676" cy="5062193"/>
            </a:xfrm>
          </p:grpSpPr>
          <p:pic>
            <p:nvPicPr>
              <p:cNvPr id="35" name="Picture 34"/>
              <p:cNvPicPr>
                <a:picLocks noChangeAspect="1"/>
              </p:cNvPicPr>
              <p:nvPr/>
            </p:nvPicPr>
            <p:blipFill>
              <a:blip r:embed="rId5">
                <a:extLst>
                  <a:ext uri="{28A0092B-C50C-407E-A947-70E740481C1C}">
                    <a14:useLocalDpi xmlns:a14="http://schemas.microsoft.com/office/drawing/2010/main" val="0"/>
                  </a:ext>
                </a:extLst>
              </a:blip>
              <a:srcRect t="29553" r="80478" b="19416"/>
              <a:stretch>
                <a:fillRect/>
              </a:stretch>
            </p:blipFill>
            <p:spPr>
              <a:xfrm>
                <a:off x="4075840" y="215720"/>
                <a:ext cx="842676" cy="1261138"/>
              </a:xfrm>
              <a:prstGeom prst="rect">
                <a:avLst/>
              </a:prstGeom>
            </p:spPr>
          </p:pic>
          <p:pic>
            <p:nvPicPr>
              <p:cNvPr id="36" name="Picture 35"/>
              <p:cNvPicPr>
                <a:picLocks noChangeAspect="1"/>
              </p:cNvPicPr>
              <p:nvPr/>
            </p:nvPicPr>
            <p:blipFill>
              <a:blip r:embed="rId6">
                <a:extLst>
                  <a:ext uri="{28A0092B-C50C-407E-A947-70E740481C1C}">
                    <a14:useLocalDpi xmlns:a14="http://schemas.microsoft.com/office/drawing/2010/main" val="0"/>
                  </a:ext>
                </a:extLst>
              </a:blip>
              <a:srcRect l="20491" t="29038" r="65078" b="19587"/>
              <a:stretch>
                <a:fillRect/>
              </a:stretch>
            </p:blipFill>
            <p:spPr>
              <a:xfrm>
                <a:off x="4288463" y="1476858"/>
                <a:ext cx="630053" cy="1284184"/>
              </a:xfrm>
              <a:prstGeom prst="rect">
                <a:avLst/>
              </a:prstGeom>
            </p:spPr>
          </p:pic>
          <p:pic>
            <p:nvPicPr>
              <p:cNvPr id="37" name="Picture 36"/>
              <p:cNvPicPr>
                <a:picLocks noChangeAspect="1"/>
              </p:cNvPicPr>
              <p:nvPr/>
            </p:nvPicPr>
            <p:blipFill>
              <a:blip r:embed="rId7">
                <a:extLst>
                  <a:ext uri="{28A0092B-C50C-407E-A947-70E740481C1C}">
                    <a14:useLocalDpi xmlns:a14="http://schemas.microsoft.com/office/drawing/2010/main" val="0"/>
                  </a:ext>
                </a:extLst>
              </a:blip>
              <a:srcRect l="33743" t="25344" r="49114" b="19845"/>
              <a:stretch>
                <a:fillRect/>
              </a:stretch>
            </p:blipFill>
            <p:spPr>
              <a:xfrm>
                <a:off x="4255540" y="2761042"/>
                <a:ext cx="662976" cy="1213613"/>
              </a:xfrm>
              <a:prstGeom prst="rect">
                <a:avLst/>
              </a:prstGeom>
            </p:spPr>
          </p:pic>
          <p:pic>
            <p:nvPicPr>
              <p:cNvPr id="38" name="Picture 37"/>
              <p:cNvPicPr>
                <a:picLocks noChangeAspect="1"/>
              </p:cNvPicPr>
              <p:nvPr/>
            </p:nvPicPr>
            <p:blipFill>
              <a:blip r:embed="rId8">
                <a:extLst>
                  <a:ext uri="{28A0092B-C50C-407E-A947-70E740481C1C}">
                    <a14:useLocalDpi xmlns:a14="http://schemas.microsoft.com/office/drawing/2010/main" val="0"/>
                  </a:ext>
                </a:extLst>
              </a:blip>
              <a:srcRect l="51388" t="26289" r="30501" b="14089"/>
              <a:stretch>
                <a:fillRect/>
              </a:stretch>
            </p:blipFill>
            <p:spPr>
              <a:xfrm>
                <a:off x="4251027" y="4029023"/>
                <a:ext cx="662631" cy="1248890"/>
              </a:xfrm>
              <a:prstGeom prst="rect">
                <a:avLst/>
              </a:prstGeom>
            </p:spPr>
          </p:pic>
        </p:grpSp>
        <p:grpSp>
          <p:nvGrpSpPr>
            <p:cNvPr id="29" name="Group 28"/>
            <p:cNvGrpSpPr/>
            <p:nvPr/>
          </p:nvGrpSpPr>
          <p:grpSpPr>
            <a:xfrm>
              <a:off x="5600392" y="-210699"/>
              <a:ext cx="1917311" cy="6792574"/>
              <a:chOff x="5802336" y="-222422"/>
              <a:chExt cx="1917311" cy="6792574"/>
            </a:xfrm>
          </p:grpSpPr>
          <p:pic>
            <p:nvPicPr>
              <p:cNvPr id="31" name="Picture 30"/>
              <p:cNvPicPr>
                <a:picLocks noChangeAspect="1"/>
              </p:cNvPicPr>
              <p:nvPr/>
            </p:nvPicPr>
            <p:blipFill>
              <a:blip r:embed="rId9">
                <a:extLst>
                  <a:ext uri="{28A0092B-C50C-407E-A947-70E740481C1C}">
                    <a14:useLocalDpi xmlns:a14="http://schemas.microsoft.com/office/drawing/2010/main" val="0"/>
                  </a:ext>
                </a:extLst>
              </a:blip>
              <a:srcRect l="25212" r="51426" b="51437"/>
              <a:stretch>
                <a:fillRect/>
              </a:stretch>
            </p:blipFill>
            <p:spPr>
              <a:xfrm>
                <a:off x="5882932" y="1448556"/>
                <a:ext cx="1636707" cy="1947942"/>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rcRect l="48272" r="27305" b="51437"/>
              <a:stretch>
                <a:fillRect/>
              </a:stretch>
            </p:blipFill>
            <p:spPr>
              <a:xfrm>
                <a:off x="5826054" y="3017437"/>
                <a:ext cx="1681672" cy="1914435"/>
              </a:xfrm>
              <a:prstGeom prst="rect">
                <a:avLst/>
              </a:prstGeom>
            </p:spPr>
          </p:pic>
          <p:pic>
            <p:nvPicPr>
              <p:cNvPr id="33" name="Picture 32"/>
              <p:cNvPicPr>
                <a:picLocks noChangeAspect="1"/>
              </p:cNvPicPr>
              <p:nvPr/>
            </p:nvPicPr>
            <p:blipFill>
              <a:blip r:embed="rId9">
                <a:extLst>
                  <a:ext uri="{28A0092B-C50C-407E-A947-70E740481C1C}">
                    <a14:useLocalDpi xmlns:a14="http://schemas.microsoft.com/office/drawing/2010/main" val="0"/>
                  </a:ext>
                </a:extLst>
              </a:blip>
              <a:srcRect l="72846" b="51437"/>
              <a:stretch>
                <a:fillRect/>
              </a:stretch>
            </p:blipFill>
            <p:spPr>
              <a:xfrm>
                <a:off x="5826054" y="-222422"/>
                <a:ext cx="1893593" cy="1938915"/>
              </a:xfrm>
              <a:prstGeom prst="rect">
                <a:avLst/>
              </a:prstGeom>
            </p:spPr>
          </p:pic>
          <p:pic>
            <p:nvPicPr>
              <p:cNvPr id="34" name="Picture 33"/>
              <p:cNvPicPr>
                <a:picLocks noChangeAspect="1"/>
              </p:cNvPicPr>
              <p:nvPr/>
            </p:nvPicPr>
            <p:blipFill>
              <a:blip r:embed="rId9">
                <a:extLst>
                  <a:ext uri="{28A0092B-C50C-407E-A947-70E740481C1C}">
                    <a14:useLocalDpi xmlns:a14="http://schemas.microsoft.com/office/drawing/2010/main" val="0"/>
                  </a:ext>
                </a:extLst>
              </a:blip>
              <a:srcRect t="1683" r="74979" b="53333"/>
              <a:stretch>
                <a:fillRect/>
              </a:stretch>
            </p:blipFill>
            <p:spPr>
              <a:xfrm>
                <a:off x="5802336" y="4752681"/>
                <a:ext cx="1765701" cy="1817471"/>
              </a:xfrm>
              <a:prstGeom prst="rect">
                <a:avLst/>
              </a:prstGeom>
            </p:spPr>
          </p:pic>
        </p:grpSp>
        <p:sp>
          <p:nvSpPr>
            <p:cNvPr id="30" name="TextBox 29"/>
            <p:cNvSpPr txBox="1"/>
            <p:nvPr/>
          </p:nvSpPr>
          <p:spPr>
            <a:xfrm>
              <a:off x="4700155" y="457913"/>
              <a:ext cx="914400" cy="6632138"/>
            </a:xfrm>
            <a:prstGeom prst="rect">
              <a:avLst/>
            </a:prstGeom>
            <a:noFill/>
          </p:spPr>
          <p:txBody>
            <a:bodyPr wrap="square" rtlCol="0">
              <a:spAutoFit/>
            </a:bodyPr>
            <a:lstStyle/>
            <a:p>
              <a:r>
                <a:rPr lang="es-MX" sz="5400" b="1" i="0" strike="noStrike" cap="none" spc="0" baseline="0">
                  <a:solidFill>
                    <a:srgbClr val="000000"/>
                  </a:solidFill>
                  <a:effectLst/>
                  <a:latin typeface="Tahoma"/>
                  <a:ea typeface="Tahoma"/>
                  <a:cs typeface="Tahoma"/>
                </a:rPr>
                <a:t>1</a:t>
              </a:r>
            </a:p>
            <a:p>
              <a:endParaRPr lang="en-US" sz="5400" b="1">
                <a:latin typeface="Tahoma" panose="020B0604030504040204" pitchFamily="34" charset="0"/>
                <a:ea typeface="Tahoma" panose="020B0604030504040204" pitchFamily="34" charset="0"/>
                <a:cs typeface="Tahoma" panose="020B0604030504040204" pitchFamily="34" charset="0"/>
              </a:endParaRPr>
            </a:p>
            <a:p>
              <a:r>
                <a:rPr lang="es-MX" sz="5400" b="1" i="0" strike="noStrike" cap="none" spc="0" baseline="0">
                  <a:solidFill>
                    <a:srgbClr val="000000"/>
                  </a:solidFill>
                  <a:effectLst/>
                  <a:latin typeface="Tahoma"/>
                  <a:ea typeface="Tahoma"/>
                  <a:cs typeface="Tahoma"/>
                </a:rPr>
                <a:t>2</a:t>
              </a:r>
            </a:p>
            <a:p>
              <a:endParaRPr lang="en-US" sz="5400" b="1">
                <a:latin typeface="Tahoma" panose="020B0604030504040204" pitchFamily="34" charset="0"/>
                <a:ea typeface="Tahoma" panose="020B0604030504040204" pitchFamily="34" charset="0"/>
                <a:cs typeface="Tahoma" panose="020B0604030504040204" pitchFamily="34" charset="0"/>
              </a:endParaRPr>
            </a:p>
            <a:p>
              <a:r>
                <a:rPr lang="es-MX" sz="5400" b="1" i="0" strike="noStrike" cap="none" spc="0" baseline="0">
                  <a:solidFill>
                    <a:srgbClr val="000000"/>
                  </a:solidFill>
                  <a:effectLst/>
                  <a:latin typeface="Tahoma"/>
                  <a:ea typeface="Tahoma"/>
                  <a:cs typeface="Tahoma"/>
                </a:rPr>
                <a:t>3</a:t>
              </a:r>
            </a:p>
            <a:p>
              <a:endParaRPr lang="en-US" sz="5400" b="1">
                <a:latin typeface="Tahoma" panose="020B0604030504040204" pitchFamily="34" charset="0"/>
                <a:ea typeface="Tahoma" panose="020B0604030504040204" pitchFamily="34" charset="0"/>
                <a:cs typeface="Tahoma" panose="020B0604030504040204" pitchFamily="34" charset="0"/>
              </a:endParaRPr>
            </a:p>
            <a:p>
              <a:r>
                <a:rPr lang="es-MX" sz="5400" b="1" i="0" strike="noStrike" cap="none" spc="0" baseline="0">
                  <a:solidFill>
                    <a:srgbClr val="000000"/>
                  </a:solidFill>
                  <a:effectLst/>
                  <a:latin typeface="Tahoma"/>
                  <a:ea typeface="Tahoma"/>
                  <a:cs typeface="Tahoma"/>
                </a:rPr>
                <a:t>4</a:t>
              </a:r>
            </a:p>
            <a:p>
              <a:endParaRPr lang="en-US"/>
            </a:p>
            <a:p>
              <a:endParaRPr lang="en-US"/>
            </a:p>
          </p:txBody>
        </p:sp>
      </p:grpSp>
      <p:sp>
        <p:nvSpPr>
          <p:cNvPr id="40" name="Footer Placeholder 3"/>
          <p:cNvSpPr txBox="1"/>
          <p:nvPr/>
        </p:nvSpPr>
        <p:spPr>
          <a:xfrm>
            <a:off x="8287492" y="6500069"/>
            <a:ext cx="3663360" cy="293827"/>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26" name="Picture 25"/>
          <p:cNvPicPr>
            <a:picLocks noChangeAspect="1"/>
          </p:cNvPicPr>
          <p:nvPr/>
        </p:nvPicPr>
        <p:blipFill>
          <a:blip r:embed="rId10">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4" name="Oval 3"/>
          <p:cNvSpPr/>
          <p:nvPr/>
        </p:nvSpPr>
        <p:spPr>
          <a:xfrm>
            <a:off x="2071569" y="525443"/>
            <a:ext cx="1640622" cy="83933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055558" y="1896848"/>
            <a:ext cx="2623261" cy="85826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071569" y="2374710"/>
            <a:ext cx="449115" cy="3548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499113" y="729824"/>
            <a:ext cx="1975623" cy="579120"/>
          </a:xfrm>
          <a:prstGeom prst="rect">
            <a:avLst/>
          </a:prstGeom>
          <a:noFill/>
        </p:spPr>
        <p:txBody>
          <a:bodyPr wrap="square" rtlCol="0">
            <a:spAutoFit/>
          </a:bodyPr>
          <a:lstStyle/>
          <a:p>
            <a:r>
              <a:rPr lang="es-MX" sz="3200" b="0" i="0" strike="noStrike" cap="none" spc="0" baseline="0">
                <a:solidFill>
                  <a:srgbClr val="000000"/>
                </a:solidFill>
                <a:effectLst/>
                <a:latin typeface="Tahoma"/>
                <a:ea typeface="Tahoma"/>
                <a:cs typeface="Tahoma"/>
              </a:rPr>
              <a:t>Nombre</a:t>
            </a:r>
            <a:endParaRPr lang="en-US" sz="3200">
              <a:latin typeface="Tahoma" panose="020B0604030504040204" pitchFamily="34" charset="0"/>
              <a:ea typeface="Tahoma" panose="020B0604030504040204" pitchFamily="34" charset="0"/>
              <a:cs typeface="Tahoma" panose="020B0604030504040204" pitchFamily="34" charset="0"/>
            </a:endParaRPr>
          </a:p>
        </p:txBody>
      </p:sp>
      <p:sp>
        <p:nvSpPr>
          <p:cNvPr id="39" name="TextBox 38"/>
          <p:cNvSpPr txBox="1"/>
          <p:nvPr/>
        </p:nvSpPr>
        <p:spPr>
          <a:xfrm>
            <a:off x="2051106" y="2099490"/>
            <a:ext cx="2843131" cy="518160"/>
          </a:xfrm>
          <a:prstGeom prst="rect">
            <a:avLst/>
          </a:prstGeom>
          <a:noFill/>
        </p:spPr>
        <p:txBody>
          <a:bodyPr wrap="square" rtlCol="0">
            <a:spAutoFit/>
          </a:bodyPr>
          <a:lstStyle/>
          <a:p>
            <a:r>
              <a:rPr lang="es-MX" sz="2800" dirty="0">
                <a:solidFill>
                  <a:srgbClr val="000000"/>
                </a:solidFill>
                <a:latin typeface="Tahoma"/>
                <a:ea typeface="Tahoma"/>
                <a:cs typeface="Tahoma"/>
              </a:rPr>
              <a:t>É</a:t>
            </a:r>
            <a:r>
              <a:rPr lang="es-MX" sz="2800" b="0" i="0" strike="noStrike" cap="none" spc="0" baseline="0" dirty="0">
                <a:solidFill>
                  <a:srgbClr val="000000"/>
                </a:solidFill>
                <a:effectLst/>
                <a:latin typeface="Tahoma"/>
                <a:ea typeface="Tahoma"/>
                <a:cs typeface="Tahoma"/>
              </a:rPr>
              <a:t>l, Ella, Elle</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0D632238-899F-6FDD-E8C0-3ACA3A563EDE}"/>
              </a:ext>
            </a:extLst>
          </p:cNvPr>
          <p:cNvSpPr txBox="1"/>
          <p:nvPr/>
        </p:nvSpPr>
        <p:spPr>
          <a:xfrm>
            <a:off x="9879661" y="2288459"/>
            <a:ext cx="2079930" cy="553998"/>
          </a:xfrm>
          <a:prstGeom prst="rect">
            <a:avLst/>
          </a:prstGeom>
          <a:noFill/>
        </p:spPr>
        <p:txBody>
          <a:bodyPr wrap="square" rtlCol="0">
            <a:spAutoFit/>
          </a:bodyPr>
          <a:lstStyle/>
          <a:p>
            <a:r>
              <a:rPr lang="es-MX" sz="3000" b="1" dirty="0">
                <a:solidFill>
                  <a:srgbClr val="000000"/>
                </a:solidFill>
                <a:latin typeface="Tahoma"/>
                <a:ea typeface="Tahoma"/>
                <a:cs typeface="Tahoma"/>
              </a:rPr>
              <a:t>Triste</a:t>
            </a:r>
            <a:endParaRPr lang="es-MX" sz="3000" b="1" i="0" strike="noStrike" cap="none" spc="0" baseline="0" dirty="0">
              <a:solidFill>
                <a:srgbClr val="000000"/>
              </a:solidFill>
              <a:effectLst/>
              <a:latin typeface="Tahoma"/>
              <a:ea typeface="Tahoma"/>
              <a:cs typeface="Tahoma"/>
            </a:endParaRPr>
          </a:p>
        </p:txBody>
      </p:sp>
      <p:sp>
        <p:nvSpPr>
          <p:cNvPr id="11" name="TextBox 10">
            <a:extLst>
              <a:ext uri="{FF2B5EF4-FFF2-40B4-BE49-F238E27FC236}">
                <a16:creationId xmlns:a16="http://schemas.microsoft.com/office/drawing/2014/main" id="{76B9660A-405D-D745-1823-399DAC412E5E}"/>
              </a:ext>
            </a:extLst>
          </p:cNvPr>
          <p:cNvSpPr txBox="1"/>
          <p:nvPr/>
        </p:nvSpPr>
        <p:spPr>
          <a:xfrm>
            <a:off x="9883471" y="3801029"/>
            <a:ext cx="2079930" cy="553998"/>
          </a:xfrm>
          <a:prstGeom prst="rect">
            <a:avLst/>
          </a:prstGeom>
          <a:noFill/>
        </p:spPr>
        <p:txBody>
          <a:bodyPr wrap="square" rtlCol="0">
            <a:spAutoFit/>
          </a:bodyPr>
          <a:lstStyle/>
          <a:p>
            <a:r>
              <a:rPr lang="es-MX" sz="3000" b="1" i="0" strike="noStrike" cap="none" spc="0" baseline="0" dirty="0">
                <a:solidFill>
                  <a:srgbClr val="000000"/>
                </a:solidFill>
                <a:effectLst/>
                <a:latin typeface="Tahoma"/>
                <a:ea typeface="Tahoma"/>
                <a:cs typeface="Tahoma"/>
              </a:rPr>
              <a:t>Enojado</a:t>
            </a:r>
          </a:p>
        </p:txBody>
      </p:sp>
      <p:sp>
        <p:nvSpPr>
          <p:cNvPr id="12" name="TextBox 11">
            <a:extLst>
              <a:ext uri="{FF2B5EF4-FFF2-40B4-BE49-F238E27FC236}">
                <a16:creationId xmlns:a16="http://schemas.microsoft.com/office/drawing/2014/main" id="{6C6C35D4-7680-A29F-F28B-0E498ED9DB2C}"/>
              </a:ext>
            </a:extLst>
          </p:cNvPr>
          <p:cNvSpPr txBox="1"/>
          <p:nvPr/>
        </p:nvSpPr>
        <p:spPr>
          <a:xfrm>
            <a:off x="9898710" y="5325029"/>
            <a:ext cx="2377109" cy="523220"/>
          </a:xfrm>
          <a:prstGeom prst="rect">
            <a:avLst/>
          </a:prstGeom>
          <a:noFill/>
        </p:spPr>
        <p:txBody>
          <a:bodyPr wrap="square" rtlCol="0">
            <a:spAutoFit/>
          </a:bodyPr>
          <a:lstStyle/>
          <a:p>
            <a:r>
              <a:rPr lang="es-MX" sz="2800" b="1" i="0" strike="noStrike" cap="none" spc="0" baseline="0" dirty="0">
                <a:solidFill>
                  <a:srgbClr val="000000"/>
                </a:solidFill>
                <a:effectLst/>
                <a:latin typeface="Tahoma"/>
                <a:ea typeface="Tahoma"/>
                <a:cs typeface="Tahoma"/>
              </a:rPr>
              <a:t>Emocionado</a:t>
            </a:r>
          </a:p>
        </p:txBody>
      </p:sp>
    </p:spTree>
    <p:extLst>
      <p:ext uri="{BB962C8B-B14F-4D97-AF65-F5344CB8AC3E}">
        <p14:creationId xmlns:p14="http://schemas.microsoft.com/office/powerpoint/2010/main" val="419367282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6204961" y="1062549"/>
            <a:ext cx="4369548"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Compartir nombres </a:t>
            </a:r>
          </a:p>
          <a:p>
            <a:pPr algn="ctr"/>
            <a:r>
              <a:rPr lang="es-MX" sz="2800" b="0" i="0" strike="noStrike" cap="none" spc="0" baseline="0" dirty="0">
                <a:solidFill>
                  <a:srgbClr val="000000"/>
                </a:solidFill>
                <a:effectLst/>
                <a:latin typeface="Tahoma"/>
                <a:ea typeface="Tahoma"/>
                <a:cs typeface="Tahoma"/>
              </a:rPr>
              <a:t>y pronombres</a:t>
            </a:r>
          </a:p>
        </p:txBody>
      </p:sp>
      <p:sp>
        <p:nvSpPr>
          <p:cNvPr id="11" name="TextBox 10"/>
          <p:cNvSpPr txBox="1"/>
          <p:nvPr/>
        </p:nvSpPr>
        <p:spPr>
          <a:xfrm>
            <a:off x="4628803" y="2491813"/>
            <a:ext cx="5639956"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Hablar sobre la clase </a:t>
            </a:r>
            <a:r>
              <a:rPr lang="es-MX" sz="2800" b="0" strike="noStrike" cap="none" spc="0" baseline="0" dirty="0">
                <a:solidFill>
                  <a:srgbClr val="000000"/>
                </a:solidFill>
                <a:effectLst/>
                <a:latin typeface="Tahoma"/>
                <a:ea typeface="Tahoma"/>
                <a:cs typeface="Tahoma"/>
              </a:rPr>
              <a:t>Mis derechos, mi vida</a:t>
            </a:r>
          </a:p>
        </p:txBody>
      </p:sp>
      <p:sp>
        <p:nvSpPr>
          <p:cNvPr id="13" name="TextBox 12"/>
          <p:cNvSpPr txBox="1"/>
          <p:nvPr/>
        </p:nvSpPr>
        <p:spPr>
          <a:xfrm>
            <a:off x="3610707" y="3532565"/>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Poner las reglas del salón</a:t>
            </a:r>
          </a:p>
        </p:txBody>
      </p:sp>
      <p:sp>
        <p:nvSpPr>
          <p:cNvPr id="14" name="TextBox 13"/>
          <p:cNvSpPr txBox="1"/>
          <p:nvPr/>
        </p:nvSpPr>
        <p:spPr>
          <a:xfrm>
            <a:off x="7802278" y="5673053"/>
            <a:ext cx="4148574" cy="52322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¡Gusto conocerte!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935" y="1520667"/>
            <a:ext cx="3156610" cy="1776581"/>
          </a:xfrm>
          <a:prstGeom prst="rect">
            <a:avLst/>
          </a:prstGeom>
        </p:spPr>
      </p:pic>
      <p:sp>
        <p:nvSpPr>
          <p:cNvPr id="15" name="TextBox 14"/>
          <p:cNvSpPr txBox="1"/>
          <p:nvPr/>
        </p:nvSpPr>
        <p:spPr>
          <a:xfrm>
            <a:off x="4277642" y="4674906"/>
            <a:ext cx="268827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p>
        </p:txBody>
      </p:sp>
      <p:pic>
        <p:nvPicPr>
          <p:cNvPr id="16" name="Picture 15"/>
          <p:cNvPicPr>
            <a:picLocks noChangeAspect="1"/>
          </p:cNvPicPr>
          <p:nvPr/>
        </p:nvPicPr>
        <p:blipFill>
          <a:blip r:embed="rId5"/>
          <a:stretch>
            <a:fillRect/>
          </a:stretch>
        </p:blipFill>
        <p:spPr>
          <a:xfrm>
            <a:off x="2464277" y="4442660"/>
            <a:ext cx="1813365" cy="1269928"/>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l="18780" r="25140"/>
          <a:stretch>
            <a:fillRect/>
          </a:stretch>
        </p:blipFill>
        <p:spPr>
          <a:xfrm>
            <a:off x="2559182" y="3297247"/>
            <a:ext cx="1051525" cy="1056945"/>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t="36239" r="81412" b="29060"/>
          <a:stretch>
            <a:fillRect/>
          </a:stretch>
        </p:blipFill>
        <p:spPr>
          <a:xfrm>
            <a:off x="6301731" y="5027709"/>
            <a:ext cx="1500546" cy="1579076"/>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sp>
        <p:nvSpPr>
          <p:cNvPr id="23" name="Footer Placeholder 3"/>
          <p:cNvSpPr txBox="1"/>
          <p:nvPr/>
        </p:nvSpPr>
        <p:spPr>
          <a:xfrm>
            <a:off x="8287492" y="6500069"/>
            <a:ext cx="3663360" cy="293827"/>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24" name="Picture 23"/>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4" name="Rectangle 3"/>
          <p:cNvSpPr/>
          <p:nvPr/>
        </p:nvSpPr>
        <p:spPr>
          <a:xfrm>
            <a:off x="2668772" y="3395552"/>
            <a:ext cx="680484" cy="137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b="0" i="0" strike="noStrike" cap="none" spc="0" baseline="0">
                <a:solidFill>
                  <a:srgbClr val="FFFFFF"/>
                </a:solidFill>
                <a:effectLst/>
                <a:latin typeface="Calibri"/>
                <a:ea typeface="Calibri"/>
                <a:cs typeface="Calibri"/>
              </a:rPr>
              <a:t>c</a:t>
            </a:r>
            <a:endParaRPr lang="en-US"/>
          </a:p>
        </p:txBody>
      </p:sp>
      <p:sp>
        <p:nvSpPr>
          <p:cNvPr id="27" name="Rectangle 26"/>
          <p:cNvSpPr/>
          <p:nvPr/>
        </p:nvSpPr>
        <p:spPr>
          <a:xfrm>
            <a:off x="2827617" y="3562784"/>
            <a:ext cx="383416" cy="251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b="0" i="0" strike="noStrike" cap="none" spc="0" baseline="0">
                <a:solidFill>
                  <a:srgbClr val="FFFFFF"/>
                </a:solidFill>
                <a:effectLst/>
                <a:latin typeface="Calibri"/>
                <a:ea typeface="Calibri"/>
                <a:cs typeface="Calibri"/>
              </a:rPr>
              <a:t>c</a:t>
            </a:r>
            <a:endParaRPr lang="en-US"/>
          </a:p>
        </p:txBody>
      </p:sp>
      <p:sp>
        <p:nvSpPr>
          <p:cNvPr id="5" name="TextBox 4"/>
          <p:cNvSpPr txBox="1"/>
          <p:nvPr/>
        </p:nvSpPr>
        <p:spPr>
          <a:xfrm>
            <a:off x="2608697" y="3332153"/>
            <a:ext cx="783090" cy="396240"/>
          </a:xfrm>
          <a:prstGeom prst="rect">
            <a:avLst/>
          </a:prstGeom>
          <a:noFill/>
        </p:spPr>
        <p:txBody>
          <a:bodyPr wrap="square" rtlCol="0">
            <a:spAutoFit/>
          </a:bodyPr>
          <a:lstStyle/>
          <a:p>
            <a:r>
              <a:rPr lang="es-MX" sz="1000" b="0" i="0" strike="noStrike" cap="none" spc="0" baseline="0">
                <a:solidFill>
                  <a:srgbClr val="000000"/>
                </a:solidFill>
                <a:effectLst/>
                <a:latin typeface="Calibri"/>
                <a:ea typeface="Calibri"/>
                <a:cs typeface="Calibri"/>
              </a:rPr>
              <a:t>Reglas del salón</a:t>
            </a:r>
            <a:endParaRPr lang="en-US" sz="1000"/>
          </a:p>
        </p:txBody>
      </p:sp>
      <p:sp>
        <p:nvSpPr>
          <p:cNvPr id="28" name="TextBox 27"/>
          <p:cNvSpPr txBox="1"/>
          <p:nvPr/>
        </p:nvSpPr>
        <p:spPr>
          <a:xfrm>
            <a:off x="2690037" y="3545718"/>
            <a:ext cx="783090" cy="243840"/>
          </a:xfrm>
          <a:prstGeom prst="rect">
            <a:avLst/>
          </a:prstGeom>
          <a:noFill/>
        </p:spPr>
        <p:txBody>
          <a:bodyPr wrap="square" rtlCol="0">
            <a:spAutoFit/>
          </a:bodyPr>
          <a:lstStyle/>
          <a:p>
            <a:r>
              <a:rPr lang="es-MX" sz="1000" b="0" i="0" strike="noStrike" cap="none" spc="0" baseline="0">
                <a:solidFill>
                  <a:srgbClr val="000000"/>
                </a:solidFill>
                <a:effectLst/>
                <a:latin typeface="Calibri"/>
                <a:ea typeface="Calibri"/>
                <a:cs typeface="Calibri"/>
              </a:rPr>
              <a:t>Respeto</a:t>
            </a:r>
            <a:endParaRPr lang="en-US" sz="1000"/>
          </a:p>
        </p:txBody>
      </p:sp>
      <p:grpSp>
        <p:nvGrpSpPr>
          <p:cNvPr id="29" name="Group 28"/>
          <p:cNvGrpSpPr/>
          <p:nvPr/>
        </p:nvGrpSpPr>
        <p:grpSpPr>
          <a:xfrm>
            <a:off x="1927122" y="214700"/>
            <a:ext cx="4609601" cy="646331"/>
            <a:chOff x="2143432" y="259759"/>
            <a:chExt cx="3636464" cy="646331"/>
          </a:xfrm>
        </p:grpSpPr>
        <p:sp>
          <p:nvSpPr>
            <p:cNvPr id="30" name="Rectangle 29"/>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143432" y="259759"/>
              <a:ext cx="3636464"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grpSp>
    </p:spTree>
    <p:extLst>
      <p:ext uri="{BB962C8B-B14F-4D97-AF65-F5344CB8AC3E}">
        <p14:creationId xmlns:p14="http://schemas.microsoft.com/office/powerpoint/2010/main" val="324838456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7208" y="0"/>
            <a:ext cx="2088777" cy="169433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528917" y="4569930"/>
            <a:ext cx="11414052" cy="8978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3018" y="484374"/>
            <a:ext cx="7073668" cy="398115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rcRect r="43910"/>
          <a:stretch>
            <a:fillRect/>
          </a:stretch>
        </p:blipFill>
        <p:spPr>
          <a:xfrm>
            <a:off x="747893" y="1348613"/>
            <a:ext cx="3159995" cy="3170765"/>
          </a:xfrm>
          <a:prstGeom prst="rect">
            <a:avLst/>
          </a:prstGeom>
        </p:spPr>
      </p:pic>
      <p:grpSp>
        <p:nvGrpSpPr>
          <p:cNvPr id="14" name="Group 13"/>
          <p:cNvGrpSpPr/>
          <p:nvPr/>
        </p:nvGrpSpPr>
        <p:grpSpPr>
          <a:xfrm>
            <a:off x="8753152" y="-61586"/>
            <a:ext cx="2869456" cy="4705823"/>
            <a:chOff x="8654788" y="-420501"/>
            <a:chExt cx="3220278" cy="5698434"/>
          </a:xfrm>
        </p:grpSpPr>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l="67985" t="-1" b="-2527"/>
            <a:stretch>
              <a:fillRect/>
            </a:stretch>
          </p:blipFill>
          <p:spPr>
            <a:xfrm rot="21363018">
              <a:off x="8654788" y="-420501"/>
              <a:ext cx="3220278" cy="5698434"/>
            </a:xfrm>
            <a:prstGeom prst="rect">
              <a:avLst/>
            </a:prstGeom>
          </p:spPr>
        </p:pic>
        <p:sp>
          <p:nvSpPr>
            <p:cNvPr id="13" name="Rectangle 12"/>
            <p:cNvSpPr/>
            <p:nvPr/>
          </p:nvSpPr>
          <p:spPr>
            <a:xfrm>
              <a:off x="8827476" y="1254369"/>
              <a:ext cx="996461" cy="10550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grpSp>
      <p:pic>
        <p:nvPicPr>
          <p:cNvPr id="16" name="Picture 15"/>
          <p:cNvPicPr>
            <a:picLocks noChangeAspect="1"/>
          </p:cNvPicPr>
          <p:nvPr/>
        </p:nvPicPr>
        <p:blipFill>
          <a:blip r:embed="rId7">
            <a:extLst>
              <a:ext uri="{28A0092B-C50C-407E-A947-70E740481C1C}">
                <a14:useLocalDpi xmlns:a14="http://schemas.microsoft.com/office/drawing/2010/main" val="0"/>
              </a:ext>
            </a:extLst>
          </a:blip>
          <a:srcRect l="27474" r="20555" b="39894"/>
          <a:stretch>
            <a:fillRect/>
          </a:stretch>
        </p:blipFill>
        <p:spPr>
          <a:xfrm>
            <a:off x="1289538" y="973995"/>
            <a:ext cx="2710765" cy="3670242"/>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rcRect l="27474" r="20555" b="39894"/>
          <a:stretch>
            <a:fillRect/>
          </a:stretch>
        </p:blipFill>
        <p:spPr>
          <a:xfrm>
            <a:off x="4047535" y="430521"/>
            <a:ext cx="4779941" cy="3879549"/>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l="27474" r="20555" b="39894"/>
          <a:stretch>
            <a:fillRect/>
          </a:stretch>
        </p:blipFill>
        <p:spPr>
          <a:xfrm>
            <a:off x="8707804" y="298021"/>
            <a:ext cx="2710765" cy="4346216"/>
          </a:xfrm>
          <a:prstGeom prst="rect">
            <a:avLst/>
          </a:prstGeom>
        </p:spPr>
      </p:pic>
      <p:sp>
        <p:nvSpPr>
          <p:cNvPr id="2" name="TextBox 1"/>
          <p:cNvSpPr txBox="1"/>
          <p:nvPr/>
        </p:nvSpPr>
        <p:spPr>
          <a:xfrm>
            <a:off x="3798277" y="5406325"/>
            <a:ext cx="8393723" cy="914400"/>
          </a:xfrm>
          <a:prstGeom prst="rect">
            <a:avLst/>
          </a:prstGeom>
          <a:noFill/>
        </p:spPr>
        <p:txBody>
          <a:bodyPr wrap="square" rtlCol="0">
            <a:spAutoFit/>
          </a:bodyPr>
          <a:lstStyle/>
          <a:p>
            <a:r>
              <a:rPr lang="es-MX" sz="5400" b="1" i="0" strike="noStrike" cap="none" spc="0" baseline="0" dirty="0">
                <a:solidFill>
                  <a:srgbClr val="000000"/>
                </a:solidFill>
                <a:effectLst/>
                <a:latin typeface="PraterBlockPro" panose="020B0504010101020102" pitchFamily="34" charset="77"/>
                <a:ea typeface="Tahoma"/>
                <a:cs typeface="PraterBlockPro" panose="020B0504010101020102" pitchFamily="34" charset="77"/>
              </a:rPr>
              <a:t>Relaciones</a:t>
            </a:r>
          </a:p>
        </p:txBody>
      </p:sp>
      <p:sp>
        <p:nvSpPr>
          <p:cNvPr id="20" name="Footer Placeholder 3"/>
          <p:cNvSpPr txBox="1"/>
          <p:nvPr/>
        </p:nvSpPr>
        <p:spPr>
          <a:xfrm>
            <a:off x="8287492" y="6500069"/>
            <a:ext cx="3663360" cy="293827"/>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Tree>
    <p:extLst>
      <p:ext uri="{BB962C8B-B14F-4D97-AF65-F5344CB8AC3E}">
        <p14:creationId xmlns:p14="http://schemas.microsoft.com/office/powerpoint/2010/main" val="94795097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1723" y="-23446"/>
            <a:ext cx="2026025" cy="16136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48" y="1379183"/>
            <a:ext cx="9345246" cy="5267799"/>
          </a:xfrm>
          <a:prstGeom prst="rect">
            <a:avLst/>
          </a:prstGeom>
        </p:spPr>
      </p:pic>
      <p:sp>
        <p:nvSpPr>
          <p:cNvPr id="4" name="TextBox 3"/>
          <p:cNvSpPr txBox="1"/>
          <p:nvPr/>
        </p:nvSpPr>
        <p:spPr>
          <a:xfrm>
            <a:off x="2582150" y="964739"/>
            <a:ext cx="8393723" cy="1737360"/>
          </a:xfrm>
          <a:prstGeom prst="rect">
            <a:avLst/>
          </a:prstGeom>
          <a:noFill/>
        </p:spPr>
        <p:txBody>
          <a:bodyPr wrap="square" rtlCol="0">
            <a:spAutoFit/>
          </a:bodyPr>
          <a:lstStyle/>
          <a:p>
            <a:pPr algn="ctr"/>
            <a:r>
              <a:rPr lang="es-MX" sz="5400" b="1" i="0" strike="noStrike" cap="none" spc="0" baseline="0" dirty="0">
                <a:solidFill>
                  <a:srgbClr val="000000"/>
                </a:solidFill>
                <a:effectLst/>
                <a:latin typeface="PraterBlockPro" panose="020B0504010101020102" pitchFamily="34" charset="77"/>
                <a:ea typeface="Tahoma"/>
                <a:cs typeface="PraterBlockPro" panose="020B0504010101020102" pitchFamily="34" charset="77"/>
              </a:rPr>
              <a:t>¿Qué quieren</a:t>
            </a:r>
          </a:p>
          <a:p>
            <a:pPr algn="ctr"/>
            <a:r>
              <a:rPr lang="es-MX" sz="5400" b="1" i="0" strike="noStrike" cap="none" spc="0" baseline="0" dirty="0">
                <a:solidFill>
                  <a:srgbClr val="000000"/>
                </a:solidFill>
                <a:effectLst/>
                <a:latin typeface="PraterBlockPro" panose="020B0504010101020102" pitchFamily="34" charset="77"/>
                <a:ea typeface="Tahoma"/>
                <a:cs typeface="PraterBlockPro" panose="020B0504010101020102" pitchFamily="34" charset="77"/>
              </a:rPr>
              <a:t>aprender?</a:t>
            </a:r>
          </a:p>
        </p:txBody>
      </p:sp>
      <p:sp>
        <p:nvSpPr>
          <p:cNvPr id="7" name="Footer Placeholder 3"/>
          <p:cNvSpPr txBox="1"/>
          <p:nvPr/>
        </p:nvSpPr>
        <p:spPr>
          <a:xfrm>
            <a:off x="8287492" y="6500069"/>
            <a:ext cx="3663360" cy="293827"/>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Tree>
    <p:extLst>
      <p:ext uri="{BB962C8B-B14F-4D97-AF65-F5344CB8AC3E}">
        <p14:creationId xmlns:p14="http://schemas.microsoft.com/office/powerpoint/2010/main" val="1272270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768914" y="124477"/>
            <a:ext cx="4867326" cy="1598815"/>
            <a:chOff x="4918507" y="4727252"/>
            <a:chExt cx="6884817" cy="2350542"/>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l="25212" r="51426" b="51437"/>
            <a:stretch>
              <a:fillRect/>
            </a:stretch>
          </p:blipFill>
          <p:spPr>
            <a:xfrm>
              <a:off x="8462376" y="4752137"/>
              <a:ext cx="1689838" cy="198009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l="1243" t="48376" r="75438"/>
            <a:stretch>
              <a:fillRect/>
            </a:stretch>
          </p:blipFill>
          <p:spPr>
            <a:xfrm>
              <a:off x="10152214" y="5017318"/>
              <a:ext cx="1651110" cy="206047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l="48272" r="27305" b="51437"/>
            <a:stretch>
              <a:fillRect/>
            </a:stretch>
          </p:blipFill>
          <p:spPr>
            <a:xfrm>
              <a:off x="6669260" y="4727252"/>
              <a:ext cx="1736263" cy="194603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l="72846" b="51437"/>
            <a:stretch>
              <a:fillRect/>
            </a:stretch>
          </p:blipFill>
          <p:spPr>
            <a:xfrm>
              <a:off x="4918507" y="4727252"/>
              <a:ext cx="1955063" cy="1970916"/>
            </a:xfrm>
            <a:prstGeom prst="rect">
              <a:avLst/>
            </a:prstGeom>
          </p:spPr>
        </p:pic>
      </p:gr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7615" y="1564440"/>
            <a:ext cx="5583674" cy="3147447"/>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l="36442" t="4183" r="46905" b="72287"/>
          <a:stretch>
            <a:fillRect/>
          </a:stretch>
        </p:blipFill>
        <p:spPr>
          <a:xfrm>
            <a:off x="-11723" y="-23446"/>
            <a:ext cx="2026025" cy="1613647"/>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l="2884" t="48105" r="15620" b="40523"/>
          <a:stretch>
            <a:fillRect/>
          </a:stretch>
        </p:blipFill>
        <p:spPr>
          <a:xfrm>
            <a:off x="169349" y="4343945"/>
            <a:ext cx="11733770" cy="89785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1543" y="1418839"/>
            <a:ext cx="5035569" cy="2838488"/>
          </a:xfrm>
          <a:prstGeom prst="rect">
            <a:avLst/>
          </a:prstGeom>
        </p:spPr>
      </p:pic>
      <p:sp>
        <p:nvSpPr>
          <p:cNvPr id="13" name="TextBox 12"/>
          <p:cNvSpPr txBox="1"/>
          <p:nvPr/>
        </p:nvSpPr>
        <p:spPr>
          <a:xfrm>
            <a:off x="1001289" y="5352579"/>
            <a:ext cx="10395296" cy="914400"/>
          </a:xfrm>
          <a:prstGeom prst="rect">
            <a:avLst/>
          </a:prstGeom>
          <a:noFill/>
        </p:spPr>
        <p:txBody>
          <a:bodyPr wrap="square" rtlCol="0">
            <a:spAutoFit/>
          </a:bodyPr>
          <a:lstStyle/>
          <a:p>
            <a:pPr algn="ctr"/>
            <a:r>
              <a:rPr lang="es-MX" sz="5400" b="1" i="0" strike="noStrike" cap="none" spc="0" baseline="0" dirty="0">
                <a:solidFill>
                  <a:srgbClr val="000000"/>
                </a:solidFill>
                <a:effectLst/>
                <a:latin typeface="PraterBlockPro" panose="020B0504010101020102" pitchFamily="34" charset="77"/>
                <a:ea typeface="Tahoma"/>
                <a:cs typeface="PraterBlockPro" panose="020B0504010101020102" pitchFamily="34" charset="77"/>
              </a:rPr>
              <a:t>¡Lo que aprenderán!</a:t>
            </a:r>
          </a:p>
        </p:txBody>
      </p:sp>
      <p:sp>
        <p:nvSpPr>
          <p:cNvPr id="21" name="Footer Placeholder 3"/>
          <p:cNvSpPr txBox="1"/>
          <p:nvPr/>
        </p:nvSpPr>
        <p:spPr>
          <a:xfrm>
            <a:off x="8287492" y="6500069"/>
            <a:ext cx="3663360" cy="293827"/>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11" name="Group 10">
            <a:extLst>
              <a:ext uri="{FF2B5EF4-FFF2-40B4-BE49-F238E27FC236}">
                <a16:creationId xmlns:a16="http://schemas.microsoft.com/office/drawing/2014/main" id="{EED140C5-C24C-0057-B0E9-8542EDFE1CEA}"/>
              </a:ext>
            </a:extLst>
          </p:cNvPr>
          <p:cNvGrpSpPr/>
          <p:nvPr/>
        </p:nvGrpSpPr>
        <p:grpSpPr>
          <a:xfrm>
            <a:off x="2438606" y="2211125"/>
            <a:ext cx="4040003" cy="874546"/>
            <a:chOff x="3478736" y="2211125"/>
            <a:chExt cx="4040003" cy="874546"/>
          </a:xfrm>
        </p:grpSpPr>
        <p:sp>
          <p:nvSpPr>
            <p:cNvPr id="2" name="Rectangle 1"/>
            <p:cNvSpPr/>
            <p:nvPr/>
          </p:nvSpPr>
          <p:spPr>
            <a:xfrm rot="21288084">
              <a:off x="3548216" y="2497748"/>
              <a:ext cx="476626" cy="558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273742" y="2630814"/>
              <a:ext cx="606601" cy="454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553328" y="2328530"/>
              <a:ext cx="965411" cy="7369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Callout 2"/>
            <p:cNvSpPr/>
            <p:nvPr/>
          </p:nvSpPr>
          <p:spPr>
            <a:xfrm>
              <a:off x="6553328" y="2217746"/>
              <a:ext cx="965411" cy="413068"/>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Callout 22"/>
            <p:cNvSpPr/>
            <p:nvPr/>
          </p:nvSpPr>
          <p:spPr>
            <a:xfrm>
              <a:off x="6514497" y="2726358"/>
              <a:ext cx="965411" cy="333673"/>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668022" y="2211125"/>
              <a:ext cx="760131" cy="396240"/>
            </a:xfrm>
            <a:prstGeom prst="rect">
              <a:avLst/>
            </a:prstGeom>
            <a:noFill/>
          </p:spPr>
          <p:txBody>
            <a:bodyPr wrap="square" rtlCol="0">
              <a:spAutoFit/>
            </a:bodyPr>
            <a:lstStyle/>
            <a:p>
              <a:pPr algn="ctr"/>
              <a:r>
                <a:rPr lang="es-MX" sz="1000" b="0" i="0" strike="noStrike" cap="none" spc="0" baseline="0">
                  <a:solidFill>
                    <a:srgbClr val="000000"/>
                  </a:solidFill>
                  <a:effectLst/>
                  <a:latin typeface="Tahoma"/>
                  <a:ea typeface="Tahoma"/>
                  <a:cs typeface="Tahoma"/>
                </a:rPr>
                <a:t>A nadie le caes bien</a:t>
              </a:r>
              <a:endParaRPr lang="en-US" sz="100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6591990" y="2770083"/>
              <a:ext cx="760131" cy="243840"/>
            </a:xfrm>
            <a:prstGeom prst="rect">
              <a:avLst/>
            </a:prstGeom>
            <a:noFill/>
          </p:spPr>
          <p:txBody>
            <a:bodyPr wrap="square" rtlCol="0">
              <a:spAutoFit/>
            </a:bodyPr>
            <a:lstStyle/>
            <a:p>
              <a:pPr algn="ctr"/>
              <a:r>
                <a:rPr lang="es-MX" sz="1000" b="0" i="0" strike="noStrike" cap="none" spc="0" baseline="0">
                  <a:solidFill>
                    <a:srgbClr val="000000"/>
                  </a:solidFill>
                  <a:effectLst/>
                  <a:latin typeface="Tahoma"/>
                  <a:ea typeface="Tahoma"/>
                  <a:cs typeface="Tahoma"/>
                </a:rPr>
                <a:t>Lárgate</a:t>
              </a:r>
              <a:endParaRPr lang="en-US" sz="1000">
                <a:latin typeface="Tahoma" panose="020B0604030504040204" pitchFamily="34" charset="0"/>
                <a:ea typeface="Tahoma" panose="020B0604030504040204" pitchFamily="34" charset="0"/>
                <a:cs typeface="Tahoma" panose="020B0604030504040204" pitchFamily="34" charset="0"/>
              </a:endParaRPr>
            </a:p>
          </p:txBody>
        </p:sp>
        <p:sp>
          <p:nvSpPr>
            <p:cNvPr id="25" name="Oval Callout 24"/>
            <p:cNvSpPr/>
            <p:nvPr/>
          </p:nvSpPr>
          <p:spPr>
            <a:xfrm>
              <a:off x="4320862" y="2690811"/>
              <a:ext cx="491612" cy="262023"/>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Callout 25"/>
            <p:cNvSpPr/>
            <p:nvPr/>
          </p:nvSpPr>
          <p:spPr>
            <a:xfrm flipH="1">
              <a:off x="3546605" y="2575194"/>
              <a:ext cx="521978" cy="367954"/>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478736" y="2575194"/>
              <a:ext cx="636974" cy="369332"/>
            </a:xfrm>
            <a:prstGeom prst="rect">
              <a:avLst/>
            </a:prstGeom>
            <a:noFill/>
          </p:spPr>
          <p:txBody>
            <a:bodyPr wrap="square" rtlCol="0">
              <a:spAutoFit/>
            </a:bodyPr>
            <a:lstStyle/>
            <a:p>
              <a:pPr algn="ctr"/>
              <a:r>
                <a:rPr lang="es-MX" sz="900" b="0" i="0" strike="noStrike" cap="none" spc="0" baseline="0" dirty="0">
                  <a:solidFill>
                    <a:srgbClr val="000000"/>
                  </a:solidFill>
                  <a:effectLst/>
                  <a:latin typeface="Tahoma"/>
                  <a:ea typeface="Tahoma"/>
                  <a:cs typeface="Tahoma"/>
                </a:rPr>
                <a:t>¡Eres un asco!</a:t>
              </a:r>
              <a:endParaRPr lang="en-US" sz="900" dirty="0">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a:off x="4248180" y="2714100"/>
              <a:ext cx="636975" cy="215444"/>
            </a:xfrm>
            <a:prstGeom prst="rect">
              <a:avLst/>
            </a:prstGeom>
            <a:noFill/>
          </p:spPr>
          <p:txBody>
            <a:bodyPr wrap="square" rtlCol="0">
              <a:spAutoFit/>
            </a:bodyPr>
            <a:lstStyle/>
            <a:p>
              <a:pPr algn="ctr"/>
              <a:r>
                <a:rPr lang="es-MX" sz="800" b="0" i="0" strike="noStrike" cap="none" spc="0" baseline="0" dirty="0">
                  <a:solidFill>
                    <a:srgbClr val="000000"/>
                  </a:solidFill>
                  <a:effectLst/>
                  <a:latin typeface="Tahoma"/>
                  <a:ea typeface="Tahoma"/>
                  <a:cs typeface="Tahoma"/>
                </a:rPr>
                <a:t>Eres fea</a:t>
              </a:r>
              <a:endParaRPr lang="en-US" sz="800" dirty="0">
                <a:latin typeface="Tahoma" panose="020B0604030504040204" pitchFamily="34" charset="0"/>
                <a:ea typeface="Tahoma" panose="020B0604030504040204" pitchFamily="34" charset="0"/>
                <a:cs typeface="Tahoma" panose="020B0604030504040204" pitchFamily="34" charset="0"/>
              </a:endParaRPr>
            </a:p>
          </p:txBody>
        </p:sp>
      </p:grpSp>
      <p:pic>
        <p:nvPicPr>
          <p:cNvPr id="1026" name="Picture 2" descr="49d566a3-d1bf-4f18-bb85-0332de7b2db2@namprd16"/>
          <p:cNvPicPr>
            <a:picLocks noChangeAspect="1" noChangeArrowheads="1"/>
          </p:cNvPicPr>
          <p:nvPr/>
        </p:nvPicPr>
        <p:blipFill>
          <a:blip r:embed="rId8">
            <a:extLst>
              <a:ext uri="{28A0092B-C50C-407E-A947-70E740481C1C}">
                <a14:useLocalDpi xmlns:a14="http://schemas.microsoft.com/office/drawing/2010/main" val="0"/>
              </a:ext>
            </a:extLst>
          </a:blip>
          <a:srcRect l="35130" t="34085" r="40003" b="19663"/>
          <a:stretch>
            <a:fillRect/>
          </a:stretch>
        </p:blipFill>
        <p:spPr bwMode="auto">
          <a:xfrm>
            <a:off x="8934162" y="104717"/>
            <a:ext cx="1754372" cy="183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97528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6525001" y="1005399"/>
            <a:ext cx="4369548"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Compartir nombres </a:t>
            </a:r>
          </a:p>
          <a:p>
            <a:pPr algn="ctr"/>
            <a:r>
              <a:rPr lang="es-MX" sz="2800" b="0" i="0" strike="noStrike" cap="none" spc="0" baseline="0" dirty="0">
                <a:solidFill>
                  <a:srgbClr val="000000"/>
                </a:solidFill>
                <a:effectLst/>
                <a:latin typeface="Tahoma"/>
                <a:ea typeface="Tahoma"/>
                <a:cs typeface="Tahoma"/>
              </a:rPr>
              <a:t>y pronombres</a:t>
            </a:r>
          </a:p>
        </p:txBody>
      </p:sp>
      <p:sp>
        <p:nvSpPr>
          <p:cNvPr id="11" name="TextBox 10"/>
          <p:cNvSpPr txBox="1"/>
          <p:nvPr/>
        </p:nvSpPr>
        <p:spPr>
          <a:xfrm>
            <a:off x="4628803" y="2491813"/>
            <a:ext cx="5639956"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Hablar sobre la clase </a:t>
            </a:r>
            <a:r>
              <a:rPr lang="es-MX" sz="2800" b="0" strike="noStrike" cap="none" spc="0" baseline="0" dirty="0">
                <a:solidFill>
                  <a:srgbClr val="000000"/>
                </a:solidFill>
                <a:effectLst/>
                <a:latin typeface="Tahoma"/>
                <a:ea typeface="Tahoma"/>
                <a:cs typeface="Tahoma"/>
              </a:rPr>
              <a:t>Mis derechos, mi vida</a:t>
            </a:r>
          </a:p>
        </p:txBody>
      </p:sp>
      <p:sp>
        <p:nvSpPr>
          <p:cNvPr id="13" name="TextBox 12"/>
          <p:cNvSpPr txBox="1"/>
          <p:nvPr/>
        </p:nvSpPr>
        <p:spPr>
          <a:xfrm>
            <a:off x="3610707" y="3532565"/>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Poner las reglas del salón</a:t>
            </a:r>
          </a:p>
        </p:txBody>
      </p:sp>
      <p:sp>
        <p:nvSpPr>
          <p:cNvPr id="14" name="TextBox 13"/>
          <p:cNvSpPr txBox="1"/>
          <p:nvPr/>
        </p:nvSpPr>
        <p:spPr>
          <a:xfrm>
            <a:off x="7802278" y="5673053"/>
            <a:ext cx="4272812" cy="523220"/>
          </a:xfrm>
          <a:prstGeom prst="rect">
            <a:avLst/>
          </a:prstGeom>
          <a:noFill/>
        </p:spPr>
        <p:txBody>
          <a:bodyPr wrap="square" rtlCol="0">
            <a:spAutoFit/>
          </a:bodyPr>
          <a:lstStyle/>
          <a:p>
            <a:pPr algn="ctr"/>
            <a:r>
              <a:rPr lang="es-MX" sz="2800" dirty="0">
                <a:solidFill>
                  <a:srgbClr val="000000"/>
                </a:solidFill>
                <a:latin typeface="Tahoma"/>
                <a:ea typeface="Tahoma"/>
                <a:cs typeface="Tahoma"/>
              </a:rPr>
              <a:t>¡Gusto conocerte!</a:t>
            </a:r>
            <a:endParaRPr lang="es-MX" sz="2800" b="0" i="0" strike="noStrike" cap="none" spc="0" baseline="0" dirty="0">
              <a:solidFill>
                <a:srgbClr val="000000"/>
              </a:solidFill>
              <a:effectLst/>
              <a:latin typeface="Tahoma"/>
              <a:ea typeface="Tahoma"/>
              <a:cs typeface="Tahoma"/>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935" y="1520667"/>
            <a:ext cx="3156610" cy="1776581"/>
          </a:xfrm>
          <a:prstGeom prst="rect">
            <a:avLst/>
          </a:prstGeom>
        </p:spPr>
      </p:pic>
      <p:sp>
        <p:nvSpPr>
          <p:cNvPr id="15" name="TextBox 14"/>
          <p:cNvSpPr txBox="1"/>
          <p:nvPr/>
        </p:nvSpPr>
        <p:spPr>
          <a:xfrm>
            <a:off x="4277642" y="4674906"/>
            <a:ext cx="268827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p>
        </p:txBody>
      </p:sp>
      <p:pic>
        <p:nvPicPr>
          <p:cNvPr id="16" name="Picture 15"/>
          <p:cNvPicPr>
            <a:picLocks noChangeAspect="1"/>
          </p:cNvPicPr>
          <p:nvPr/>
        </p:nvPicPr>
        <p:blipFill>
          <a:blip r:embed="rId5"/>
          <a:stretch>
            <a:fillRect/>
          </a:stretch>
        </p:blipFill>
        <p:spPr>
          <a:xfrm>
            <a:off x="2464277" y="4442660"/>
            <a:ext cx="1813365" cy="1269928"/>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l="18780" r="25140"/>
          <a:stretch>
            <a:fillRect/>
          </a:stretch>
        </p:blipFill>
        <p:spPr>
          <a:xfrm>
            <a:off x="2559182" y="3297247"/>
            <a:ext cx="1051525" cy="1056945"/>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t="36239" r="81412" b="29060"/>
          <a:stretch>
            <a:fillRect/>
          </a:stretch>
        </p:blipFill>
        <p:spPr>
          <a:xfrm>
            <a:off x="6301731" y="5027709"/>
            <a:ext cx="1500546" cy="1579076"/>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388035" y="1004046"/>
            <a:ext cx="1452282" cy="1246094"/>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400735" y="2058146"/>
            <a:ext cx="1452282" cy="1246094"/>
          </a:xfrm>
          <a:prstGeom prst="rect">
            <a:avLst/>
          </a:prstGeom>
        </p:spPr>
      </p:pic>
      <p:sp>
        <p:nvSpPr>
          <p:cNvPr id="24" name="Footer Placeholder 3"/>
          <p:cNvSpPr txBox="1"/>
          <p:nvPr/>
        </p:nvSpPr>
        <p:spPr>
          <a:xfrm>
            <a:off x="8287492" y="6500069"/>
            <a:ext cx="3663360" cy="293827"/>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20" name="Picture 19"/>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27" name="Group 26"/>
          <p:cNvGrpSpPr/>
          <p:nvPr/>
        </p:nvGrpSpPr>
        <p:grpSpPr>
          <a:xfrm>
            <a:off x="1927123" y="214700"/>
            <a:ext cx="5038796" cy="640080"/>
            <a:chOff x="2143433" y="259759"/>
            <a:chExt cx="3975052" cy="640080"/>
          </a:xfrm>
        </p:grpSpPr>
        <p:sp>
          <p:nvSpPr>
            <p:cNvPr id="28" name="Rectangle 27"/>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143433" y="259759"/>
              <a:ext cx="3975052" cy="640080"/>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grpSp>
      <p:sp>
        <p:nvSpPr>
          <p:cNvPr id="43" name="Rectangle 42"/>
          <p:cNvSpPr/>
          <p:nvPr/>
        </p:nvSpPr>
        <p:spPr>
          <a:xfrm>
            <a:off x="2668772" y="3395552"/>
            <a:ext cx="680484" cy="137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b="0" i="0" strike="noStrike" cap="none" spc="0" baseline="0">
                <a:solidFill>
                  <a:srgbClr val="FFFFFF"/>
                </a:solidFill>
                <a:effectLst/>
                <a:latin typeface="Calibri"/>
                <a:ea typeface="Calibri"/>
                <a:cs typeface="Calibri"/>
              </a:rPr>
              <a:t>c</a:t>
            </a:r>
            <a:endParaRPr lang="en-US"/>
          </a:p>
        </p:txBody>
      </p:sp>
      <p:sp>
        <p:nvSpPr>
          <p:cNvPr id="44" name="Rectangle 43"/>
          <p:cNvSpPr/>
          <p:nvPr/>
        </p:nvSpPr>
        <p:spPr>
          <a:xfrm>
            <a:off x="2827617" y="3562784"/>
            <a:ext cx="383416" cy="251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b="0" i="0" strike="noStrike" cap="none" spc="0" baseline="0">
                <a:solidFill>
                  <a:srgbClr val="FFFFFF"/>
                </a:solidFill>
                <a:effectLst/>
                <a:latin typeface="Calibri"/>
                <a:ea typeface="Calibri"/>
                <a:cs typeface="Calibri"/>
              </a:rPr>
              <a:t>c</a:t>
            </a:r>
            <a:endParaRPr lang="en-US"/>
          </a:p>
        </p:txBody>
      </p:sp>
      <p:sp>
        <p:nvSpPr>
          <p:cNvPr id="45" name="TextBox 44"/>
          <p:cNvSpPr txBox="1"/>
          <p:nvPr/>
        </p:nvSpPr>
        <p:spPr>
          <a:xfrm>
            <a:off x="2608697" y="3332153"/>
            <a:ext cx="783090" cy="396240"/>
          </a:xfrm>
          <a:prstGeom prst="rect">
            <a:avLst/>
          </a:prstGeom>
          <a:noFill/>
        </p:spPr>
        <p:txBody>
          <a:bodyPr wrap="square" rtlCol="0">
            <a:spAutoFit/>
          </a:bodyPr>
          <a:lstStyle/>
          <a:p>
            <a:r>
              <a:rPr lang="es-MX" sz="1000" b="0" i="0" strike="noStrike" cap="none" spc="0" baseline="0">
                <a:solidFill>
                  <a:srgbClr val="000000"/>
                </a:solidFill>
                <a:effectLst/>
                <a:latin typeface="Calibri"/>
                <a:ea typeface="Calibri"/>
                <a:cs typeface="Calibri"/>
              </a:rPr>
              <a:t>Reglas del salón</a:t>
            </a:r>
            <a:endParaRPr lang="en-US" sz="1000"/>
          </a:p>
        </p:txBody>
      </p:sp>
      <p:sp>
        <p:nvSpPr>
          <p:cNvPr id="46" name="TextBox 45"/>
          <p:cNvSpPr txBox="1"/>
          <p:nvPr/>
        </p:nvSpPr>
        <p:spPr>
          <a:xfrm>
            <a:off x="2690037" y="3545718"/>
            <a:ext cx="783090" cy="243840"/>
          </a:xfrm>
          <a:prstGeom prst="rect">
            <a:avLst/>
          </a:prstGeom>
          <a:noFill/>
        </p:spPr>
        <p:txBody>
          <a:bodyPr wrap="square" rtlCol="0">
            <a:spAutoFit/>
          </a:bodyPr>
          <a:lstStyle/>
          <a:p>
            <a:r>
              <a:rPr lang="es-MX" sz="1000" b="0" i="0" strike="noStrike" cap="none" spc="0" baseline="0">
                <a:solidFill>
                  <a:srgbClr val="000000"/>
                </a:solidFill>
                <a:effectLst/>
                <a:latin typeface="Calibri"/>
                <a:ea typeface="Calibri"/>
                <a:cs typeface="Calibri"/>
              </a:rPr>
              <a:t>Respeto</a:t>
            </a:r>
            <a:endParaRPr lang="en-US" sz="1000"/>
          </a:p>
        </p:txBody>
      </p:sp>
    </p:spTree>
    <p:extLst>
      <p:ext uri="{BB962C8B-B14F-4D97-AF65-F5344CB8AC3E}">
        <p14:creationId xmlns:p14="http://schemas.microsoft.com/office/powerpoint/2010/main" val="285583279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23355</TotalTime>
  <Words>4847</Words>
  <Application>Microsoft Macintosh PowerPoint</Application>
  <PresentationFormat>Widescreen</PresentationFormat>
  <Paragraphs>402</Paragraphs>
  <Slides>21</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Calibri Light</vt:lpstr>
      <vt:lpstr>Comic Sans MS</vt:lpstr>
      <vt:lpstr>Arial</vt:lpstr>
      <vt:lpstr>PraterBlockPro</vt:lpstr>
      <vt:lpstr>Marvin Round</vt:lpstr>
      <vt:lpstr>Calibri</vt:lpstr>
      <vt:lpstr>Verdana</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201</cp:revision>
  <dcterms:created xsi:type="dcterms:W3CDTF">2021-06-11T20:56:57Z</dcterms:created>
  <dcterms:modified xsi:type="dcterms:W3CDTF">2026-02-28T23:11:45Z</dcterms:modified>
</cp:coreProperties>
</file>