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2"/>
  </p:notesMasterIdLst>
  <p:sldIdLst>
    <p:sldId id="256" r:id="rId2"/>
    <p:sldId id="259" r:id="rId3"/>
    <p:sldId id="258" r:id="rId4"/>
    <p:sldId id="305" r:id="rId5"/>
    <p:sldId id="304" r:id="rId6"/>
    <p:sldId id="322" r:id="rId7"/>
    <p:sldId id="306" r:id="rId8"/>
    <p:sldId id="307" r:id="rId9"/>
    <p:sldId id="311" r:id="rId10"/>
    <p:sldId id="272" r:id="rId11"/>
    <p:sldId id="323" r:id="rId12"/>
    <p:sldId id="308" r:id="rId13"/>
    <p:sldId id="312" r:id="rId14"/>
    <p:sldId id="313" r:id="rId15"/>
    <p:sldId id="314" r:id="rId16"/>
    <p:sldId id="315" r:id="rId17"/>
    <p:sldId id="316" r:id="rId18"/>
    <p:sldId id="317" r:id="rId19"/>
    <p:sldId id="324" r:id="rId20"/>
    <p:sldId id="318" r:id="rId21"/>
    <p:sldId id="319" r:id="rId22"/>
    <p:sldId id="320" r:id="rId23"/>
    <p:sldId id="321" r:id="rId24"/>
    <p:sldId id="290" r:id="rId25"/>
    <p:sldId id="291" r:id="rId26"/>
    <p:sldId id="293" r:id="rId27"/>
    <p:sldId id="292" r:id="rId28"/>
    <p:sldId id="295" r:id="rId29"/>
    <p:sldId id="325" r:id="rId30"/>
    <p:sldId id="298" r:id="rId31"/>
  </p:sldIdLst>
  <p:sldSz cx="12192000" cy="6858000"/>
  <p:notesSz cx="6858000" cy="9144000"/>
  <p:embeddedFontLst>
    <p:embeddedFont>
      <p:font typeface="Comic Sans MS" panose="030F0902030302020204" pitchFamily="66" charset="0"/>
      <p:regular r:id="rId33"/>
    </p:embeddedFont>
    <p:embeddedFont>
      <p:font typeface="Marvin Round" panose="02000000000000000000" pitchFamily="2" charset="0"/>
      <p:regular r:id="rId34"/>
    </p:embeddedFont>
    <p:embeddedFont>
      <p:font typeface="PraterBlockPro" panose="020B0504010101020102" pitchFamily="34" charset="77"/>
      <p:regular r:id="rId35"/>
    </p:embeddedFont>
    <p:embeddedFont>
      <p:font typeface="Tahoma" panose="020B0604030504040204" pitchFamily="34" charset="0"/>
      <p:regular r:id="rId36"/>
      <p:bold r:id="rId37"/>
    </p:embeddedFont>
    <p:embeddedFont>
      <p:font typeface="Verdana" panose="020B0604030504040204" pitchFamily="34" charset="0"/>
      <p:regular r:id="rId38"/>
      <p:bold r:id="rId39"/>
      <p:italic r:id="rId40"/>
      <p:boldItalic r:id="rId41"/>
    </p:embeddedFont>
  </p:embeddedFontLst>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786905-01EE-4B32-8F06-15FCE97B019D}" v="2" dt="2026-02-19T18:10:34.0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81644" autoAdjust="0"/>
  </p:normalViewPr>
  <p:slideViewPr>
    <p:cSldViewPr snapToGrid="0">
      <p:cViewPr varScale="1">
        <p:scale>
          <a:sx n="102" d="100"/>
          <a:sy n="102" d="100"/>
        </p:scale>
        <p:origin x="1536" y="192"/>
      </p:cViewPr>
      <p:guideLst/>
    </p:cSldViewPr>
  </p:slideViewPr>
  <p:outlineViewPr>
    <p:cViewPr>
      <p:scale>
        <a:sx n="33" d="100"/>
        <a:sy n="33" d="100"/>
      </p:scale>
      <p:origin x="0" y="-1018"/>
    </p:cViewPr>
  </p:outlineViewPr>
  <p:notesTextViewPr>
    <p:cViewPr>
      <p:scale>
        <a:sx n="125" d="100"/>
        <a:sy n="125" d="100"/>
      </p:scale>
      <p:origin x="0" y="0"/>
    </p:cViewPr>
  </p:notesTextViewPr>
  <p:sorterViewPr>
    <p:cViewPr>
      <p:scale>
        <a:sx n="200" d="100"/>
        <a:sy n="200" d="100"/>
      </p:scale>
      <p:origin x="0" y="-33216"/>
    </p:cViewPr>
  </p:sorterViewPr>
  <p:notesViewPr>
    <p:cSldViewPr snapToGrid="0">
      <p:cViewPr>
        <p:scale>
          <a:sx n="100" d="100"/>
          <a:sy n="100" d="100"/>
        </p:scale>
        <p:origin x="996" y="-6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tags" Target="tags/tag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9.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dalia Martin" userId="b931d2294af1867b" providerId="LiveId" clId="{C2EB0774-27D5-47C1-94FE-2B5437C2F736}"/>
    <pc:docChg chg="undo custSel addSld delSld modSld">
      <pc:chgData name="Idalia Martin" userId="b931d2294af1867b" providerId="LiveId" clId="{C2EB0774-27D5-47C1-94FE-2B5437C2F736}" dt="2026-02-21T01:41:35.895" v="1608" actId="207"/>
      <pc:docMkLst>
        <pc:docMk/>
      </pc:docMkLst>
      <pc:sldChg chg="addSp delSp modSp mod modNotesTx">
        <pc:chgData name="Idalia Martin" userId="b931d2294af1867b" providerId="LiveId" clId="{C2EB0774-27D5-47C1-94FE-2B5437C2F736}" dt="2026-02-19T18:21:08.279" v="1391" actId="1036"/>
        <pc:sldMkLst>
          <pc:docMk/>
          <pc:sldMk cId="1807804850" sldId="256"/>
        </pc:sldMkLst>
        <pc:spChg chg="add mod">
          <ac:chgData name="Idalia Martin" userId="b931d2294af1867b" providerId="LiveId" clId="{C2EB0774-27D5-47C1-94FE-2B5437C2F736}" dt="2026-02-19T18:21:08.279" v="1391" actId="1036"/>
          <ac:spMkLst>
            <pc:docMk/>
            <pc:sldMk cId="1807804850" sldId="256"/>
            <ac:spMk id="3" creationId="{81022BC1-31B7-A4F6-EC69-5283D645E037}"/>
          </ac:spMkLst>
        </pc:spChg>
        <pc:spChg chg="mod">
          <ac:chgData name="Idalia Martin" userId="b931d2294af1867b" providerId="LiveId" clId="{C2EB0774-27D5-47C1-94FE-2B5437C2F736}" dt="2026-02-02T20:10:58.642" v="1319" actId="790"/>
          <ac:spMkLst>
            <pc:docMk/>
            <pc:sldMk cId="1807804850" sldId="256"/>
            <ac:spMk id="6" creationId="{00000000-0000-0000-0000-000000000000}"/>
          </ac:spMkLst>
        </pc:spChg>
        <pc:spChg chg="mod topLvl">
          <ac:chgData name="Idalia Martin" userId="b931d2294af1867b" providerId="LiveId" clId="{C2EB0774-27D5-47C1-94FE-2B5437C2F736}" dt="2026-02-02T20:10:58.642" v="1319" actId="790"/>
          <ac:spMkLst>
            <pc:docMk/>
            <pc:sldMk cId="1807804850" sldId="256"/>
            <ac:spMk id="7" creationId="{00000000-0000-0000-0000-000000000000}"/>
          </ac:spMkLst>
        </pc:spChg>
        <pc:spChg chg="add del mod topLvl">
          <ac:chgData name="Idalia Martin" userId="b931d2294af1867b" providerId="LiveId" clId="{C2EB0774-27D5-47C1-94FE-2B5437C2F736}" dt="2026-02-02T20:10:58.642" v="1319" actId="790"/>
          <ac:spMkLst>
            <pc:docMk/>
            <pc:sldMk cId="1807804850" sldId="256"/>
            <ac:spMk id="8" creationId="{00000000-0000-0000-0000-000000000000}"/>
          </ac:spMkLst>
        </pc:spChg>
        <pc:spChg chg="mod">
          <ac:chgData name="Idalia Martin" userId="b931d2294af1867b" providerId="LiveId" clId="{C2EB0774-27D5-47C1-94FE-2B5437C2F736}" dt="2026-02-02T20:10:58.642" v="1319" actId="790"/>
          <ac:spMkLst>
            <pc:docMk/>
            <pc:sldMk cId="1807804850" sldId="256"/>
            <ac:spMk id="9" creationId="{00000000-0000-0000-0000-000000000000}"/>
          </ac:spMkLst>
        </pc:spChg>
        <pc:grpChg chg="add del">
          <ac:chgData name="Idalia Martin" userId="b931d2294af1867b" providerId="LiveId" clId="{C2EB0774-27D5-47C1-94FE-2B5437C2F736}" dt="2026-01-23T20:42:09.860" v="1307" actId="478"/>
          <ac:grpSpMkLst>
            <pc:docMk/>
            <pc:sldMk cId="1807804850" sldId="256"/>
            <ac:grpSpMk id="5" creationId="{00000000-0000-0000-0000-000000000000}"/>
          </ac:grpSpMkLst>
        </pc:grpChg>
        <pc:picChg chg="mod">
          <ac:chgData name="Idalia Martin" userId="b931d2294af1867b" providerId="LiveId" clId="{C2EB0774-27D5-47C1-94FE-2B5437C2F736}" dt="2026-01-23T00:14:46.137" v="1261" actId="1076"/>
          <ac:picMkLst>
            <pc:docMk/>
            <pc:sldMk cId="1807804850" sldId="256"/>
            <ac:picMk id="2" creationId="{00000000-0000-0000-0000-000000000000}"/>
          </ac:picMkLst>
        </pc:picChg>
      </pc:sldChg>
      <pc:sldChg chg="modSp mod">
        <pc:chgData name="Idalia Martin" userId="b931d2294af1867b" providerId="LiveId" clId="{C2EB0774-27D5-47C1-94FE-2B5437C2F736}" dt="2026-02-02T20:10:58.642" v="1319" actId="790"/>
        <pc:sldMkLst>
          <pc:docMk/>
          <pc:sldMk cId="832122760" sldId="258"/>
        </pc:sldMkLst>
        <pc:spChg chg="mod">
          <ac:chgData name="Idalia Martin" userId="b931d2294af1867b" providerId="LiveId" clId="{C2EB0774-27D5-47C1-94FE-2B5437C2F736}" dt="2026-02-02T20:10:58.642" v="1319" actId="790"/>
          <ac:spMkLst>
            <pc:docMk/>
            <pc:sldMk cId="832122760" sldId="258"/>
            <ac:spMk id="10" creationId="{00000000-0000-0000-0000-000000000000}"/>
          </ac:spMkLst>
        </pc:spChg>
        <pc:spChg chg="mod">
          <ac:chgData name="Idalia Martin" userId="b931d2294af1867b" providerId="LiveId" clId="{C2EB0774-27D5-47C1-94FE-2B5437C2F736}" dt="2026-02-02T20:10:58.642" v="1319" actId="790"/>
          <ac:spMkLst>
            <pc:docMk/>
            <pc:sldMk cId="832122760" sldId="258"/>
            <ac:spMk id="11" creationId="{00000000-0000-0000-0000-000000000000}"/>
          </ac:spMkLst>
        </pc:spChg>
        <pc:spChg chg="mod">
          <ac:chgData name="Idalia Martin" userId="b931d2294af1867b" providerId="LiveId" clId="{C2EB0774-27D5-47C1-94FE-2B5437C2F736}" dt="2026-02-02T20:10:58.642" v="1319" actId="790"/>
          <ac:spMkLst>
            <pc:docMk/>
            <pc:sldMk cId="832122760" sldId="258"/>
            <ac:spMk id="12" creationId="{00000000-0000-0000-0000-000000000000}"/>
          </ac:spMkLst>
        </pc:spChg>
        <pc:spChg chg="mod">
          <ac:chgData name="Idalia Martin" userId="b931d2294af1867b" providerId="LiveId" clId="{C2EB0774-27D5-47C1-94FE-2B5437C2F736}" dt="2026-02-02T20:10:58.642" v="1319" actId="790"/>
          <ac:spMkLst>
            <pc:docMk/>
            <pc:sldMk cId="832122760" sldId="258"/>
            <ac:spMk id="14" creationId="{00000000-0000-0000-0000-000000000000}"/>
          </ac:spMkLst>
        </pc:spChg>
        <pc:spChg chg="mod">
          <ac:chgData name="Idalia Martin" userId="b931d2294af1867b" providerId="LiveId" clId="{C2EB0774-27D5-47C1-94FE-2B5437C2F736}" dt="2026-02-02T20:10:58.642" v="1319" actId="790"/>
          <ac:spMkLst>
            <pc:docMk/>
            <pc:sldMk cId="832122760" sldId="258"/>
            <ac:spMk id="15" creationId="{00000000-0000-0000-0000-000000000000}"/>
          </ac:spMkLst>
        </pc:spChg>
        <pc:spChg chg="mod">
          <ac:chgData name="Idalia Martin" userId="b931d2294af1867b" providerId="LiveId" clId="{C2EB0774-27D5-47C1-94FE-2B5437C2F736}" dt="2026-02-02T20:10:58.642" v="1319" actId="790"/>
          <ac:spMkLst>
            <pc:docMk/>
            <pc:sldMk cId="832122760" sldId="258"/>
            <ac:spMk id="23" creationId="{00000000-0000-0000-0000-000000000000}"/>
          </ac:spMkLst>
        </pc:spChg>
        <pc:spChg chg="mod">
          <ac:chgData name="Idalia Martin" userId="b931d2294af1867b" providerId="LiveId" clId="{C2EB0774-27D5-47C1-94FE-2B5437C2F736}" dt="2026-02-02T20:10:58.642" v="1319" actId="790"/>
          <ac:spMkLst>
            <pc:docMk/>
            <pc:sldMk cId="832122760" sldId="258"/>
            <ac:spMk id="25" creationId="{00000000-0000-0000-0000-000000000000}"/>
          </ac:spMkLst>
        </pc:spChg>
        <pc:spChg chg="mod">
          <ac:chgData name="Idalia Martin" userId="b931d2294af1867b" providerId="LiveId" clId="{C2EB0774-27D5-47C1-94FE-2B5437C2F736}" dt="2026-02-02T20:10:58.642" v="1319" actId="790"/>
          <ac:spMkLst>
            <pc:docMk/>
            <pc:sldMk cId="832122760" sldId="258"/>
            <ac:spMk id="26" creationId="{00000000-0000-0000-0000-000000000000}"/>
          </ac:spMkLst>
        </pc:spChg>
      </pc:sldChg>
      <pc:sldChg chg="modSp mod modNotesTx">
        <pc:chgData name="Idalia Martin" userId="b931d2294af1867b" providerId="LiveId" clId="{C2EB0774-27D5-47C1-94FE-2B5437C2F736}" dt="2026-02-20T19:11:24.465" v="1429" actId="1036"/>
        <pc:sldMkLst>
          <pc:docMk/>
          <pc:sldMk cId="1114855465" sldId="259"/>
        </pc:sldMkLst>
        <pc:spChg chg="mod">
          <ac:chgData name="Idalia Martin" userId="b931d2294af1867b" providerId="LiveId" clId="{C2EB0774-27D5-47C1-94FE-2B5437C2F736}" dt="2026-02-02T20:10:58.642" v="1319" actId="790"/>
          <ac:spMkLst>
            <pc:docMk/>
            <pc:sldMk cId="1114855465" sldId="259"/>
            <ac:spMk id="14" creationId="{00000000-0000-0000-0000-000000000000}"/>
          </ac:spMkLst>
        </pc:spChg>
        <pc:spChg chg="mod">
          <ac:chgData name="Idalia Martin" userId="b931d2294af1867b" providerId="LiveId" clId="{C2EB0774-27D5-47C1-94FE-2B5437C2F736}" dt="2026-02-02T20:10:58.642" v="1319" actId="790"/>
          <ac:spMkLst>
            <pc:docMk/>
            <pc:sldMk cId="1114855465" sldId="259"/>
            <ac:spMk id="19" creationId="{00000000-0000-0000-0000-000000000000}"/>
          </ac:spMkLst>
        </pc:spChg>
        <pc:spChg chg="mod">
          <ac:chgData name="Idalia Martin" userId="b931d2294af1867b" providerId="LiveId" clId="{C2EB0774-27D5-47C1-94FE-2B5437C2F736}" dt="2026-02-02T20:10:58.642" v="1319" actId="790"/>
          <ac:spMkLst>
            <pc:docMk/>
            <pc:sldMk cId="1114855465" sldId="259"/>
            <ac:spMk id="31" creationId="{00000000-0000-0000-0000-000000000000}"/>
          </ac:spMkLst>
        </pc:spChg>
        <pc:spChg chg="mod">
          <ac:chgData name="Idalia Martin" userId="b931d2294af1867b" providerId="LiveId" clId="{C2EB0774-27D5-47C1-94FE-2B5437C2F736}" dt="2026-02-02T20:10:58.642" v="1319" actId="790"/>
          <ac:spMkLst>
            <pc:docMk/>
            <pc:sldMk cId="1114855465" sldId="259"/>
            <ac:spMk id="32" creationId="{00000000-0000-0000-0000-000000000000}"/>
          </ac:spMkLst>
        </pc:spChg>
        <pc:spChg chg="mod">
          <ac:chgData name="Idalia Martin" userId="b931d2294af1867b" providerId="LiveId" clId="{C2EB0774-27D5-47C1-94FE-2B5437C2F736}" dt="2026-02-02T20:10:58.642" v="1319" actId="790"/>
          <ac:spMkLst>
            <pc:docMk/>
            <pc:sldMk cId="1114855465" sldId="259"/>
            <ac:spMk id="41" creationId="{00000000-0000-0000-0000-000000000000}"/>
          </ac:spMkLst>
        </pc:spChg>
        <pc:spChg chg="mod">
          <ac:chgData name="Idalia Martin" userId="b931d2294af1867b" providerId="LiveId" clId="{C2EB0774-27D5-47C1-94FE-2B5437C2F736}" dt="2026-02-19T18:10:34.039" v="1325"/>
          <ac:spMkLst>
            <pc:docMk/>
            <pc:sldMk cId="1114855465" sldId="259"/>
            <ac:spMk id="46" creationId="{00000000-0000-0000-0000-000000000000}"/>
          </ac:spMkLst>
        </pc:spChg>
        <pc:spChg chg="mod">
          <ac:chgData name="Idalia Martin" userId="b931d2294af1867b" providerId="LiveId" clId="{C2EB0774-27D5-47C1-94FE-2B5437C2F736}" dt="2026-02-19T18:10:34.039" v="1325"/>
          <ac:spMkLst>
            <pc:docMk/>
            <pc:sldMk cId="1114855465" sldId="259"/>
            <ac:spMk id="49" creationId="{00000000-0000-0000-0000-000000000000}"/>
          </ac:spMkLst>
        </pc:spChg>
        <pc:spChg chg="mod">
          <ac:chgData name="Idalia Martin" userId="b931d2294af1867b" providerId="LiveId" clId="{C2EB0774-27D5-47C1-94FE-2B5437C2F736}" dt="2026-02-19T18:10:34.039" v="1325"/>
          <ac:spMkLst>
            <pc:docMk/>
            <pc:sldMk cId="1114855465" sldId="259"/>
            <ac:spMk id="50" creationId="{00000000-0000-0000-0000-000000000000}"/>
          </ac:spMkLst>
        </pc:spChg>
        <pc:spChg chg="mod">
          <ac:chgData name="Idalia Martin" userId="b931d2294af1867b" providerId="LiveId" clId="{C2EB0774-27D5-47C1-94FE-2B5437C2F736}" dt="2026-02-19T18:10:34.039" v="1325"/>
          <ac:spMkLst>
            <pc:docMk/>
            <pc:sldMk cId="1114855465" sldId="259"/>
            <ac:spMk id="53" creationId="{00000000-0000-0000-0000-000000000000}"/>
          </ac:spMkLst>
        </pc:spChg>
        <pc:spChg chg="mod">
          <ac:chgData name="Idalia Martin" userId="b931d2294af1867b" providerId="LiveId" clId="{C2EB0774-27D5-47C1-94FE-2B5437C2F736}" dt="2026-02-20T19:11:24.465" v="1429" actId="1036"/>
          <ac:spMkLst>
            <pc:docMk/>
            <pc:sldMk cId="1114855465" sldId="259"/>
            <ac:spMk id="60" creationId="{00000000-0000-0000-0000-000000000000}"/>
          </ac:spMkLst>
        </pc:spChg>
        <pc:spChg chg="mod">
          <ac:chgData name="Idalia Martin" userId="b931d2294af1867b" providerId="LiveId" clId="{C2EB0774-27D5-47C1-94FE-2B5437C2F736}" dt="2026-02-19T18:10:34.039" v="1325"/>
          <ac:spMkLst>
            <pc:docMk/>
            <pc:sldMk cId="1114855465" sldId="259"/>
            <ac:spMk id="62" creationId="{00000000-0000-0000-0000-000000000000}"/>
          </ac:spMkLst>
        </pc:spChg>
        <pc:spChg chg="mod">
          <ac:chgData name="Idalia Martin" userId="b931d2294af1867b" providerId="LiveId" clId="{C2EB0774-27D5-47C1-94FE-2B5437C2F736}" dt="2026-02-19T18:10:34.039" v="1325"/>
          <ac:spMkLst>
            <pc:docMk/>
            <pc:sldMk cId="1114855465" sldId="259"/>
            <ac:spMk id="64" creationId="{00000000-0000-0000-0000-000000000000}"/>
          </ac:spMkLst>
        </pc:spChg>
        <pc:spChg chg="mod">
          <ac:chgData name="Idalia Martin" userId="b931d2294af1867b" providerId="LiveId" clId="{C2EB0774-27D5-47C1-94FE-2B5437C2F736}" dt="2026-02-19T18:10:34.039" v="1325"/>
          <ac:spMkLst>
            <pc:docMk/>
            <pc:sldMk cId="1114855465" sldId="259"/>
            <ac:spMk id="66" creationId="{00000000-0000-0000-0000-000000000000}"/>
          </ac:spMkLst>
        </pc:spChg>
        <pc:spChg chg="mod">
          <ac:chgData name="Idalia Martin" userId="b931d2294af1867b" providerId="LiveId" clId="{C2EB0774-27D5-47C1-94FE-2B5437C2F736}" dt="2026-02-19T18:10:34.039" v="1325"/>
          <ac:spMkLst>
            <pc:docMk/>
            <pc:sldMk cId="1114855465" sldId="259"/>
            <ac:spMk id="68" creationId="{00000000-0000-0000-0000-000000000000}"/>
          </ac:spMkLst>
        </pc:spChg>
        <pc:spChg chg="mod">
          <ac:chgData name="Idalia Martin" userId="b931d2294af1867b" providerId="LiveId" clId="{C2EB0774-27D5-47C1-94FE-2B5437C2F736}" dt="2026-02-19T18:10:34.039" v="1325"/>
          <ac:spMkLst>
            <pc:docMk/>
            <pc:sldMk cId="1114855465" sldId="259"/>
            <ac:spMk id="70" creationId="{00000000-0000-0000-0000-000000000000}"/>
          </ac:spMkLst>
        </pc:spChg>
        <pc:spChg chg="mod">
          <ac:chgData name="Idalia Martin" userId="b931d2294af1867b" providerId="LiveId" clId="{C2EB0774-27D5-47C1-94FE-2B5437C2F736}" dt="2026-02-02T20:10:58.642" v="1319" actId="790"/>
          <ac:spMkLst>
            <pc:docMk/>
            <pc:sldMk cId="1114855465" sldId="259"/>
            <ac:spMk id="76" creationId="{00000000-0000-0000-0000-000000000000}"/>
          </ac:spMkLst>
        </pc:spChg>
        <pc:picChg chg="mod">
          <ac:chgData name="Idalia Martin" userId="b931d2294af1867b" providerId="LiveId" clId="{C2EB0774-27D5-47C1-94FE-2B5437C2F736}" dt="2026-02-19T18:10:34.039" v="1325"/>
          <ac:picMkLst>
            <pc:docMk/>
            <pc:sldMk cId="1114855465" sldId="259"/>
            <ac:picMk id="67" creationId="{00000000-0000-0000-0000-000000000000}"/>
          </ac:picMkLst>
        </pc:picChg>
      </pc:sldChg>
      <pc:sldChg chg="modSp mod">
        <pc:chgData name="Idalia Martin" userId="b931d2294af1867b" providerId="LiveId" clId="{C2EB0774-27D5-47C1-94FE-2B5437C2F736}" dt="2026-02-02T20:10:58.642" v="1319" actId="790"/>
        <pc:sldMkLst>
          <pc:docMk/>
          <pc:sldMk cId="3450755645" sldId="272"/>
        </pc:sldMkLst>
        <pc:spChg chg="mod">
          <ac:chgData name="Idalia Martin" userId="b931d2294af1867b" providerId="LiveId" clId="{C2EB0774-27D5-47C1-94FE-2B5437C2F736}" dt="2026-02-02T20:10:58.642" v="1319" actId="790"/>
          <ac:spMkLst>
            <pc:docMk/>
            <pc:sldMk cId="3450755645" sldId="272"/>
            <ac:spMk id="7" creationId="{00000000-0000-0000-0000-000000000000}"/>
          </ac:spMkLst>
        </pc:spChg>
        <pc:spChg chg="mod">
          <ac:chgData name="Idalia Martin" userId="b931d2294af1867b" providerId="LiveId" clId="{C2EB0774-27D5-47C1-94FE-2B5437C2F736}" dt="2026-02-02T20:10:58.642" v="1319" actId="790"/>
          <ac:spMkLst>
            <pc:docMk/>
            <pc:sldMk cId="3450755645" sldId="272"/>
            <ac:spMk id="10" creationId="{00000000-0000-0000-0000-000000000000}"/>
          </ac:spMkLst>
        </pc:spChg>
        <pc:spChg chg="mod">
          <ac:chgData name="Idalia Martin" userId="b931d2294af1867b" providerId="LiveId" clId="{C2EB0774-27D5-47C1-94FE-2B5437C2F736}" dt="2026-02-02T20:10:58.642" v="1319" actId="790"/>
          <ac:spMkLst>
            <pc:docMk/>
            <pc:sldMk cId="3450755645" sldId="272"/>
            <ac:spMk id="13" creationId="{00000000-0000-0000-0000-000000000000}"/>
          </ac:spMkLst>
        </pc:spChg>
        <pc:spChg chg="mod">
          <ac:chgData name="Idalia Martin" userId="b931d2294af1867b" providerId="LiveId" clId="{C2EB0774-27D5-47C1-94FE-2B5437C2F736}" dt="2026-02-02T20:10:58.642" v="1319" actId="790"/>
          <ac:spMkLst>
            <pc:docMk/>
            <pc:sldMk cId="3450755645" sldId="272"/>
            <ac:spMk id="14" creationId="{00000000-0000-0000-0000-000000000000}"/>
          </ac:spMkLst>
        </pc:spChg>
      </pc:sldChg>
      <pc:sldChg chg="modSp mod">
        <pc:chgData name="Idalia Martin" userId="b931d2294af1867b" providerId="LiveId" clId="{C2EB0774-27D5-47C1-94FE-2B5437C2F736}" dt="2026-02-02T20:10:58.642" v="1319" actId="790"/>
        <pc:sldMkLst>
          <pc:docMk/>
          <pc:sldMk cId="2937297406" sldId="290"/>
        </pc:sldMkLst>
        <pc:spChg chg="mod">
          <ac:chgData name="Idalia Martin" userId="b931d2294af1867b" providerId="LiveId" clId="{C2EB0774-27D5-47C1-94FE-2B5437C2F736}" dt="2026-02-02T20:10:58.642" v="1319" actId="790"/>
          <ac:spMkLst>
            <pc:docMk/>
            <pc:sldMk cId="2937297406" sldId="290"/>
            <ac:spMk id="9" creationId="{00000000-0000-0000-0000-000000000000}"/>
          </ac:spMkLst>
        </pc:spChg>
        <pc:spChg chg="mod">
          <ac:chgData name="Idalia Martin" userId="b931d2294af1867b" providerId="LiveId" clId="{C2EB0774-27D5-47C1-94FE-2B5437C2F736}" dt="2026-02-02T20:10:58.642" v="1319" actId="790"/>
          <ac:spMkLst>
            <pc:docMk/>
            <pc:sldMk cId="2937297406" sldId="290"/>
            <ac:spMk id="12" creationId="{00000000-0000-0000-0000-000000000000}"/>
          </ac:spMkLst>
        </pc:spChg>
        <pc:spChg chg="mod">
          <ac:chgData name="Idalia Martin" userId="b931d2294af1867b" providerId="LiveId" clId="{C2EB0774-27D5-47C1-94FE-2B5437C2F736}" dt="2026-02-02T20:10:58.642" v="1319" actId="790"/>
          <ac:spMkLst>
            <pc:docMk/>
            <pc:sldMk cId="2937297406" sldId="290"/>
            <ac:spMk id="16" creationId="{00000000-0000-0000-0000-000000000000}"/>
          </ac:spMkLst>
        </pc:spChg>
        <pc:spChg chg="mod">
          <ac:chgData name="Idalia Martin" userId="b931d2294af1867b" providerId="LiveId" clId="{C2EB0774-27D5-47C1-94FE-2B5437C2F736}" dt="2026-02-02T20:10:58.642" v="1319" actId="790"/>
          <ac:spMkLst>
            <pc:docMk/>
            <pc:sldMk cId="2937297406" sldId="290"/>
            <ac:spMk id="17" creationId="{00000000-0000-0000-0000-000000000000}"/>
          </ac:spMkLst>
        </pc:spChg>
        <pc:spChg chg="mod">
          <ac:chgData name="Idalia Martin" userId="b931d2294af1867b" providerId="LiveId" clId="{C2EB0774-27D5-47C1-94FE-2B5437C2F736}" dt="2026-02-02T20:10:58.642" v="1319" actId="790"/>
          <ac:spMkLst>
            <pc:docMk/>
            <pc:sldMk cId="2937297406" sldId="290"/>
            <ac:spMk id="18" creationId="{00000000-0000-0000-0000-000000000000}"/>
          </ac:spMkLst>
        </pc:spChg>
        <pc:spChg chg="mod">
          <ac:chgData name="Idalia Martin" userId="b931d2294af1867b" providerId="LiveId" clId="{C2EB0774-27D5-47C1-94FE-2B5437C2F736}" dt="2026-02-02T20:10:58.642" v="1319" actId="790"/>
          <ac:spMkLst>
            <pc:docMk/>
            <pc:sldMk cId="2937297406" sldId="290"/>
            <ac:spMk id="19" creationId="{00000000-0000-0000-0000-000000000000}"/>
          </ac:spMkLst>
        </pc:spChg>
        <pc:spChg chg="mod">
          <ac:chgData name="Idalia Martin" userId="b931d2294af1867b" providerId="LiveId" clId="{C2EB0774-27D5-47C1-94FE-2B5437C2F736}" dt="2026-02-02T20:10:58.642" v="1319" actId="790"/>
          <ac:spMkLst>
            <pc:docMk/>
            <pc:sldMk cId="2937297406" sldId="290"/>
            <ac:spMk id="21" creationId="{00000000-0000-0000-0000-000000000000}"/>
          </ac:spMkLst>
        </pc:spChg>
        <pc:spChg chg="mod">
          <ac:chgData name="Idalia Martin" userId="b931d2294af1867b" providerId="LiveId" clId="{C2EB0774-27D5-47C1-94FE-2B5437C2F736}" dt="2026-02-02T20:10:58.642" v="1319" actId="790"/>
          <ac:spMkLst>
            <pc:docMk/>
            <pc:sldMk cId="2937297406" sldId="290"/>
            <ac:spMk id="22" creationId="{00000000-0000-0000-0000-000000000000}"/>
          </ac:spMkLst>
        </pc:spChg>
        <pc:spChg chg="mod">
          <ac:chgData name="Idalia Martin" userId="b931d2294af1867b" providerId="LiveId" clId="{C2EB0774-27D5-47C1-94FE-2B5437C2F736}" dt="2026-02-02T20:10:58.642" v="1319" actId="790"/>
          <ac:spMkLst>
            <pc:docMk/>
            <pc:sldMk cId="2937297406" sldId="290"/>
            <ac:spMk id="23" creationId="{00000000-0000-0000-0000-000000000000}"/>
          </ac:spMkLst>
        </pc:spChg>
        <pc:spChg chg="mod">
          <ac:chgData name="Idalia Martin" userId="b931d2294af1867b" providerId="LiveId" clId="{C2EB0774-27D5-47C1-94FE-2B5437C2F736}" dt="2026-02-02T20:10:58.642" v="1319" actId="790"/>
          <ac:spMkLst>
            <pc:docMk/>
            <pc:sldMk cId="2937297406" sldId="290"/>
            <ac:spMk id="24" creationId="{00000000-0000-0000-0000-000000000000}"/>
          </ac:spMkLst>
        </pc:spChg>
      </pc:sldChg>
      <pc:sldChg chg="modSp mod">
        <pc:chgData name="Idalia Martin" userId="b931d2294af1867b" providerId="LiveId" clId="{C2EB0774-27D5-47C1-94FE-2B5437C2F736}" dt="2026-02-19T18:10:34.039" v="1325"/>
        <pc:sldMkLst>
          <pc:docMk/>
          <pc:sldMk cId="2105147411" sldId="291"/>
        </pc:sldMkLst>
        <pc:spChg chg="mod">
          <ac:chgData name="Idalia Martin" userId="b931d2294af1867b" providerId="LiveId" clId="{C2EB0774-27D5-47C1-94FE-2B5437C2F736}" dt="2026-02-19T18:10:34.039" v="1325"/>
          <ac:spMkLst>
            <pc:docMk/>
            <pc:sldMk cId="2105147411" sldId="291"/>
            <ac:spMk id="6" creationId="{00000000-0000-0000-0000-000000000000}"/>
          </ac:spMkLst>
        </pc:spChg>
        <pc:spChg chg="mod">
          <ac:chgData name="Idalia Martin" userId="b931d2294af1867b" providerId="LiveId" clId="{C2EB0774-27D5-47C1-94FE-2B5437C2F736}" dt="2026-02-02T20:10:58.642" v="1319" actId="790"/>
          <ac:spMkLst>
            <pc:docMk/>
            <pc:sldMk cId="2105147411" sldId="291"/>
            <ac:spMk id="7" creationId="{00000000-0000-0000-0000-000000000000}"/>
          </ac:spMkLst>
        </pc:spChg>
        <pc:spChg chg="mod">
          <ac:chgData name="Idalia Martin" userId="b931d2294af1867b" providerId="LiveId" clId="{C2EB0774-27D5-47C1-94FE-2B5437C2F736}" dt="2026-02-02T20:10:58.642" v="1319" actId="790"/>
          <ac:spMkLst>
            <pc:docMk/>
            <pc:sldMk cId="2105147411" sldId="291"/>
            <ac:spMk id="8" creationId="{00000000-0000-0000-0000-000000000000}"/>
          </ac:spMkLst>
        </pc:spChg>
        <pc:spChg chg="mod">
          <ac:chgData name="Idalia Martin" userId="b931d2294af1867b" providerId="LiveId" clId="{C2EB0774-27D5-47C1-94FE-2B5437C2F736}" dt="2026-02-02T20:10:58.642" v="1319" actId="790"/>
          <ac:spMkLst>
            <pc:docMk/>
            <pc:sldMk cId="2105147411" sldId="291"/>
            <ac:spMk id="11" creationId="{00000000-0000-0000-0000-000000000000}"/>
          </ac:spMkLst>
        </pc:spChg>
        <pc:spChg chg="mod">
          <ac:chgData name="Idalia Martin" userId="b931d2294af1867b" providerId="LiveId" clId="{C2EB0774-27D5-47C1-94FE-2B5437C2F736}" dt="2026-02-02T20:10:58.642" v="1319" actId="790"/>
          <ac:spMkLst>
            <pc:docMk/>
            <pc:sldMk cId="2105147411" sldId="291"/>
            <ac:spMk id="12" creationId="{00000000-0000-0000-0000-000000000000}"/>
          </ac:spMkLst>
        </pc:spChg>
        <pc:spChg chg="mod">
          <ac:chgData name="Idalia Martin" userId="b931d2294af1867b" providerId="LiveId" clId="{C2EB0774-27D5-47C1-94FE-2B5437C2F736}" dt="2026-02-02T20:10:58.642" v="1319" actId="790"/>
          <ac:spMkLst>
            <pc:docMk/>
            <pc:sldMk cId="2105147411" sldId="291"/>
            <ac:spMk id="14" creationId="{00000000-0000-0000-0000-000000000000}"/>
          </ac:spMkLst>
        </pc:spChg>
        <pc:spChg chg="mod">
          <ac:chgData name="Idalia Martin" userId="b931d2294af1867b" providerId="LiveId" clId="{C2EB0774-27D5-47C1-94FE-2B5437C2F736}" dt="2026-02-02T20:10:58.642" v="1319" actId="790"/>
          <ac:spMkLst>
            <pc:docMk/>
            <pc:sldMk cId="2105147411" sldId="291"/>
            <ac:spMk id="16" creationId="{00000000-0000-0000-0000-000000000000}"/>
          </ac:spMkLst>
        </pc:spChg>
        <pc:spChg chg="mod">
          <ac:chgData name="Idalia Martin" userId="b931d2294af1867b" providerId="LiveId" clId="{C2EB0774-27D5-47C1-94FE-2B5437C2F736}" dt="2026-02-02T20:10:58.642" v="1319" actId="790"/>
          <ac:spMkLst>
            <pc:docMk/>
            <pc:sldMk cId="2105147411" sldId="291"/>
            <ac:spMk id="17" creationId="{00000000-0000-0000-0000-000000000000}"/>
          </ac:spMkLst>
        </pc:spChg>
      </pc:sldChg>
      <pc:sldChg chg="modSp add del mod modNotesTx">
        <pc:chgData name="Idalia Martin" userId="b931d2294af1867b" providerId="LiveId" clId="{C2EB0774-27D5-47C1-94FE-2B5437C2F736}" dt="2026-02-19T18:19:55.361" v="1384" actId="20577"/>
        <pc:sldMkLst>
          <pc:docMk/>
          <pc:sldMk cId="4112138147" sldId="292"/>
        </pc:sldMkLst>
        <pc:spChg chg="mod">
          <ac:chgData name="Idalia Martin" userId="b931d2294af1867b" providerId="LiveId" clId="{C2EB0774-27D5-47C1-94FE-2B5437C2F736}" dt="2026-02-19T18:19:48.782" v="1383" actId="20577"/>
          <ac:spMkLst>
            <pc:docMk/>
            <pc:sldMk cId="4112138147" sldId="292"/>
            <ac:spMk id="6" creationId="{00000000-0000-0000-0000-000000000000}"/>
          </ac:spMkLst>
        </pc:spChg>
        <pc:spChg chg="mod">
          <ac:chgData name="Idalia Martin" userId="b931d2294af1867b" providerId="LiveId" clId="{C2EB0774-27D5-47C1-94FE-2B5437C2F736}" dt="2026-02-02T20:10:58.642" v="1319" actId="790"/>
          <ac:spMkLst>
            <pc:docMk/>
            <pc:sldMk cId="4112138147" sldId="292"/>
            <ac:spMk id="9" creationId="{00000000-0000-0000-0000-000000000000}"/>
          </ac:spMkLst>
        </pc:spChg>
        <pc:spChg chg="mod">
          <ac:chgData name="Idalia Martin" userId="b931d2294af1867b" providerId="LiveId" clId="{C2EB0774-27D5-47C1-94FE-2B5437C2F736}" dt="2026-02-02T20:10:58.642" v="1319" actId="790"/>
          <ac:spMkLst>
            <pc:docMk/>
            <pc:sldMk cId="4112138147" sldId="292"/>
            <ac:spMk id="10" creationId="{00000000-0000-0000-0000-000000000000}"/>
          </ac:spMkLst>
        </pc:spChg>
        <pc:spChg chg="mod">
          <ac:chgData name="Idalia Martin" userId="b931d2294af1867b" providerId="LiveId" clId="{C2EB0774-27D5-47C1-94FE-2B5437C2F736}" dt="2026-02-02T20:10:58.642" v="1319" actId="790"/>
          <ac:spMkLst>
            <pc:docMk/>
            <pc:sldMk cId="4112138147" sldId="292"/>
            <ac:spMk id="11" creationId="{00000000-0000-0000-0000-000000000000}"/>
          </ac:spMkLst>
        </pc:spChg>
      </pc:sldChg>
      <pc:sldChg chg="modSp mod">
        <pc:chgData name="Idalia Martin" userId="b931d2294af1867b" providerId="LiveId" clId="{C2EB0774-27D5-47C1-94FE-2B5437C2F736}" dt="2026-02-02T20:10:58.642" v="1319" actId="790"/>
        <pc:sldMkLst>
          <pc:docMk/>
          <pc:sldMk cId="4104654853" sldId="293"/>
        </pc:sldMkLst>
        <pc:spChg chg="mod">
          <ac:chgData name="Idalia Martin" userId="b931d2294af1867b" providerId="LiveId" clId="{C2EB0774-27D5-47C1-94FE-2B5437C2F736}" dt="2026-02-02T20:10:58.642" v="1319" actId="790"/>
          <ac:spMkLst>
            <pc:docMk/>
            <pc:sldMk cId="4104654853" sldId="293"/>
            <ac:spMk id="3" creationId="{00000000-0000-0000-0000-000000000000}"/>
          </ac:spMkLst>
        </pc:spChg>
        <pc:spChg chg="mod">
          <ac:chgData name="Idalia Martin" userId="b931d2294af1867b" providerId="LiveId" clId="{C2EB0774-27D5-47C1-94FE-2B5437C2F736}" dt="2026-02-02T20:10:58.642" v="1319" actId="790"/>
          <ac:spMkLst>
            <pc:docMk/>
            <pc:sldMk cId="4104654853" sldId="293"/>
            <ac:spMk id="6" creationId="{00000000-0000-0000-0000-000000000000}"/>
          </ac:spMkLst>
        </pc:spChg>
        <pc:spChg chg="mod">
          <ac:chgData name="Idalia Martin" userId="b931d2294af1867b" providerId="LiveId" clId="{C2EB0774-27D5-47C1-94FE-2B5437C2F736}" dt="2026-02-02T20:10:58.642" v="1319" actId="790"/>
          <ac:spMkLst>
            <pc:docMk/>
            <pc:sldMk cId="4104654853" sldId="293"/>
            <ac:spMk id="12" creationId="{00000000-0000-0000-0000-000000000000}"/>
          </ac:spMkLst>
        </pc:spChg>
        <pc:spChg chg="mod">
          <ac:chgData name="Idalia Martin" userId="b931d2294af1867b" providerId="LiveId" clId="{C2EB0774-27D5-47C1-94FE-2B5437C2F736}" dt="2026-02-02T20:10:58.642" v="1319" actId="790"/>
          <ac:spMkLst>
            <pc:docMk/>
            <pc:sldMk cId="4104654853" sldId="293"/>
            <ac:spMk id="13" creationId="{00000000-0000-0000-0000-000000000000}"/>
          </ac:spMkLst>
        </pc:spChg>
        <pc:spChg chg="mod">
          <ac:chgData name="Idalia Martin" userId="b931d2294af1867b" providerId="LiveId" clId="{C2EB0774-27D5-47C1-94FE-2B5437C2F736}" dt="2026-02-02T20:10:58.642" v="1319" actId="790"/>
          <ac:spMkLst>
            <pc:docMk/>
            <pc:sldMk cId="4104654853" sldId="293"/>
            <ac:spMk id="14" creationId="{00000000-0000-0000-0000-000000000000}"/>
          </ac:spMkLst>
        </pc:spChg>
        <pc:spChg chg="mod">
          <ac:chgData name="Idalia Martin" userId="b931d2294af1867b" providerId="LiveId" clId="{C2EB0774-27D5-47C1-94FE-2B5437C2F736}" dt="2026-02-02T20:10:58.642" v="1319" actId="790"/>
          <ac:spMkLst>
            <pc:docMk/>
            <pc:sldMk cId="4104654853" sldId="293"/>
            <ac:spMk id="15" creationId="{00000000-0000-0000-0000-000000000000}"/>
          </ac:spMkLst>
        </pc:spChg>
        <pc:spChg chg="mod">
          <ac:chgData name="Idalia Martin" userId="b931d2294af1867b" providerId="LiveId" clId="{C2EB0774-27D5-47C1-94FE-2B5437C2F736}" dt="2026-02-02T20:10:58.642" v="1319" actId="790"/>
          <ac:spMkLst>
            <pc:docMk/>
            <pc:sldMk cId="4104654853" sldId="293"/>
            <ac:spMk id="19" creationId="{00000000-0000-0000-0000-000000000000}"/>
          </ac:spMkLst>
        </pc:spChg>
        <pc:spChg chg="mod">
          <ac:chgData name="Idalia Martin" userId="b931d2294af1867b" providerId="LiveId" clId="{C2EB0774-27D5-47C1-94FE-2B5437C2F736}" dt="2026-02-02T20:10:58.642" v="1319" actId="790"/>
          <ac:spMkLst>
            <pc:docMk/>
            <pc:sldMk cId="4104654853" sldId="293"/>
            <ac:spMk id="20" creationId="{00000000-0000-0000-0000-000000000000}"/>
          </ac:spMkLst>
        </pc:spChg>
        <pc:spChg chg="mod">
          <ac:chgData name="Idalia Martin" userId="b931d2294af1867b" providerId="LiveId" clId="{C2EB0774-27D5-47C1-94FE-2B5437C2F736}" dt="2026-02-02T20:10:58.642" v="1319" actId="790"/>
          <ac:spMkLst>
            <pc:docMk/>
            <pc:sldMk cId="4104654853" sldId="293"/>
            <ac:spMk id="27" creationId="{00000000-0000-0000-0000-000000000000}"/>
          </ac:spMkLst>
        </pc:spChg>
        <pc:spChg chg="mod">
          <ac:chgData name="Idalia Martin" userId="b931d2294af1867b" providerId="LiveId" clId="{C2EB0774-27D5-47C1-94FE-2B5437C2F736}" dt="2026-02-02T20:10:58.642" v="1319" actId="790"/>
          <ac:spMkLst>
            <pc:docMk/>
            <pc:sldMk cId="4104654853" sldId="293"/>
            <ac:spMk id="28" creationId="{00000000-0000-0000-0000-000000000000}"/>
          </ac:spMkLst>
        </pc:spChg>
      </pc:sldChg>
      <pc:sldChg chg="modSp mod modNotesTx">
        <pc:chgData name="Idalia Martin" userId="b931d2294af1867b" providerId="LiveId" clId="{C2EB0774-27D5-47C1-94FE-2B5437C2F736}" dt="2026-02-21T01:41:35.895" v="1608" actId="207"/>
        <pc:sldMkLst>
          <pc:docMk/>
          <pc:sldMk cId="232252828" sldId="295"/>
        </pc:sldMkLst>
        <pc:spChg chg="mod">
          <ac:chgData name="Idalia Martin" userId="b931d2294af1867b" providerId="LiveId" clId="{C2EB0774-27D5-47C1-94FE-2B5437C2F736}" dt="2026-02-02T20:10:58.642" v="1319" actId="790"/>
          <ac:spMkLst>
            <pc:docMk/>
            <pc:sldMk cId="232252828" sldId="295"/>
            <ac:spMk id="7" creationId="{00000000-0000-0000-0000-000000000000}"/>
          </ac:spMkLst>
        </pc:spChg>
        <pc:spChg chg="mod">
          <ac:chgData name="Idalia Martin" userId="b931d2294af1867b" providerId="LiveId" clId="{C2EB0774-27D5-47C1-94FE-2B5437C2F736}" dt="2026-02-21T01:41:35.895" v="1608" actId="207"/>
          <ac:spMkLst>
            <pc:docMk/>
            <pc:sldMk cId="232252828" sldId="295"/>
            <ac:spMk id="10" creationId="{00000000-0000-0000-0000-000000000000}"/>
          </ac:spMkLst>
        </pc:spChg>
        <pc:spChg chg="mod">
          <ac:chgData name="Idalia Martin" userId="b931d2294af1867b" providerId="LiveId" clId="{C2EB0774-27D5-47C1-94FE-2B5437C2F736}" dt="2026-02-02T20:10:58.642" v="1319" actId="790"/>
          <ac:spMkLst>
            <pc:docMk/>
            <pc:sldMk cId="232252828" sldId="295"/>
            <ac:spMk id="12" creationId="{00000000-0000-0000-0000-000000000000}"/>
          </ac:spMkLst>
        </pc:spChg>
        <pc:spChg chg="mod">
          <ac:chgData name="Idalia Martin" userId="b931d2294af1867b" providerId="LiveId" clId="{C2EB0774-27D5-47C1-94FE-2B5437C2F736}" dt="2026-02-02T20:10:58.642" v="1319" actId="790"/>
          <ac:spMkLst>
            <pc:docMk/>
            <pc:sldMk cId="232252828" sldId="295"/>
            <ac:spMk id="13" creationId="{00000000-0000-0000-0000-000000000000}"/>
          </ac:spMkLst>
        </pc:spChg>
        <pc:spChg chg="mod">
          <ac:chgData name="Idalia Martin" userId="b931d2294af1867b" providerId="LiveId" clId="{C2EB0774-27D5-47C1-94FE-2B5437C2F736}" dt="2026-02-02T20:10:58.642" v="1319" actId="790"/>
          <ac:spMkLst>
            <pc:docMk/>
            <pc:sldMk cId="232252828" sldId="295"/>
            <ac:spMk id="15" creationId="{00000000-0000-0000-0000-000000000000}"/>
          </ac:spMkLst>
        </pc:spChg>
        <pc:spChg chg="mod">
          <ac:chgData name="Idalia Martin" userId="b931d2294af1867b" providerId="LiveId" clId="{C2EB0774-27D5-47C1-94FE-2B5437C2F736}" dt="2026-02-02T20:10:58.642" v="1319" actId="790"/>
          <ac:spMkLst>
            <pc:docMk/>
            <pc:sldMk cId="232252828" sldId="295"/>
            <ac:spMk id="16" creationId="{00000000-0000-0000-0000-000000000000}"/>
          </ac:spMkLst>
        </pc:spChg>
        <pc:spChg chg="mod">
          <ac:chgData name="Idalia Martin" userId="b931d2294af1867b" providerId="LiveId" clId="{C2EB0774-27D5-47C1-94FE-2B5437C2F736}" dt="2026-02-02T20:10:58.642" v="1319" actId="790"/>
          <ac:spMkLst>
            <pc:docMk/>
            <pc:sldMk cId="232252828" sldId="295"/>
            <ac:spMk id="17" creationId="{00000000-0000-0000-0000-000000000000}"/>
          </ac:spMkLst>
        </pc:spChg>
        <pc:spChg chg="mod">
          <ac:chgData name="Idalia Martin" userId="b931d2294af1867b" providerId="LiveId" clId="{C2EB0774-27D5-47C1-94FE-2B5437C2F736}" dt="2026-02-02T20:10:58.642" v="1319" actId="790"/>
          <ac:spMkLst>
            <pc:docMk/>
            <pc:sldMk cId="232252828" sldId="295"/>
            <ac:spMk id="18" creationId="{00000000-0000-0000-0000-000000000000}"/>
          </ac:spMkLst>
        </pc:spChg>
      </pc:sldChg>
      <pc:sldChg chg="addSp delSp modSp mod">
        <pc:chgData name="Idalia Martin" userId="b931d2294af1867b" providerId="LiveId" clId="{C2EB0774-27D5-47C1-94FE-2B5437C2F736}" dt="2026-02-02T20:10:58.642" v="1319" actId="790"/>
        <pc:sldMkLst>
          <pc:docMk/>
          <pc:sldMk cId="1300977447" sldId="298"/>
        </pc:sldMkLst>
        <pc:spChg chg="add mod">
          <ac:chgData name="Idalia Martin" userId="b931d2294af1867b" providerId="LiveId" clId="{C2EB0774-27D5-47C1-94FE-2B5437C2F736}" dt="2026-02-02T20:10:58.642" v="1319" actId="790"/>
          <ac:spMkLst>
            <pc:docMk/>
            <pc:sldMk cId="1300977447" sldId="298"/>
            <ac:spMk id="4" creationId="{10F28F20-86E4-B918-9567-771C07AE920B}"/>
          </ac:spMkLst>
        </pc:spChg>
        <pc:spChg chg="mod">
          <ac:chgData name="Idalia Martin" userId="b931d2294af1867b" providerId="LiveId" clId="{C2EB0774-27D5-47C1-94FE-2B5437C2F736}" dt="2026-02-02T20:10:58.642" v="1319" actId="790"/>
          <ac:spMkLst>
            <pc:docMk/>
            <pc:sldMk cId="1300977447" sldId="298"/>
            <ac:spMk id="9" creationId="{D0963D4D-BD4A-44CA-A530-09A965D4B542}"/>
          </ac:spMkLst>
        </pc:spChg>
        <pc:spChg chg="mod">
          <ac:chgData name="Idalia Martin" userId="b931d2294af1867b" providerId="LiveId" clId="{C2EB0774-27D5-47C1-94FE-2B5437C2F736}" dt="2026-02-02T20:10:58.642" v="1319" actId="790"/>
          <ac:spMkLst>
            <pc:docMk/>
            <pc:sldMk cId="1300977447" sldId="298"/>
            <ac:spMk id="10" creationId="{00000000-0000-0000-0000-000000000000}"/>
          </ac:spMkLst>
        </pc:spChg>
      </pc:sldChg>
      <pc:sldChg chg="modSp mod">
        <pc:chgData name="Idalia Martin" userId="b931d2294af1867b" providerId="LiveId" clId="{C2EB0774-27D5-47C1-94FE-2B5437C2F736}" dt="2026-02-19T18:10:34.039" v="1325"/>
        <pc:sldMkLst>
          <pc:docMk/>
          <pc:sldMk cId="4193672823" sldId="304"/>
        </pc:sldMkLst>
        <pc:spChg chg="mod">
          <ac:chgData name="Idalia Martin" userId="b931d2294af1867b" providerId="LiveId" clId="{C2EB0774-27D5-47C1-94FE-2B5437C2F736}" dt="2026-02-02T20:10:58.642" v="1319" actId="790"/>
          <ac:spMkLst>
            <pc:docMk/>
            <pc:sldMk cId="4193672823" sldId="304"/>
            <ac:spMk id="3" creationId="{00000000-0000-0000-0000-000000000000}"/>
          </ac:spMkLst>
        </pc:spChg>
        <pc:spChg chg="mod">
          <ac:chgData name="Idalia Martin" userId="b931d2294af1867b" providerId="LiveId" clId="{C2EB0774-27D5-47C1-94FE-2B5437C2F736}" dt="2026-02-02T20:10:58.642" v="1319" actId="790"/>
          <ac:spMkLst>
            <pc:docMk/>
            <pc:sldMk cId="4193672823" sldId="304"/>
            <ac:spMk id="17" creationId="{00000000-0000-0000-0000-000000000000}"/>
          </ac:spMkLst>
        </pc:spChg>
        <pc:spChg chg="mod">
          <ac:chgData name="Idalia Martin" userId="b931d2294af1867b" providerId="LiveId" clId="{C2EB0774-27D5-47C1-94FE-2B5437C2F736}" dt="2026-02-19T18:10:34.039" v="1325"/>
          <ac:spMkLst>
            <pc:docMk/>
            <pc:sldMk cId="4193672823" sldId="304"/>
            <ac:spMk id="19" creationId="{00000000-0000-0000-0000-000000000000}"/>
          </ac:spMkLst>
        </pc:spChg>
        <pc:spChg chg="mod">
          <ac:chgData name="Idalia Martin" userId="b931d2294af1867b" providerId="LiveId" clId="{C2EB0774-27D5-47C1-94FE-2B5437C2F736}" dt="2026-02-02T20:10:58.642" v="1319" actId="790"/>
          <ac:spMkLst>
            <pc:docMk/>
            <pc:sldMk cId="4193672823" sldId="304"/>
            <ac:spMk id="23" creationId="{00000000-0000-0000-0000-000000000000}"/>
          </ac:spMkLst>
        </pc:spChg>
      </pc:sldChg>
      <pc:sldChg chg="modSp mod modNotesTx">
        <pc:chgData name="Idalia Martin" userId="b931d2294af1867b" providerId="LiveId" clId="{C2EB0774-27D5-47C1-94FE-2B5437C2F736}" dt="2026-02-02T20:10:58.642" v="1319" actId="790"/>
        <pc:sldMkLst>
          <pc:docMk/>
          <pc:sldMk cId="947950973" sldId="305"/>
        </pc:sldMkLst>
        <pc:spChg chg="mod">
          <ac:chgData name="Idalia Martin" userId="b931d2294af1867b" providerId="LiveId" clId="{C2EB0774-27D5-47C1-94FE-2B5437C2F736}" dt="2026-02-02T20:10:58.642" v="1319" actId="790"/>
          <ac:spMkLst>
            <pc:docMk/>
            <pc:sldMk cId="947950973" sldId="305"/>
            <ac:spMk id="2" creationId="{00000000-0000-0000-0000-000000000000}"/>
          </ac:spMkLst>
        </pc:spChg>
        <pc:spChg chg="mod">
          <ac:chgData name="Idalia Martin" userId="b931d2294af1867b" providerId="LiveId" clId="{C2EB0774-27D5-47C1-94FE-2B5437C2F736}" dt="2026-02-02T20:10:58.642" v="1319" actId="790"/>
          <ac:spMkLst>
            <pc:docMk/>
            <pc:sldMk cId="947950973" sldId="305"/>
            <ac:spMk id="10" creationId="{00000000-0000-0000-0000-000000000000}"/>
          </ac:spMkLst>
        </pc:spChg>
      </pc:sldChg>
      <pc:sldChg chg="modSp mod modNotesTx">
        <pc:chgData name="Idalia Martin" userId="b931d2294af1867b" providerId="LiveId" clId="{C2EB0774-27D5-47C1-94FE-2B5437C2F736}" dt="2026-02-02T20:10:58.642" v="1319" actId="790"/>
        <pc:sldMkLst>
          <pc:docMk/>
          <pc:sldMk cId="3926817787" sldId="306"/>
        </pc:sldMkLst>
        <pc:spChg chg="mod">
          <ac:chgData name="Idalia Martin" userId="b931d2294af1867b" providerId="LiveId" clId="{C2EB0774-27D5-47C1-94FE-2B5437C2F736}" dt="2026-02-02T20:10:58.642" v="1319" actId="790"/>
          <ac:spMkLst>
            <pc:docMk/>
            <pc:sldMk cId="3926817787" sldId="306"/>
            <ac:spMk id="2" creationId="{00000000-0000-0000-0000-000000000000}"/>
          </ac:spMkLst>
        </pc:spChg>
        <pc:spChg chg="mod">
          <ac:chgData name="Idalia Martin" userId="b931d2294af1867b" providerId="LiveId" clId="{C2EB0774-27D5-47C1-94FE-2B5437C2F736}" dt="2026-02-02T20:10:58.642" v="1319" actId="790"/>
          <ac:spMkLst>
            <pc:docMk/>
            <pc:sldMk cId="3926817787" sldId="306"/>
            <ac:spMk id="10" creationId="{00000000-0000-0000-0000-000000000000}"/>
          </ac:spMkLst>
        </pc:spChg>
      </pc:sldChg>
      <pc:sldChg chg="modSp mod modNotesTx">
        <pc:chgData name="Idalia Martin" userId="b931d2294af1867b" providerId="LiveId" clId="{C2EB0774-27D5-47C1-94FE-2B5437C2F736}" dt="2026-02-02T20:10:58.642" v="1319" actId="790"/>
        <pc:sldMkLst>
          <pc:docMk/>
          <pc:sldMk cId="12722700" sldId="307"/>
        </pc:sldMkLst>
        <pc:spChg chg="mod">
          <ac:chgData name="Idalia Martin" userId="b931d2294af1867b" providerId="LiveId" clId="{C2EB0774-27D5-47C1-94FE-2B5437C2F736}" dt="2026-02-02T20:10:58.642" v="1319" actId="790"/>
          <ac:spMkLst>
            <pc:docMk/>
            <pc:sldMk cId="12722700" sldId="307"/>
            <ac:spMk id="11" creationId="{00000000-0000-0000-0000-000000000000}"/>
          </ac:spMkLst>
        </pc:spChg>
      </pc:sldChg>
      <pc:sldChg chg="modSp mod modNotes modNotesTx">
        <pc:chgData name="Idalia Martin" userId="b931d2294af1867b" providerId="LiveId" clId="{C2EB0774-27D5-47C1-94FE-2B5437C2F736}" dt="2026-02-19T18:10:34.039" v="1325"/>
        <pc:sldMkLst>
          <pc:docMk/>
          <pc:sldMk cId="1349975284" sldId="308"/>
        </pc:sldMkLst>
        <pc:spChg chg="mod">
          <ac:chgData name="Idalia Martin" userId="b931d2294af1867b" providerId="LiveId" clId="{C2EB0774-27D5-47C1-94FE-2B5437C2F736}" dt="2026-02-02T20:10:58.642" v="1319" actId="790"/>
          <ac:spMkLst>
            <pc:docMk/>
            <pc:sldMk cId="1349975284" sldId="308"/>
            <ac:spMk id="2" creationId="{00000000-0000-0000-0000-000000000000}"/>
          </ac:spMkLst>
        </pc:spChg>
        <pc:spChg chg="mod">
          <ac:chgData name="Idalia Martin" userId="b931d2294af1867b" providerId="LiveId" clId="{C2EB0774-27D5-47C1-94FE-2B5437C2F736}" dt="2026-02-02T20:10:58.642" v="1319" actId="790"/>
          <ac:spMkLst>
            <pc:docMk/>
            <pc:sldMk cId="1349975284" sldId="308"/>
            <ac:spMk id="13" creationId="{00000000-0000-0000-0000-000000000000}"/>
          </ac:spMkLst>
        </pc:spChg>
      </pc:sldChg>
      <pc:sldChg chg="modSp mod modNotesTx">
        <pc:chgData name="Idalia Martin" userId="b931d2294af1867b" providerId="LiveId" clId="{C2EB0774-27D5-47C1-94FE-2B5437C2F736}" dt="2026-02-02T20:10:58.642" v="1319" actId="790"/>
        <pc:sldMkLst>
          <pc:docMk/>
          <pc:sldMk cId="4294852078" sldId="311"/>
        </pc:sldMkLst>
        <pc:spChg chg="mod">
          <ac:chgData name="Idalia Martin" userId="b931d2294af1867b" providerId="LiveId" clId="{C2EB0774-27D5-47C1-94FE-2B5437C2F736}" dt="2026-02-02T20:10:58.642" v="1319" actId="790"/>
          <ac:spMkLst>
            <pc:docMk/>
            <pc:sldMk cId="4294852078" sldId="311"/>
            <ac:spMk id="3" creationId="{00000000-0000-0000-0000-000000000000}"/>
          </ac:spMkLst>
        </pc:spChg>
        <pc:spChg chg="mod">
          <ac:chgData name="Idalia Martin" userId="b931d2294af1867b" providerId="LiveId" clId="{C2EB0774-27D5-47C1-94FE-2B5437C2F736}" dt="2026-02-02T20:10:58.642" v="1319" actId="790"/>
          <ac:spMkLst>
            <pc:docMk/>
            <pc:sldMk cId="4294852078" sldId="311"/>
            <ac:spMk id="7" creationId="{00000000-0000-0000-0000-000000000000}"/>
          </ac:spMkLst>
        </pc:spChg>
        <pc:spChg chg="mod">
          <ac:chgData name="Idalia Martin" userId="b931d2294af1867b" providerId="LiveId" clId="{C2EB0774-27D5-47C1-94FE-2B5437C2F736}" dt="2026-02-02T20:10:58.642" v="1319" actId="790"/>
          <ac:spMkLst>
            <pc:docMk/>
            <pc:sldMk cId="4294852078" sldId="311"/>
            <ac:spMk id="10" creationId="{00000000-0000-0000-0000-000000000000}"/>
          </ac:spMkLst>
        </pc:spChg>
        <pc:spChg chg="mod">
          <ac:chgData name="Idalia Martin" userId="b931d2294af1867b" providerId="LiveId" clId="{C2EB0774-27D5-47C1-94FE-2B5437C2F736}" dt="2026-02-02T20:10:58.642" v="1319" actId="790"/>
          <ac:spMkLst>
            <pc:docMk/>
            <pc:sldMk cId="4294852078" sldId="311"/>
            <ac:spMk id="11" creationId="{00000000-0000-0000-0000-000000000000}"/>
          </ac:spMkLst>
        </pc:spChg>
      </pc:sldChg>
      <pc:sldChg chg="modSp mod modNotesTx">
        <pc:chgData name="Idalia Martin" userId="b931d2294af1867b" providerId="LiveId" clId="{C2EB0774-27D5-47C1-94FE-2B5437C2F736}" dt="2026-02-19T18:14:11.475" v="1326" actId="790"/>
        <pc:sldMkLst>
          <pc:docMk/>
          <pc:sldMk cId="586495766" sldId="312"/>
        </pc:sldMkLst>
        <pc:spChg chg="mod">
          <ac:chgData name="Idalia Martin" userId="b931d2294af1867b" providerId="LiveId" clId="{C2EB0774-27D5-47C1-94FE-2B5437C2F736}" dt="2026-02-02T20:10:58.642" v="1319" actId="790"/>
          <ac:spMkLst>
            <pc:docMk/>
            <pc:sldMk cId="586495766" sldId="312"/>
            <ac:spMk id="5" creationId="{00000000-0000-0000-0000-000000000000}"/>
          </ac:spMkLst>
        </pc:spChg>
        <pc:spChg chg="mod">
          <ac:chgData name="Idalia Martin" userId="b931d2294af1867b" providerId="LiveId" clId="{C2EB0774-27D5-47C1-94FE-2B5437C2F736}" dt="2026-02-02T20:10:58.642" v="1319" actId="790"/>
          <ac:spMkLst>
            <pc:docMk/>
            <pc:sldMk cId="586495766" sldId="312"/>
            <ac:spMk id="15" creationId="{00000000-0000-0000-0000-000000000000}"/>
          </ac:spMkLst>
        </pc:spChg>
      </pc:sldChg>
      <pc:sldChg chg="modSp mod modNotesTx">
        <pc:chgData name="Idalia Martin" userId="b931d2294af1867b" providerId="LiveId" clId="{C2EB0774-27D5-47C1-94FE-2B5437C2F736}" dt="2026-02-19T18:15:59.148" v="1354" actId="20577"/>
        <pc:sldMkLst>
          <pc:docMk/>
          <pc:sldMk cId="3162429734" sldId="313"/>
        </pc:sldMkLst>
        <pc:spChg chg="mod">
          <ac:chgData name="Idalia Martin" userId="b931d2294af1867b" providerId="LiveId" clId="{C2EB0774-27D5-47C1-94FE-2B5437C2F736}" dt="2026-02-02T20:10:58.642" v="1319" actId="790"/>
          <ac:spMkLst>
            <pc:docMk/>
            <pc:sldMk cId="3162429734" sldId="313"/>
            <ac:spMk id="2" creationId="{00000000-0000-0000-0000-000000000000}"/>
          </ac:spMkLst>
        </pc:spChg>
        <pc:spChg chg="mod">
          <ac:chgData name="Idalia Martin" userId="b931d2294af1867b" providerId="LiveId" clId="{C2EB0774-27D5-47C1-94FE-2B5437C2F736}" dt="2026-02-02T20:10:58.642" v="1319" actId="790"/>
          <ac:spMkLst>
            <pc:docMk/>
            <pc:sldMk cId="3162429734" sldId="313"/>
            <ac:spMk id="3" creationId="{00000000-0000-0000-0000-000000000000}"/>
          </ac:spMkLst>
        </pc:spChg>
        <pc:spChg chg="mod">
          <ac:chgData name="Idalia Martin" userId="b931d2294af1867b" providerId="LiveId" clId="{C2EB0774-27D5-47C1-94FE-2B5437C2F736}" dt="2026-02-19T18:15:59.148" v="1354" actId="20577"/>
          <ac:spMkLst>
            <pc:docMk/>
            <pc:sldMk cId="3162429734" sldId="313"/>
            <ac:spMk id="5" creationId="{00000000-0000-0000-0000-000000000000}"/>
          </ac:spMkLst>
        </pc:spChg>
        <pc:spChg chg="mod">
          <ac:chgData name="Idalia Martin" userId="b931d2294af1867b" providerId="LiveId" clId="{C2EB0774-27D5-47C1-94FE-2B5437C2F736}" dt="2026-02-02T20:10:58.642" v="1319" actId="790"/>
          <ac:spMkLst>
            <pc:docMk/>
            <pc:sldMk cId="3162429734" sldId="313"/>
            <ac:spMk id="12" creationId="{00000000-0000-0000-0000-000000000000}"/>
          </ac:spMkLst>
        </pc:spChg>
      </pc:sldChg>
      <pc:sldChg chg="modSp mod modNotesTx">
        <pc:chgData name="Idalia Martin" userId="b931d2294af1867b" providerId="LiveId" clId="{C2EB0774-27D5-47C1-94FE-2B5437C2F736}" dt="2026-02-19T18:16:26.512" v="1361" actId="20577"/>
        <pc:sldMkLst>
          <pc:docMk/>
          <pc:sldMk cId="2052741599" sldId="314"/>
        </pc:sldMkLst>
        <pc:spChg chg="mod">
          <ac:chgData name="Idalia Martin" userId="b931d2294af1867b" providerId="LiveId" clId="{C2EB0774-27D5-47C1-94FE-2B5437C2F736}" dt="2026-02-19T18:16:26.512" v="1361" actId="20577"/>
          <ac:spMkLst>
            <pc:docMk/>
            <pc:sldMk cId="2052741599" sldId="314"/>
            <ac:spMk id="5" creationId="{00000000-0000-0000-0000-000000000000}"/>
          </ac:spMkLst>
        </pc:spChg>
        <pc:spChg chg="mod">
          <ac:chgData name="Idalia Martin" userId="b931d2294af1867b" providerId="LiveId" clId="{C2EB0774-27D5-47C1-94FE-2B5437C2F736}" dt="2026-02-02T20:10:58.642" v="1319" actId="790"/>
          <ac:spMkLst>
            <pc:docMk/>
            <pc:sldMk cId="2052741599" sldId="314"/>
            <ac:spMk id="12" creationId="{00000000-0000-0000-0000-000000000000}"/>
          </ac:spMkLst>
        </pc:spChg>
      </pc:sldChg>
      <pc:sldChg chg="modSp mod modNotesTx">
        <pc:chgData name="Idalia Martin" userId="b931d2294af1867b" providerId="LiveId" clId="{C2EB0774-27D5-47C1-94FE-2B5437C2F736}" dt="2026-02-19T18:10:34.039" v="1325"/>
        <pc:sldMkLst>
          <pc:docMk/>
          <pc:sldMk cId="2241281016" sldId="315"/>
        </pc:sldMkLst>
        <pc:spChg chg="mod">
          <ac:chgData name="Idalia Martin" userId="b931d2294af1867b" providerId="LiveId" clId="{C2EB0774-27D5-47C1-94FE-2B5437C2F736}" dt="2026-02-19T18:10:34.039" v="1325"/>
          <ac:spMkLst>
            <pc:docMk/>
            <pc:sldMk cId="2241281016" sldId="315"/>
            <ac:spMk id="5" creationId="{00000000-0000-0000-0000-000000000000}"/>
          </ac:spMkLst>
        </pc:spChg>
        <pc:spChg chg="mod">
          <ac:chgData name="Idalia Martin" userId="b931d2294af1867b" providerId="LiveId" clId="{C2EB0774-27D5-47C1-94FE-2B5437C2F736}" dt="2026-02-02T20:10:58.642" v="1319" actId="790"/>
          <ac:spMkLst>
            <pc:docMk/>
            <pc:sldMk cId="2241281016" sldId="315"/>
            <ac:spMk id="12" creationId="{00000000-0000-0000-0000-000000000000}"/>
          </ac:spMkLst>
        </pc:spChg>
      </pc:sldChg>
      <pc:sldChg chg="modSp mod modNotesTx">
        <pc:chgData name="Idalia Martin" userId="b931d2294af1867b" providerId="LiveId" clId="{C2EB0774-27D5-47C1-94FE-2B5437C2F736}" dt="2026-02-19T18:17:08.501" v="1363" actId="113"/>
        <pc:sldMkLst>
          <pc:docMk/>
          <pc:sldMk cId="2176580719" sldId="316"/>
        </pc:sldMkLst>
        <pc:spChg chg="mod">
          <ac:chgData name="Idalia Martin" userId="b931d2294af1867b" providerId="LiveId" clId="{C2EB0774-27D5-47C1-94FE-2B5437C2F736}" dt="2026-02-19T18:17:08.501" v="1363" actId="113"/>
          <ac:spMkLst>
            <pc:docMk/>
            <pc:sldMk cId="2176580719" sldId="316"/>
            <ac:spMk id="5" creationId="{00000000-0000-0000-0000-000000000000}"/>
          </ac:spMkLst>
        </pc:spChg>
        <pc:spChg chg="mod">
          <ac:chgData name="Idalia Martin" userId="b931d2294af1867b" providerId="LiveId" clId="{C2EB0774-27D5-47C1-94FE-2B5437C2F736}" dt="2026-02-02T20:10:58.642" v="1319" actId="790"/>
          <ac:spMkLst>
            <pc:docMk/>
            <pc:sldMk cId="2176580719" sldId="316"/>
            <ac:spMk id="12" creationId="{00000000-0000-0000-0000-000000000000}"/>
          </ac:spMkLst>
        </pc:spChg>
      </pc:sldChg>
      <pc:sldChg chg="modSp mod modNotesTx">
        <pc:chgData name="Idalia Martin" userId="b931d2294af1867b" providerId="LiveId" clId="{C2EB0774-27D5-47C1-94FE-2B5437C2F736}" dt="2026-02-02T20:10:58.642" v="1319" actId="790"/>
        <pc:sldMkLst>
          <pc:docMk/>
          <pc:sldMk cId="704150557" sldId="317"/>
        </pc:sldMkLst>
        <pc:spChg chg="mod">
          <ac:chgData name="Idalia Martin" userId="b931d2294af1867b" providerId="LiveId" clId="{C2EB0774-27D5-47C1-94FE-2B5437C2F736}" dt="2026-02-02T20:10:58.642" v="1319" actId="790"/>
          <ac:spMkLst>
            <pc:docMk/>
            <pc:sldMk cId="704150557" sldId="317"/>
            <ac:spMk id="2" creationId="{00000000-0000-0000-0000-000000000000}"/>
          </ac:spMkLst>
        </pc:spChg>
        <pc:spChg chg="mod">
          <ac:chgData name="Idalia Martin" userId="b931d2294af1867b" providerId="LiveId" clId="{C2EB0774-27D5-47C1-94FE-2B5437C2F736}" dt="2026-02-02T20:10:58.642" v="1319" actId="790"/>
          <ac:spMkLst>
            <pc:docMk/>
            <pc:sldMk cId="704150557" sldId="317"/>
            <ac:spMk id="12" creationId="{00000000-0000-0000-0000-000000000000}"/>
          </ac:spMkLst>
        </pc:spChg>
      </pc:sldChg>
      <pc:sldChg chg="modSp mod modNotesTx">
        <pc:chgData name="Idalia Martin" userId="b931d2294af1867b" providerId="LiveId" clId="{C2EB0774-27D5-47C1-94FE-2B5437C2F736}" dt="2026-02-19T18:10:34.039" v="1325"/>
        <pc:sldMkLst>
          <pc:docMk/>
          <pc:sldMk cId="165392873" sldId="318"/>
        </pc:sldMkLst>
        <pc:spChg chg="mod">
          <ac:chgData name="Idalia Martin" userId="b931d2294af1867b" providerId="LiveId" clId="{C2EB0774-27D5-47C1-94FE-2B5437C2F736}" dt="2026-02-19T18:10:34.039" v="1325"/>
          <ac:spMkLst>
            <pc:docMk/>
            <pc:sldMk cId="165392873" sldId="318"/>
            <ac:spMk id="2" creationId="{00000000-0000-0000-0000-000000000000}"/>
          </ac:spMkLst>
        </pc:spChg>
        <pc:spChg chg="mod">
          <ac:chgData name="Idalia Martin" userId="b931d2294af1867b" providerId="LiveId" clId="{C2EB0774-27D5-47C1-94FE-2B5437C2F736}" dt="2026-02-02T20:10:58.642" v="1319" actId="790"/>
          <ac:spMkLst>
            <pc:docMk/>
            <pc:sldMk cId="165392873" sldId="318"/>
            <ac:spMk id="12" creationId="{00000000-0000-0000-0000-000000000000}"/>
          </ac:spMkLst>
        </pc:spChg>
      </pc:sldChg>
      <pc:sldChg chg="modSp mod">
        <pc:chgData name="Idalia Martin" userId="b931d2294af1867b" providerId="LiveId" clId="{C2EB0774-27D5-47C1-94FE-2B5437C2F736}" dt="2026-02-02T20:10:58.642" v="1319" actId="790"/>
        <pc:sldMkLst>
          <pc:docMk/>
          <pc:sldMk cId="4001215663" sldId="319"/>
        </pc:sldMkLst>
        <pc:spChg chg="mod">
          <ac:chgData name="Idalia Martin" userId="b931d2294af1867b" providerId="LiveId" clId="{C2EB0774-27D5-47C1-94FE-2B5437C2F736}" dt="2026-02-02T20:10:58.642" v="1319" actId="790"/>
          <ac:spMkLst>
            <pc:docMk/>
            <pc:sldMk cId="4001215663" sldId="319"/>
            <ac:spMk id="8" creationId="{00000000-0000-0000-0000-000000000000}"/>
          </ac:spMkLst>
        </pc:spChg>
        <pc:spChg chg="mod">
          <ac:chgData name="Idalia Martin" userId="b931d2294af1867b" providerId="LiveId" clId="{C2EB0774-27D5-47C1-94FE-2B5437C2F736}" dt="2026-02-02T20:10:58.642" v="1319" actId="790"/>
          <ac:spMkLst>
            <pc:docMk/>
            <pc:sldMk cId="4001215663" sldId="319"/>
            <ac:spMk id="12" creationId="{00000000-0000-0000-0000-000000000000}"/>
          </ac:spMkLst>
        </pc:spChg>
      </pc:sldChg>
      <pc:sldChg chg="modSp mod">
        <pc:chgData name="Idalia Martin" userId="b931d2294af1867b" providerId="LiveId" clId="{C2EB0774-27D5-47C1-94FE-2B5437C2F736}" dt="2026-02-19T18:10:34.039" v="1325"/>
        <pc:sldMkLst>
          <pc:docMk/>
          <pc:sldMk cId="3620034536" sldId="320"/>
        </pc:sldMkLst>
        <pc:spChg chg="mod">
          <ac:chgData name="Idalia Martin" userId="b931d2294af1867b" providerId="LiveId" clId="{C2EB0774-27D5-47C1-94FE-2B5437C2F736}" dt="2026-02-19T18:10:34.039" v="1325"/>
          <ac:spMkLst>
            <pc:docMk/>
            <pc:sldMk cId="3620034536" sldId="320"/>
            <ac:spMk id="8" creationId="{00000000-0000-0000-0000-000000000000}"/>
          </ac:spMkLst>
        </pc:spChg>
        <pc:spChg chg="mod">
          <ac:chgData name="Idalia Martin" userId="b931d2294af1867b" providerId="LiveId" clId="{C2EB0774-27D5-47C1-94FE-2B5437C2F736}" dt="2026-02-02T20:10:58.642" v="1319" actId="790"/>
          <ac:spMkLst>
            <pc:docMk/>
            <pc:sldMk cId="3620034536" sldId="320"/>
            <ac:spMk id="12" creationId="{00000000-0000-0000-0000-000000000000}"/>
          </ac:spMkLst>
        </pc:spChg>
      </pc:sldChg>
      <pc:sldChg chg="modSp mod modNotesTx">
        <pc:chgData name="Idalia Martin" userId="b931d2294af1867b" providerId="LiveId" clId="{C2EB0774-27D5-47C1-94FE-2B5437C2F736}" dt="2026-02-02T20:10:58.642" v="1319" actId="790"/>
        <pc:sldMkLst>
          <pc:docMk/>
          <pc:sldMk cId="524870058" sldId="321"/>
        </pc:sldMkLst>
        <pc:spChg chg="mod">
          <ac:chgData name="Idalia Martin" userId="b931d2294af1867b" providerId="LiveId" clId="{C2EB0774-27D5-47C1-94FE-2B5437C2F736}" dt="2026-02-02T20:10:58.642" v="1319" actId="790"/>
          <ac:spMkLst>
            <pc:docMk/>
            <pc:sldMk cId="524870058" sldId="321"/>
            <ac:spMk id="2" creationId="{00000000-0000-0000-0000-000000000000}"/>
          </ac:spMkLst>
        </pc:spChg>
        <pc:spChg chg="mod">
          <ac:chgData name="Idalia Martin" userId="b931d2294af1867b" providerId="LiveId" clId="{C2EB0774-27D5-47C1-94FE-2B5437C2F736}" dt="2026-02-02T20:10:58.642" v="1319" actId="790"/>
          <ac:spMkLst>
            <pc:docMk/>
            <pc:sldMk cId="524870058" sldId="321"/>
            <ac:spMk id="8" creationId="{00000000-0000-0000-0000-000000000000}"/>
          </ac:spMkLst>
        </pc:spChg>
        <pc:spChg chg="mod">
          <ac:chgData name="Idalia Martin" userId="b931d2294af1867b" providerId="LiveId" clId="{C2EB0774-27D5-47C1-94FE-2B5437C2F736}" dt="2026-02-02T20:10:58.642" v="1319" actId="790"/>
          <ac:spMkLst>
            <pc:docMk/>
            <pc:sldMk cId="524870058" sldId="321"/>
            <ac:spMk id="11" creationId="{00000000-0000-0000-0000-000000000000}"/>
          </ac:spMkLst>
        </pc:spChg>
      </pc:sldChg>
      <pc:sldChg chg="modSp mod">
        <pc:chgData name="Idalia Martin" userId="b931d2294af1867b" providerId="LiveId" clId="{C2EB0774-27D5-47C1-94FE-2B5437C2F736}" dt="2026-02-02T20:10:58.642" v="1319" actId="790"/>
        <pc:sldMkLst>
          <pc:docMk/>
          <pc:sldMk cId="3364357163" sldId="322"/>
        </pc:sldMkLst>
        <pc:spChg chg="mod">
          <ac:chgData name="Idalia Martin" userId="b931d2294af1867b" providerId="LiveId" clId="{C2EB0774-27D5-47C1-94FE-2B5437C2F736}" dt="2026-02-02T20:10:58.642" v="1319" actId="790"/>
          <ac:spMkLst>
            <pc:docMk/>
            <pc:sldMk cId="3364357163" sldId="322"/>
            <ac:spMk id="10" creationId="{00000000-0000-0000-0000-000000000000}"/>
          </ac:spMkLst>
        </pc:spChg>
        <pc:spChg chg="mod">
          <ac:chgData name="Idalia Martin" userId="b931d2294af1867b" providerId="LiveId" clId="{C2EB0774-27D5-47C1-94FE-2B5437C2F736}" dt="2026-02-02T20:10:58.642" v="1319" actId="790"/>
          <ac:spMkLst>
            <pc:docMk/>
            <pc:sldMk cId="3364357163" sldId="322"/>
            <ac:spMk id="11" creationId="{00000000-0000-0000-0000-000000000000}"/>
          </ac:spMkLst>
        </pc:spChg>
        <pc:spChg chg="mod">
          <ac:chgData name="Idalia Martin" userId="b931d2294af1867b" providerId="LiveId" clId="{C2EB0774-27D5-47C1-94FE-2B5437C2F736}" dt="2026-02-02T20:10:58.642" v="1319" actId="790"/>
          <ac:spMkLst>
            <pc:docMk/>
            <pc:sldMk cId="3364357163" sldId="322"/>
            <ac:spMk id="12" creationId="{00000000-0000-0000-0000-000000000000}"/>
          </ac:spMkLst>
        </pc:spChg>
        <pc:spChg chg="mod">
          <ac:chgData name="Idalia Martin" userId="b931d2294af1867b" providerId="LiveId" clId="{C2EB0774-27D5-47C1-94FE-2B5437C2F736}" dt="2026-02-02T20:10:58.642" v="1319" actId="790"/>
          <ac:spMkLst>
            <pc:docMk/>
            <pc:sldMk cId="3364357163" sldId="322"/>
            <ac:spMk id="14" creationId="{00000000-0000-0000-0000-000000000000}"/>
          </ac:spMkLst>
        </pc:spChg>
        <pc:spChg chg="mod">
          <ac:chgData name="Idalia Martin" userId="b931d2294af1867b" providerId="LiveId" clId="{C2EB0774-27D5-47C1-94FE-2B5437C2F736}" dt="2026-02-02T20:10:58.642" v="1319" actId="790"/>
          <ac:spMkLst>
            <pc:docMk/>
            <pc:sldMk cId="3364357163" sldId="322"/>
            <ac:spMk id="15" creationId="{00000000-0000-0000-0000-000000000000}"/>
          </ac:spMkLst>
        </pc:spChg>
        <pc:spChg chg="mod">
          <ac:chgData name="Idalia Martin" userId="b931d2294af1867b" providerId="LiveId" clId="{C2EB0774-27D5-47C1-94FE-2B5437C2F736}" dt="2026-02-02T20:10:58.642" v="1319" actId="790"/>
          <ac:spMkLst>
            <pc:docMk/>
            <pc:sldMk cId="3364357163" sldId="322"/>
            <ac:spMk id="24" creationId="{00000000-0000-0000-0000-000000000000}"/>
          </ac:spMkLst>
        </pc:spChg>
        <pc:spChg chg="mod">
          <ac:chgData name="Idalia Martin" userId="b931d2294af1867b" providerId="LiveId" clId="{C2EB0774-27D5-47C1-94FE-2B5437C2F736}" dt="2026-02-02T20:10:58.642" v="1319" actId="790"/>
          <ac:spMkLst>
            <pc:docMk/>
            <pc:sldMk cId="3364357163" sldId="322"/>
            <ac:spMk id="26" creationId="{00000000-0000-0000-0000-000000000000}"/>
          </ac:spMkLst>
        </pc:spChg>
        <pc:spChg chg="mod">
          <ac:chgData name="Idalia Martin" userId="b931d2294af1867b" providerId="LiveId" clId="{C2EB0774-27D5-47C1-94FE-2B5437C2F736}" dt="2026-02-02T20:10:58.642" v="1319" actId="790"/>
          <ac:spMkLst>
            <pc:docMk/>
            <pc:sldMk cId="3364357163" sldId="322"/>
            <ac:spMk id="27" creationId="{00000000-0000-0000-0000-000000000000}"/>
          </ac:spMkLst>
        </pc:spChg>
      </pc:sldChg>
      <pc:sldChg chg="modSp mod">
        <pc:chgData name="Idalia Martin" userId="b931d2294af1867b" providerId="LiveId" clId="{C2EB0774-27D5-47C1-94FE-2B5437C2F736}" dt="2026-02-02T20:10:58.642" v="1319" actId="790"/>
        <pc:sldMkLst>
          <pc:docMk/>
          <pc:sldMk cId="4191117365" sldId="323"/>
        </pc:sldMkLst>
        <pc:spChg chg="mod">
          <ac:chgData name="Idalia Martin" userId="b931d2294af1867b" providerId="LiveId" clId="{C2EB0774-27D5-47C1-94FE-2B5437C2F736}" dt="2026-02-02T20:10:58.642" v="1319" actId="790"/>
          <ac:spMkLst>
            <pc:docMk/>
            <pc:sldMk cId="4191117365" sldId="323"/>
            <ac:spMk id="10" creationId="{00000000-0000-0000-0000-000000000000}"/>
          </ac:spMkLst>
        </pc:spChg>
        <pc:spChg chg="mod">
          <ac:chgData name="Idalia Martin" userId="b931d2294af1867b" providerId="LiveId" clId="{C2EB0774-27D5-47C1-94FE-2B5437C2F736}" dt="2026-02-02T20:10:58.642" v="1319" actId="790"/>
          <ac:spMkLst>
            <pc:docMk/>
            <pc:sldMk cId="4191117365" sldId="323"/>
            <ac:spMk id="11" creationId="{00000000-0000-0000-0000-000000000000}"/>
          </ac:spMkLst>
        </pc:spChg>
        <pc:spChg chg="mod">
          <ac:chgData name="Idalia Martin" userId="b931d2294af1867b" providerId="LiveId" clId="{C2EB0774-27D5-47C1-94FE-2B5437C2F736}" dt="2026-02-02T20:10:58.642" v="1319" actId="790"/>
          <ac:spMkLst>
            <pc:docMk/>
            <pc:sldMk cId="4191117365" sldId="323"/>
            <ac:spMk id="12" creationId="{00000000-0000-0000-0000-000000000000}"/>
          </ac:spMkLst>
        </pc:spChg>
        <pc:spChg chg="mod">
          <ac:chgData name="Idalia Martin" userId="b931d2294af1867b" providerId="LiveId" clId="{C2EB0774-27D5-47C1-94FE-2B5437C2F736}" dt="2026-02-02T20:10:58.642" v="1319" actId="790"/>
          <ac:spMkLst>
            <pc:docMk/>
            <pc:sldMk cId="4191117365" sldId="323"/>
            <ac:spMk id="14" creationId="{00000000-0000-0000-0000-000000000000}"/>
          </ac:spMkLst>
        </pc:spChg>
        <pc:spChg chg="mod">
          <ac:chgData name="Idalia Martin" userId="b931d2294af1867b" providerId="LiveId" clId="{C2EB0774-27D5-47C1-94FE-2B5437C2F736}" dt="2026-02-02T20:10:58.642" v="1319" actId="790"/>
          <ac:spMkLst>
            <pc:docMk/>
            <pc:sldMk cId="4191117365" sldId="323"/>
            <ac:spMk id="15" creationId="{00000000-0000-0000-0000-000000000000}"/>
          </ac:spMkLst>
        </pc:spChg>
        <pc:spChg chg="mod">
          <ac:chgData name="Idalia Martin" userId="b931d2294af1867b" providerId="LiveId" clId="{C2EB0774-27D5-47C1-94FE-2B5437C2F736}" dt="2026-02-02T20:10:58.642" v="1319" actId="790"/>
          <ac:spMkLst>
            <pc:docMk/>
            <pc:sldMk cId="4191117365" sldId="323"/>
            <ac:spMk id="26" creationId="{00000000-0000-0000-0000-000000000000}"/>
          </ac:spMkLst>
        </pc:spChg>
        <pc:spChg chg="mod">
          <ac:chgData name="Idalia Martin" userId="b931d2294af1867b" providerId="LiveId" clId="{C2EB0774-27D5-47C1-94FE-2B5437C2F736}" dt="2026-02-02T20:10:58.642" v="1319" actId="790"/>
          <ac:spMkLst>
            <pc:docMk/>
            <pc:sldMk cId="4191117365" sldId="323"/>
            <ac:spMk id="28" creationId="{00000000-0000-0000-0000-000000000000}"/>
          </ac:spMkLst>
        </pc:spChg>
        <pc:spChg chg="mod">
          <ac:chgData name="Idalia Martin" userId="b931d2294af1867b" providerId="LiveId" clId="{C2EB0774-27D5-47C1-94FE-2B5437C2F736}" dt="2026-02-02T20:10:58.642" v="1319" actId="790"/>
          <ac:spMkLst>
            <pc:docMk/>
            <pc:sldMk cId="4191117365" sldId="323"/>
            <ac:spMk id="29" creationId="{00000000-0000-0000-0000-000000000000}"/>
          </ac:spMkLst>
        </pc:spChg>
      </pc:sldChg>
      <pc:sldChg chg="modSp mod modNotesTx">
        <pc:chgData name="Idalia Martin" userId="b931d2294af1867b" providerId="LiveId" clId="{C2EB0774-27D5-47C1-94FE-2B5437C2F736}" dt="2026-02-19T18:17:34.029" v="1380" actId="1035"/>
        <pc:sldMkLst>
          <pc:docMk/>
          <pc:sldMk cId="2612679894" sldId="324"/>
        </pc:sldMkLst>
        <pc:spChg chg="mod">
          <ac:chgData name="Idalia Martin" userId="b931d2294af1867b" providerId="LiveId" clId="{C2EB0774-27D5-47C1-94FE-2B5437C2F736}" dt="2026-02-19T18:17:34.029" v="1380" actId="1035"/>
          <ac:spMkLst>
            <pc:docMk/>
            <pc:sldMk cId="2612679894" sldId="324"/>
            <ac:spMk id="10" creationId="{00000000-0000-0000-0000-000000000000}"/>
          </ac:spMkLst>
        </pc:spChg>
        <pc:spChg chg="mod">
          <ac:chgData name="Idalia Martin" userId="b931d2294af1867b" providerId="LiveId" clId="{C2EB0774-27D5-47C1-94FE-2B5437C2F736}" dt="2026-02-02T20:10:58.642" v="1319" actId="790"/>
          <ac:spMkLst>
            <pc:docMk/>
            <pc:sldMk cId="2612679894" sldId="324"/>
            <ac:spMk id="11" creationId="{00000000-0000-0000-0000-000000000000}"/>
          </ac:spMkLst>
        </pc:spChg>
        <pc:spChg chg="mod">
          <ac:chgData name="Idalia Martin" userId="b931d2294af1867b" providerId="LiveId" clId="{C2EB0774-27D5-47C1-94FE-2B5437C2F736}" dt="2026-02-02T20:10:58.642" v="1319" actId="790"/>
          <ac:spMkLst>
            <pc:docMk/>
            <pc:sldMk cId="2612679894" sldId="324"/>
            <ac:spMk id="12" creationId="{00000000-0000-0000-0000-000000000000}"/>
          </ac:spMkLst>
        </pc:spChg>
        <pc:spChg chg="mod">
          <ac:chgData name="Idalia Martin" userId="b931d2294af1867b" providerId="LiveId" clId="{C2EB0774-27D5-47C1-94FE-2B5437C2F736}" dt="2026-02-02T20:10:58.642" v="1319" actId="790"/>
          <ac:spMkLst>
            <pc:docMk/>
            <pc:sldMk cId="2612679894" sldId="324"/>
            <ac:spMk id="14" creationId="{00000000-0000-0000-0000-000000000000}"/>
          </ac:spMkLst>
        </pc:spChg>
        <pc:spChg chg="mod">
          <ac:chgData name="Idalia Martin" userId="b931d2294af1867b" providerId="LiveId" clId="{C2EB0774-27D5-47C1-94FE-2B5437C2F736}" dt="2026-02-02T20:10:58.642" v="1319" actId="790"/>
          <ac:spMkLst>
            <pc:docMk/>
            <pc:sldMk cId="2612679894" sldId="324"/>
            <ac:spMk id="15" creationId="{00000000-0000-0000-0000-000000000000}"/>
          </ac:spMkLst>
        </pc:spChg>
        <pc:spChg chg="mod">
          <ac:chgData name="Idalia Martin" userId="b931d2294af1867b" providerId="LiveId" clId="{C2EB0774-27D5-47C1-94FE-2B5437C2F736}" dt="2026-02-02T20:10:58.642" v="1319" actId="790"/>
          <ac:spMkLst>
            <pc:docMk/>
            <pc:sldMk cId="2612679894" sldId="324"/>
            <ac:spMk id="27" creationId="{00000000-0000-0000-0000-000000000000}"/>
          </ac:spMkLst>
        </pc:spChg>
        <pc:spChg chg="mod">
          <ac:chgData name="Idalia Martin" userId="b931d2294af1867b" providerId="LiveId" clId="{C2EB0774-27D5-47C1-94FE-2B5437C2F736}" dt="2026-02-02T20:10:58.642" v="1319" actId="790"/>
          <ac:spMkLst>
            <pc:docMk/>
            <pc:sldMk cId="2612679894" sldId="324"/>
            <ac:spMk id="29" creationId="{00000000-0000-0000-0000-000000000000}"/>
          </ac:spMkLst>
        </pc:spChg>
        <pc:spChg chg="mod">
          <ac:chgData name="Idalia Martin" userId="b931d2294af1867b" providerId="LiveId" clId="{C2EB0774-27D5-47C1-94FE-2B5437C2F736}" dt="2026-02-02T20:10:58.642" v="1319" actId="790"/>
          <ac:spMkLst>
            <pc:docMk/>
            <pc:sldMk cId="2612679894" sldId="324"/>
            <ac:spMk id="30" creationId="{00000000-0000-0000-0000-000000000000}"/>
          </ac:spMkLst>
        </pc:spChg>
      </pc:sldChg>
      <pc:sldChg chg="modSp add mod">
        <pc:chgData name="Idalia Martin" userId="b931d2294af1867b" providerId="LiveId" clId="{C2EB0774-27D5-47C1-94FE-2B5437C2F736}" dt="2026-02-02T20:10:58.642" v="1319" actId="790"/>
        <pc:sldMkLst>
          <pc:docMk/>
          <pc:sldMk cId="3109150336" sldId="325"/>
        </pc:sldMkLst>
        <pc:spChg chg="mod">
          <ac:chgData name="Idalia Martin" userId="b931d2294af1867b" providerId="LiveId" clId="{C2EB0774-27D5-47C1-94FE-2B5437C2F736}" dt="2026-02-02T20:10:58.642" v="1319" actId="790"/>
          <ac:spMkLst>
            <pc:docMk/>
            <pc:sldMk cId="3109150336" sldId="325"/>
            <ac:spMk id="2" creationId="{B4EEF88D-85E4-4E6B-91DD-B7D37DA2B111}"/>
          </ac:spMkLst>
        </pc:spChg>
        <pc:spChg chg="mod">
          <ac:chgData name="Idalia Martin" userId="b931d2294af1867b" providerId="LiveId" clId="{C2EB0774-27D5-47C1-94FE-2B5437C2F736}" dt="2026-02-02T20:10:58.642" v="1319" actId="790"/>
          <ac:spMkLst>
            <pc:docMk/>
            <pc:sldMk cId="3109150336" sldId="325"/>
            <ac:spMk id="6" creationId="{774AA16D-3696-3E85-CEDF-68AB55C95C1A}"/>
          </ac:spMkLst>
        </pc:spChg>
        <pc:spChg chg="mod">
          <ac:chgData name="Idalia Martin" userId="b931d2294af1867b" providerId="LiveId" clId="{C2EB0774-27D5-47C1-94FE-2B5437C2F736}" dt="2026-02-02T20:10:58.642" v="1319" actId="790"/>
          <ac:spMkLst>
            <pc:docMk/>
            <pc:sldMk cId="3109150336" sldId="325"/>
            <ac:spMk id="7" creationId="{D8D094B8-04B9-4AA0-B12A-CB8E9EB4D9A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4DC861-0A22-49CD-B42B-2B42973D0870}" type="datetimeFigureOut">
              <a:rPr lang="en-US" smtClean="0"/>
              <a:t>2/28/26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AA58B-7F68-4F22-A5B3-354C37D900B1}" type="slidenum">
              <a:rPr lang="en-US" smtClean="0"/>
              <a:t>‹#›</a:t>
            </a:fld>
            <a:endParaRPr lang="en-US"/>
          </a:p>
        </p:txBody>
      </p:sp>
    </p:spTree>
    <p:extLst>
      <p:ext uri="{BB962C8B-B14F-4D97-AF65-F5344CB8AC3E}">
        <p14:creationId xmlns:p14="http://schemas.microsoft.com/office/powerpoint/2010/main" val="4225513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La repetición ayuda para el aprendizaje. Dedique tiempo a revisar la clase de Mis derechos, mi vida, que impartió antes de comenzar esta sesión. Además, puede responder a las preguntas privadas que estudiantes le hayan dejado en tarjetas durante su sesión de clase anterior.</a:t>
            </a:r>
          </a:p>
          <a:p>
            <a:r>
              <a:rPr lang="en-US" sz="1200" kern="1200" dirty="0">
                <a:solidFill>
                  <a:schemeClr val="tx1"/>
                </a:solidFill>
                <a:effectLst/>
                <a:latin typeface="+mn-lt"/>
                <a:ea typeface="+mn-ea"/>
                <a:cs typeface="+mn-cs"/>
              </a:rPr>
              <a:t> </a:t>
            </a:r>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En la clase de hoy, hablaremos sobre sentimientos. También hablaremos sobre lo que pueden hacer cuando tengan sentimientos fuertes.</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a:t>
            </a:fld>
            <a:endParaRPr lang="en-US"/>
          </a:p>
        </p:txBody>
      </p:sp>
    </p:spTree>
    <p:extLst>
      <p:ext uri="{BB962C8B-B14F-4D97-AF65-F5344CB8AC3E}">
        <p14:creationId xmlns:p14="http://schemas.microsoft.com/office/powerpoint/2010/main" val="3811484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5886450"/>
          </a:xfrm>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Eso fue mucha información, ¡y van muy bien! Tomemos un breve descanso para el cerebro antes de continuar con la clase.</a:t>
            </a:r>
          </a:p>
          <a:p>
            <a:endParaRPr lang="en-US" dirty="0"/>
          </a:p>
          <a:p>
            <a:endParaRPr lang="en-US" dirty="0"/>
          </a:p>
          <a:p>
            <a:r>
              <a:rPr lang="es-MX" sz="1200" b="0" i="0" strike="noStrike" cap="none" spc="0" baseline="0" dirty="0">
                <a:solidFill>
                  <a:srgbClr val="000000"/>
                </a:solidFill>
                <a:effectLst/>
                <a:latin typeface="Calibri"/>
                <a:ea typeface="Calibri"/>
                <a:cs typeface="Calibri"/>
              </a:rPr>
              <a:t>A continuación, se presentan tres ideas para dar al grupo una breve oportunidad de descanso para el cerebro. Siéntese con la libertad de aportar sus propias ideas para descansos para el cerebro que funcionen mejor para su grupo.</a:t>
            </a:r>
          </a:p>
          <a:p>
            <a:endParaRPr lang="en-US" dirty="0"/>
          </a:p>
          <a:p>
            <a:r>
              <a:rPr lang="es-MX" sz="1200" b="1" i="0" strike="noStrike" cap="none" spc="0" baseline="0" dirty="0">
                <a:solidFill>
                  <a:srgbClr val="000000"/>
                </a:solidFill>
                <a:effectLst/>
                <a:latin typeface="Calibri"/>
                <a:ea typeface="Calibri"/>
                <a:cs typeface="Calibri"/>
              </a:rPr>
              <a:t>Respiración a cinco dedos</a:t>
            </a:r>
          </a:p>
          <a:p>
            <a:r>
              <a:rPr lang="es-MX" sz="1200" b="0" i="0" strike="noStrike" cap="none" spc="0" baseline="0" dirty="0">
                <a:solidFill>
                  <a:srgbClr val="000000"/>
                </a:solidFill>
                <a:effectLst/>
                <a:latin typeface="Calibri"/>
                <a:ea typeface="Calibri"/>
                <a:cs typeface="Calibri"/>
              </a:rPr>
              <a:t>Para este ejercicio, pida a todo el mundo que coloquen una mano enfrente de su pecho con sus cinco dedos abiertos. Luego, use el dedo índice de la otra mano para trazar hacia arriba y abajo por cada uno de los cinco dedos, comenzando por el pulgar. A medida que tracen hacia arriba por un dedo, respiran hacia adentro. A medida que tracen hacia abajo por un dedo, respiran hacia afuera. Cuando respiran hacia fuera en el dedo meñique, les puede decir que sacudan sus manos y brazos. Al avanzar el año escolar, puede pedir que alguien del grupo se ofrezca para dirigir este ejercicio para sus pares.</a:t>
            </a:r>
          </a:p>
          <a:p>
            <a:endParaRPr lang="en-US" b="0" baseline="0" dirty="0"/>
          </a:p>
          <a:p>
            <a:r>
              <a:rPr lang="es-MX" sz="1200" b="0" i="0" strike="noStrike" cap="none" spc="0" baseline="0" dirty="0">
                <a:solidFill>
                  <a:srgbClr val="000000"/>
                </a:solidFill>
                <a:effectLst/>
                <a:latin typeface="Calibri"/>
                <a:ea typeface="Calibri"/>
                <a:cs typeface="Calibri"/>
              </a:rPr>
              <a:t>Si este ejercicio no es físicamente accesible para su grupo, puede mostrar el trazado con su propia mano a medida que respiren hacia adentro y hacia afuera.</a:t>
            </a:r>
          </a:p>
          <a:p>
            <a:endParaRPr lang="en-US" b="0" dirty="0"/>
          </a:p>
          <a:p>
            <a:r>
              <a:rPr lang="es-MX" sz="1200" b="1" i="0" strike="noStrike" cap="none" spc="0" baseline="0" dirty="0">
                <a:solidFill>
                  <a:srgbClr val="000000"/>
                </a:solidFill>
                <a:effectLst/>
                <a:latin typeface="Calibri"/>
                <a:ea typeface="Calibri"/>
                <a:cs typeface="Calibri"/>
              </a:rPr>
              <a:t>Descanso para estirarse</a:t>
            </a:r>
          </a:p>
          <a:p>
            <a:r>
              <a:rPr lang="es-MX" sz="1200" b="0" i="0" strike="noStrike" cap="none" spc="0" baseline="0" dirty="0">
                <a:solidFill>
                  <a:srgbClr val="000000"/>
                </a:solidFill>
                <a:effectLst/>
                <a:latin typeface="Calibri"/>
                <a:ea typeface="Calibri"/>
                <a:cs typeface="Calibri"/>
              </a:rPr>
              <a:t>Dirija al grupo a través de una serie de estiramientos básicos. Estos pueden realizarse en una silla o de pie, dependiendo de las necesidades de adaptación de su grupo. Algunas ideas incluyen alcanzar hacia el cielo, estirar un brazo a la vez atravesando el pecho, alcanzar hacia los pies, girar la cabeza de lado a lado, etc. Pida al grupo que sostengan una pose mientras usted cuente hasta diez. Al avanzar el año escolar, puede pedir que alguien del grupo se ofrezca para dirigir los estiramientos para sus pares.</a:t>
            </a:r>
          </a:p>
          <a:p>
            <a:endParaRPr lang="en-US" b="0" dirty="0"/>
          </a:p>
          <a:p>
            <a:r>
              <a:rPr lang="es-MX" sz="1200" b="1" i="0" strike="noStrike" cap="none" spc="0" baseline="0" dirty="0">
                <a:solidFill>
                  <a:srgbClr val="000000"/>
                </a:solidFill>
                <a:effectLst/>
                <a:latin typeface="Calibri"/>
                <a:ea typeface="Calibri"/>
                <a:cs typeface="Calibri"/>
              </a:rPr>
              <a:t>El baile</a:t>
            </a:r>
          </a:p>
          <a:p>
            <a:r>
              <a:rPr lang="es-MX" sz="1200" b="0" i="0" strike="noStrike" cap="none" spc="0" baseline="0" dirty="0">
                <a:solidFill>
                  <a:srgbClr val="000000"/>
                </a:solidFill>
                <a:effectLst/>
                <a:latin typeface="Calibri"/>
                <a:ea typeface="Calibri"/>
                <a:cs typeface="Calibri"/>
              </a:rPr>
              <a:t>Si les gusta bailar, puede tocar una canción breve para que bailen. Esto es particularmente efectivo si puede encontrar una canción relacionada con el tema de la clase de esa semana. </a:t>
            </a:r>
            <a:endParaRPr lang="en-US" b="0" dirty="0"/>
          </a:p>
        </p:txBody>
      </p:sp>
      <p:sp>
        <p:nvSpPr>
          <p:cNvPr id="4" name="Slide Number Placeholder 3"/>
          <p:cNvSpPr>
            <a:spLocks noGrp="1"/>
          </p:cNvSpPr>
          <p:nvPr>
            <p:ph type="sldNum" sz="quarter" idx="10"/>
          </p:nvPr>
        </p:nvSpPr>
        <p:spPr/>
        <p:txBody>
          <a:bodyPr/>
          <a:lstStyle/>
          <a:p>
            <a:fld id="{68BAA58B-7F68-4F22-A5B3-354C37D900B1}" type="slidenum">
              <a:rPr lang="en-US" smtClean="0"/>
              <a:t>10</a:t>
            </a:fld>
            <a:endParaRPr lang="en-US"/>
          </a:p>
        </p:txBody>
      </p:sp>
    </p:spTree>
    <p:extLst>
      <p:ext uri="{BB962C8B-B14F-4D97-AF65-F5344CB8AC3E}">
        <p14:creationId xmlns:p14="http://schemas.microsoft.com/office/powerpoint/2010/main" val="3898501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Ahora, es momento de que practiquen usar Declaraciones “yo”.</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11</a:t>
            </a:fld>
            <a:endParaRPr lang="en-US"/>
          </a:p>
        </p:txBody>
      </p:sp>
    </p:spTree>
    <p:extLst>
      <p:ext uri="{BB962C8B-B14F-4D97-AF65-F5344CB8AC3E}">
        <p14:creationId xmlns:p14="http://schemas.microsoft.com/office/powerpoint/2010/main" val="310904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Les mostraré un cuento en el pizarrón. Para cada cuento, deciden qué sentimiento sentirían si ustedes estuvieran en ese cuento.</a:t>
            </a:r>
          </a:p>
          <a:p>
            <a:pPr lvl="0"/>
            <a:endParaRPr lang="en-US" sz="1200" i="1"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Pueden completar esta actividad en grupo o puede pedir que alguien se ofrezca para cada cuento. Si decide pedir completar la actividad de manera voluntaria e individual, siga los pasos a continuación:</a:t>
            </a:r>
          </a:p>
          <a:p>
            <a:pPr lvl="0"/>
            <a:endParaRPr lang="en-US" sz="1100" kern="1200" dirty="0">
              <a:solidFill>
                <a:schemeClr val="tx1"/>
              </a:solidFill>
              <a:effectLst/>
              <a:latin typeface="+mn-lt"/>
              <a:ea typeface="+mn-ea"/>
              <a:cs typeface="+mn-cs"/>
            </a:endParaRPr>
          </a:p>
          <a:p>
            <a:pPr marL="17145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Pida que alguien se ofrezca de manera voluntaria.</a:t>
            </a:r>
          </a:p>
          <a:p>
            <a:pPr marL="17145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Si la persona puede, pida que lea el cuento. Si no, usted puede leer el cuento.</a:t>
            </a:r>
            <a:endParaRPr lang="en-US" sz="1100" kern="1200" dirty="0">
              <a:solidFill>
                <a:schemeClr val="tx1"/>
              </a:solidFill>
              <a:effectLst/>
              <a:latin typeface="+mn-lt"/>
              <a:ea typeface="+mn-ea"/>
              <a:cs typeface="+mn-cs"/>
            </a:endParaRPr>
          </a:p>
          <a:p>
            <a:pPr marL="17145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Pregunte a esta persona cómo se sentiría en esa situación. También pueden señalar a un sentimiento en su hoja Palabras importantes </a:t>
            </a:r>
            <a:endParaRPr lang="en-US" sz="1100" kern="1200" dirty="0">
              <a:solidFill>
                <a:schemeClr val="tx1"/>
              </a:solidFill>
              <a:effectLst/>
              <a:latin typeface="+mn-lt"/>
              <a:ea typeface="+mn-ea"/>
              <a:cs typeface="+mn-cs"/>
            </a:endParaRPr>
          </a:p>
          <a:p>
            <a:pPr marL="17145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Luego, pida a esta persona que comparta algunas respuestas negativas hacia esa emoción. Por ejemplo, si la persona que se ofreció eligió “Enojado”, los compañeros podrían comentar sobre maneras no sanas de expresar ese sentimiento (por ejem., gritar, lanzar una silla, azotar una puerta, etc.). Pregunte al grupo: </a:t>
            </a:r>
            <a:r>
              <a:rPr lang="es-MX" sz="1200" b="0" i="1" strike="noStrike" cap="none" spc="0" baseline="0" dirty="0">
                <a:solidFill>
                  <a:srgbClr val="000000"/>
                </a:solidFill>
                <a:effectLst/>
                <a:latin typeface="Calibri"/>
                <a:ea typeface="Calibri"/>
                <a:cs typeface="Calibri"/>
              </a:rPr>
              <a:t>“¿Es esta una manera sana de manejar ese sentimiento?”</a:t>
            </a:r>
            <a:r>
              <a:rPr lang="es-MX" sz="1200" b="0" i="0" strike="noStrike" cap="none" spc="0" baseline="0" dirty="0">
                <a:solidFill>
                  <a:srgbClr val="000000"/>
                </a:solidFill>
                <a:effectLst/>
                <a:latin typeface="Calibri"/>
                <a:ea typeface="Calibri"/>
                <a:cs typeface="Calibri"/>
              </a:rPr>
              <a:t> </a:t>
            </a:r>
          </a:p>
          <a:p>
            <a:pPr marL="17145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Explique que usar una Declaración “yo” es una manera más sana de reaccionar cuando sientan sentimientos fuertes.</a:t>
            </a:r>
          </a:p>
          <a:p>
            <a:pPr marL="17145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Pida a la persona que se ofreció que use una Declaración “yo me siento” para el cuento.</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12</a:t>
            </a:fld>
            <a:endParaRPr lang="en-US"/>
          </a:p>
        </p:txBody>
      </p:sp>
    </p:spTree>
    <p:extLst>
      <p:ext uri="{BB962C8B-B14F-4D97-AF65-F5344CB8AC3E}">
        <p14:creationId xmlns:p14="http://schemas.microsoft.com/office/powerpoint/2010/main" val="3800836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Pueden completar esta actividad en grupo o puede pedir que alguien se ofrezca para cada cuento. Si decide pedir completar la actividad de manera individual, siga los pasos a continuación:</a:t>
            </a:r>
          </a:p>
          <a:p>
            <a:pPr lvl="0"/>
            <a:endParaRPr lang="en-US" sz="1100" kern="1200" dirty="0">
              <a:solidFill>
                <a:schemeClr val="tx1"/>
              </a:solidFill>
              <a:effectLst/>
              <a:latin typeface="+mn-lt"/>
              <a:ea typeface="+mn-ea"/>
              <a:cs typeface="+mn-cs"/>
            </a:endParaRPr>
          </a:p>
          <a:p>
            <a:pPr marL="17145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Pida que alguien se ofrezca de manera voluntaria.</a:t>
            </a:r>
          </a:p>
          <a:p>
            <a:pPr marL="17145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Si la persona puede, pida que lea el cuento. Si no, usted puede leer el cuento.</a:t>
            </a:r>
            <a:endParaRPr lang="en-US" sz="1100" kern="1200" dirty="0">
              <a:solidFill>
                <a:schemeClr val="tx1"/>
              </a:solidFill>
              <a:effectLst/>
              <a:latin typeface="+mn-lt"/>
              <a:ea typeface="+mn-ea"/>
              <a:cs typeface="+mn-cs"/>
            </a:endParaRPr>
          </a:p>
          <a:p>
            <a:pPr marL="17145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Pregunte a esta persona cómo se sentiría en esa situación. También pueden señalar a un sentimiento en su hoja Palabras importantes.</a:t>
            </a:r>
            <a:r>
              <a:rPr lang="en-US" sz="1100" kern="1200" dirty="0">
                <a:solidFill>
                  <a:schemeClr val="tx1"/>
                </a:solidFill>
                <a:effectLst/>
                <a:latin typeface="+mn-lt"/>
                <a:ea typeface="+mn-ea"/>
                <a:cs typeface="+mn-cs"/>
              </a:rPr>
              <a:t> </a:t>
            </a:r>
          </a:p>
          <a:p>
            <a:pPr marL="171450" indent="-171450">
              <a:buFont typeface="Arial" panose="020B0604020202020204" pitchFamily="34" charset="0"/>
              <a:buChar char="•"/>
            </a:pPr>
            <a:r>
              <a:rPr lang="es-MX" sz="1100" kern="1200" noProof="0" dirty="0">
                <a:solidFill>
                  <a:schemeClr val="tx1"/>
                </a:solidFill>
                <a:effectLst/>
                <a:latin typeface="+mn-lt"/>
                <a:ea typeface="+mn-ea"/>
                <a:cs typeface="+mn-cs"/>
              </a:rPr>
              <a:t>Hablen sobre algunas maneras no sanas de reaccionar ante ese sentimiento.</a:t>
            </a:r>
          </a:p>
          <a:p>
            <a:pPr marL="17145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Explique que usar una Declaración “yo” es una manera más sana de reaccionar cuando sientan sentimientos fuertes.</a:t>
            </a:r>
          </a:p>
          <a:p>
            <a:pPr marL="171450" indent="-171450">
              <a:buFont typeface="Arial" panose="020B0604020202020204" pitchFamily="34" charset="0"/>
              <a:buChar char="•"/>
            </a:pPr>
            <a:r>
              <a:rPr lang="es-MX" sz="1100" b="0" i="0" strike="noStrike" cap="none" spc="0" baseline="0" dirty="0">
                <a:solidFill>
                  <a:srgbClr val="000000"/>
                </a:solidFill>
                <a:effectLst/>
                <a:latin typeface="Calibri"/>
                <a:ea typeface="Calibri"/>
                <a:cs typeface="Calibri"/>
              </a:rPr>
              <a:t>Pida a la persona que se ofreció que use una Declaración “yo me siento” para el cuento.</a:t>
            </a:r>
            <a:endParaRPr lang="en-US" sz="1100" kern="1200" dirty="0">
              <a:solidFill>
                <a:schemeClr val="tx1"/>
              </a:solidFill>
              <a:effectLst/>
              <a:latin typeface="+mn-lt"/>
              <a:ea typeface="+mn-ea"/>
              <a:cs typeface="+mn-cs"/>
            </a:endParaRPr>
          </a:p>
          <a:p>
            <a:pPr lvl="0"/>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13</a:t>
            </a:fld>
            <a:endParaRPr lang="en-US"/>
          </a:p>
        </p:txBody>
      </p:sp>
    </p:spTree>
    <p:extLst>
      <p:ext uri="{BB962C8B-B14F-4D97-AF65-F5344CB8AC3E}">
        <p14:creationId xmlns:p14="http://schemas.microsoft.com/office/powerpoint/2010/main" val="3310113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076325"/>
            <a:ext cx="5486400" cy="3086100"/>
          </a:xfrm>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Pueden completar esta actividad en grupo o puede pedir que alguien se ofrezca para cada cuento. Si decide pedir completar la actividad de manera individual, siga los pasos a continuación:</a:t>
            </a:r>
          </a:p>
          <a:p>
            <a:pPr lvl="0"/>
            <a:endParaRPr lang="en-US" sz="1100" kern="1200" dirty="0">
              <a:solidFill>
                <a:schemeClr val="tx1"/>
              </a:solidFill>
              <a:effectLst/>
              <a:latin typeface="+mn-lt"/>
              <a:ea typeface="+mn-ea"/>
              <a:cs typeface="+mn-cs"/>
            </a:endParaRPr>
          </a:p>
          <a:p>
            <a:pPr marL="17145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Pida que alguien se ofrezca de manera voluntaria.</a:t>
            </a:r>
          </a:p>
          <a:p>
            <a:pPr marL="17145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Si la persona puede, pida que lea el cuento. Si no, usted puede leer el cuento.</a:t>
            </a:r>
            <a:endParaRPr lang="en-US" sz="1100" kern="1200" dirty="0">
              <a:solidFill>
                <a:schemeClr val="tx1"/>
              </a:solidFill>
              <a:effectLst/>
              <a:latin typeface="+mn-lt"/>
              <a:ea typeface="+mn-ea"/>
              <a:cs typeface="+mn-cs"/>
            </a:endParaRPr>
          </a:p>
          <a:p>
            <a:pPr marL="17145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Pregunte a esta persona cómo se sentiría en esa situación. También pueden señalar a un sentimiento en su hoja Palabras importantes </a:t>
            </a:r>
            <a:endParaRPr lang="en-US" sz="11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err="1">
                <a:solidFill>
                  <a:schemeClr val="tx1"/>
                </a:solidFill>
                <a:effectLst/>
                <a:latin typeface="+mn-lt"/>
                <a:ea typeface="+mn-ea"/>
                <a:cs typeface="+mn-cs"/>
              </a:rPr>
              <a:t>Hablen</a:t>
            </a:r>
            <a:r>
              <a:rPr lang="en-US" sz="1200" kern="1200" dirty="0">
                <a:solidFill>
                  <a:schemeClr val="tx1"/>
                </a:solidFill>
                <a:effectLst/>
                <a:latin typeface="+mn-lt"/>
                <a:ea typeface="+mn-ea"/>
                <a:cs typeface="+mn-cs"/>
              </a:rPr>
              <a:t> sobre algunas maneras no </a:t>
            </a:r>
            <a:r>
              <a:rPr lang="en-US" sz="1200" kern="1200" dirty="0" err="1">
                <a:solidFill>
                  <a:schemeClr val="tx1"/>
                </a:solidFill>
                <a:effectLst/>
                <a:latin typeface="+mn-lt"/>
                <a:ea typeface="+mn-ea"/>
                <a:cs typeface="+mn-cs"/>
              </a:rPr>
              <a:t>sanas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reaccionar</a:t>
            </a:r>
            <a:r>
              <a:rPr lang="en-US" sz="1200" kern="1200" dirty="0">
                <a:solidFill>
                  <a:schemeClr val="tx1"/>
                </a:solidFill>
                <a:effectLst/>
                <a:latin typeface="+mn-lt"/>
                <a:ea typeface="+mn-ea"/>
                <a:cs typeface="+mn-cs"/>
              </a:rPr>
              <a:t> ante ese </a:t>
            </a:r>
            <a:r>
              <a:rPr lang="en-US" sz="1200" kern="1200" dirty="0" err="1">
                <a:solidFill>
                  <a:schemeClr val="tx1"/>
                </a:solidFill>
                <a:effectLst/>
                <a:latin typeface="+mn-lt"/>
                <a:ea typeface="+mn-ea"/>
                <a:cs typeface="+mn-cs"/>
              </a:rPr>
              <a:t>sentimiento</a:t>
            </a:r>
            <a:r>
              <a:rPr lang="en-US" sz="1200" kern="1200" dirty="0">
                <a:solidFill>
                  <a:schemeClr val="tx1"/>
                </a:solidFill>
                <a:effectLst/>
                <a:latin typeface="+mn-lt"/>
                <a:ea typeface="+mn-ea"/>
                <a:cs typeface="+mn-cs"/>
              </a:rPr>
              <a:t>.</a:t>
            </a:r>
            <a:endParaRPr lang="es-MX" sz="1200" b="0" i="0" strike="noStrike" cap="none" spc="0" baseline="0" dirty="0">
              <a:solidFill>
                <a:srgbClr val="000000"/>
              </a:solidFill>
              <a:effectLst/>
              <a:latin typeface="Calibri"/>
              <a:ea typeface="Calibri"/>
              <a:cs typeface="Calibri"/>
            </a:endParaRPr>
          </a:p>
          <a:p>
            <a:pPr marL="17145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Explique que usar una Declaración “yo” es una manera más sana de reaccionar cuando sientan sentimientos fuertes.</a:t>
            </a:r>
          </a:p>
          <a:p>
            <a:pPr marL="171450" indent="-171450">
              <a:buFont typeface="Arial" panose="020B0604020202020204" pitchFamily="34" charset="0"/>
              <a:buChar char="•"/>
            </a:pPr>
            <a:r>
              <a:rPr lang="es-MX" sz="1100" b="0" i="0" strike="noStrike" cap="none" spc="0" baseline="0" dirty="0">
                <a:solidFill>
                  <a:srgbClr val="000000"/>
                </a:solidFill>
                <a:effectLst/>
                <a:latin typeface="Calibri"/>
                <a:ea typeface="Calibri"/>
                <a:cs typeface="Calibri"/>
              </a:rPr>
              <a:t>Pida a la persona que se ofreció que use una Declaración “yo me siento” para el cuento.</a:t>
            </a:r>
            <a:endParaRPr lang="en-US" sz="1100" kern="1200" dirty="0">
              <a:solidFill>
                <a:schemeClr val="tx1"/>
              </a:solidFill>
              <a:effectLst/>
              <a:latin typeface="+mn-lt"/>
              <a:ea typeface="+mn-ea"/>
              <a:cs typeface="+mn-cs"/>
            </a:endParaRPr>
          </a:p>
          <a:p>
            <a:pPr lvl="0"/>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14</a:t>
            </a:fld>
            <a:endParaRPr lang="en-US"/>
          </a:p>
        </p:txBody>
      </p:sp>
    </p:spTree>
    <p:extLst>
      <p:ext uri="{BB962C8B-B14F-4D97-AF65-F5344CB8AC3E}">
        <p14:creationId xmlns:p14="http://schemas.microsoft.com/office/powerpoint/2010/main" val="1092455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Pueden completar esta actividad en grupo o puede pedir que alguien se ofrezca para cada cuento. Si decide pedir completar la actividad de manera individual, siga los pasos a continuación:</a:t>
            </a:r>
          </a:p>
          <a:p>
            <a:pPr lvl="0"/>
            <a:endParaRPr lang="en-US" sz="1100" kern="1200" dirty="0">
              <a:solidFill>
                <a:schemeClr val="tx1"/>
              </a:solidFill>
              <a:effectLst/>
              <a:latin typeface="+mn-lt"/>
              <a:ea typeface="+mn-ea"/>
              <a:cs typeface="+mn-cs"/>
            </a:endParaRPr>
          </a:p>
          <a:p>
            <a:pPr marL="17145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Pida que alguien se ofrezca de manera voluntaria.</a:t>
            </a:r>
          </a:p>
          <a:p>
            <a:pPr marL="17145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Si la persona puede, pida que lea el cuento. Si no, usted puede leer el cuento.</a:t>
            </a:r>
            <a:endParaRPr lang="en-US" sz="1100" kern="1200" dirty="0">
              <a:solidFill>
                <a:schemeClr val="tx1"/>
              </a:solidFill>
              <a:effectLst/>
              <a:latin typeface="+mn-lt"/>
              <a:ea typeface="+mn-ea"/>
              <a:cs typeface="+mn-cs"/>
            </a:endParaRPr>
          </a:p>
          <a:p>
            <a:pPr marL="17145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Pregunte a esta persona cómo se sentiría en esa situación. También pueden señalar a un sentimiento en su hoja Palabras importantes </a:t>
            </a:r>
            <a:endParaRPr lang="en-US" sz="11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200" kern="1200" noProof="0" dirty="0">
                <a:solidFill>
                  <a:schemeClr val="tx1"/>
                </a:solidFill>
                <a:effectLst/>
                <a:latin typeface="+mn-lt"/>
                <a:ea typeface="+mn-ea"/>
                <a:cs typeface="+mn-cs"/>
              </a:rPr>
              <a:t>Hablen sobre algunas maneras negativas o no sanas de reaccionar ante ese sentimiento. Luego, pida al grupo </a:t>
            </a:r>
            <a:r>
              <a:rPr lang="es-MX" sz="1200" b="0" i="0" strike="noStrike" kern="1200" cap="none" spc="0" baseline="0" noProof="0" dirty="0">
                <a:solidFill>
                  <a:srgbClr val="000000"/>
                </a:solidFill>
                <a:effectLst/>
                <a:latin typeface="Calibri"/>
                <a:ea typeface="+mn-ea"/>
                <a:cs typeface="Calibri"/>
              </a:rPr>
              <a:t>ejemplos de</a:t>
            </a:r>
            <a:r>
              <a:rPr lang="es-MX" sz="1200" b="0" i="0" strike="noStrike" cap="none" spc="0" baseline="0" dirty="0">
                <a:solidFill>
                  <a:srgbClr val="000000"/>
                </a:solidFill>
                <a:effectLst/>
                <a:latin typeface="Calibri"/>
                <a:ea typeface="Calibri"/>
                <a:cs typeface="Calibri"/>
              </a:rPr>
              <a:t> maneras más sana de manejar ese sentimiento.</a:t>
            </a:r>
            <a:endParaRPr lang="en-US" sz="1100" kern="1200" dirty="0">
              <a:solidFill>
                <a:schemeClr val="tx1"/>
              </a:solidFill>
              <a:effectLst/>
              <a:latin typeface="+mn-lt"/>
              <a:ea typeface="+mn-ea"/>
              <a:cs typeface="+mn-cs"/>
            </a:endParaRPr>
          </a:p>
          <a:p>
            <a:pPr marL="17145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Explique que usar una Declaración “yo” es una manera más sana de reaccionar cuando sientan sentimientos fuertes.</a:t>
            </a:r>
          </a:p>
          <a:p>
            <a:pPr marL="171450" indent="-171450">
              <a:buFont typeface="Arial" panose="020B0604020202020204" pitchFamily="34" charset="0"/>
              <a:buChar char="•"/>
            </a:pPr>
            <a:r>
              <a:rPr lang="es-MX" sz="1100" b="0" i="0" strike="noStrike" cap="none" spc="0" baseline="0" dirty="0">
                <a:solidFill>
                  <a:srgbClr val="000000"/>
                </a:solidFill>
                <a:effectLst/>
                <a:latin typeface="Calibri"/>
                <a:ea typeface="Calibri"/>
                <a:cs typeface="Calibri"/>
              </a:rPr>
              <a:t>Pida a la persona que se ofreció que use una Declaración “yo me siento” para el cuento.</a:t>
            </a:r>
            <a:endParaRPr lang="en-US" sz="1100" kern="1200" dirty="0">
              <a:solidFill>
                <a:schemeClr val="tx1"/>
              </a:solidFill>
              <a:effectLst/>
              <a:latin typeface="+mn-lt"/>
              <a:ea typeface="+mn-ea"/>
              <a:cs typeface="+mn-cs"/>
            </a:endParaRPr>
          </a:p>
          <a:p>
            <a:pPr lvl="0"/>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15</a:t>
            </a:fld>
            <a:endParaRPr lang="en-US"/>
          </a:p>
        </p:txBody>
      </p:sp>
    </p:spTree>
    <p:extLst>
      <p:ext uri="{BB962C8B-B14F-4D97-AF65-F5344CB8AC3E}">
        <p14:creationId xmlns:p14="http://schemas.microsoft.com/office/powerpoint/2010/main" val="3818892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Pueden completar esta actividad en grupo o puede pedir que alguien se ofrezca para cada cuento. Si decide pedir completar la actividad de manera individual, siga los pasos a continuación:</a:t>
            </a:r>
          </a:p>
          <a:p>
            <a:pPr lvl="0"/>
            <a:endParaRPr lang="en-US" sz="1100" kern="1200" dirty="0">
              <a:solidFill>
                <a:schemeClr val="tx1"/>
              </a:solidFill>
              <a:effectLst/>
              <a:latin typeface="+mn-lt"/>
              <a:ea typeface="+mn-ea"/>
              <a:cs typeface="+mn-cs"/>
            </a:endParaRPr>
          </a:p>
          <a:p>
            <a:pPr marL="17145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Pida que alguien se ofrezca de manera voluntaria.</a:t>
            </a:r>
          </a:p>
          <a:p>
            <a:pPr marL="17145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Si la persona puede, pida que lea el cuento. Si no, usted puede leer el cuento.</a:t>
            </a:r>
            <a:endParaRPr lang="en-US" sz="1100" kern="1200" dirty="0">
              <a:solidFill>
                <a:schemeClr val="tx1"/>
              </a:solidFill>
              <a:effectLst/>
              <a:latin typeface="+mn-lt"/>
              <a:ea typeface="+mn-ea"/>
              <a:cs typeface="+mn-cs"/>
            </a:endParaRPr>
          </a:p>
          <a:p>
            <a:pPr marL="17145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Pregunte a esta persona cómo se sentiría en esa situación. También pueden señalar a un sentimiento en su hoja Palabras importantes </a:t>
            </a:r>
            <a:endParaRPr lang="en-US" sz="11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200" kern="1200" noProof="0" dirty="0">
                <a:solidFill>
                  <a:schemeClr val="tx1"/>
                </a:solidFill>
                <a:effectLst/>
                <a:latin typeface="+mn-lt"/>
                <a:ea typeface="+mn-ea"/>
                <a:cs typeface="+mn-cs"/>
              </a:rPr>
              <a:t>Hablen sobre algunas maneras negativas o no sanas de reaccionar ante ese sentimiento. Luego, pida al grupo </a:t>
            </a:r>
            <a:r>
              <a:rPr lang="es-MX" sz="1200" b="0" i="0" strike="noStrike" kern="1200" cap="none" spc="0" baseline="0" noProof="0" dirty="0">
                <a:solidFill>
                  <a:srgbClr val="000000"/>
                </a:solidFill>
                <a:effectLst/>
                <a:latin typeface="+mn-lt"/>
                <a:ea typeface="+mn-ea"/>
                <a:cs typeface="Calibri"/>
              </a:rPr>
              <a:t>ejemplos de</a:t>
            </a:r>
            <a:r>
              <a:rPr lang="es-MX" sz="1200" b="0" i="0" strike="noStrike" cap="none" spc="0" baseline="0" dirty="0">
                <a:solidFill>
                  <a:srgbClr val="000000"/>
                </a:solidFill>
                <a:effectLst/>
                <a:latin typeface="+mn-lt"/>
                <a:ea typeface="Calibri"/>
                <a:cs typeface="Calibri"/>
              </a:rPr>
              <a:t> maneras más sana de manejar ese sentimiento.</a:t>
            </a:r>
            <a:endParaRPr lang="en-US" sz="1100" kern="1200" dirty="0">
              <a:solidFill>
                <a:schemeClr val="tx1"/>
              </a:solidFill>
              <a:effectLst/>
              <a:latin typeface="+mn-lt"/>
              <a:ea typeface="+mn-ea"/>
              <a:cs typeface="+mn-cs"/>
            </a:endParaRPr>
          </a:p>
          <a:p>
            <a:pPr marL="171450" indent="-171450">
              <a:buFont typeface="Arial" panose="020B0604020202020204" pitchFamily="34" charset="0"/>
              <a:buChar char="•"/>
            </a:pPr>
            <a:r>
              <a:rPr lang="es-MX" sz="1200" b="0" i="0" strike="noStrike" cap="none" spc="0" baseline="0" dirty="0">
                <a:solidFill>
                  <a:srgbClr val="000000"/>
                </a:solidFill>
                <a:effectLst/>
                <a:latin typeface="+mn-lt"/>
                <a:ea typeface="Calibri"/>
                <a:cs typeface="Calibri"/>
              </a:rPr>
              <a:t>Explique que usar una Declaración “yo” es una manera más sana de reaccionar cuando sientan sentimientos fuertes.</a:t>
            </a:r>
          </a:p>
          <a:p>
            <a:pPr marL="171450" indent="-171450">
              <a:buFont typeface="Arial" panose="020B0604020202020204" pitchFamily="34" charset="0"/>
              <a:buChar char="•"/>
            </a:pPr>
            <a:r>
              <a:rPr lang="es-MX" sz="1100" b="0" i="0" strike="noStrike" cap="none" spc="0" baseline="0" dirty="0">
                <a:solidFill>
                  <a:srgbClr val="000000"/>
                </a:solidFill>
                <a:effectLst/>
                <a:latin typeface="+mn-lt"/>
                <a:ea typeface="Calibri"/>
                <a:cs typeface="Calibri"/>
              </a:rPr>
              <a:t>Pida a la persona que se ofreció que use una Declaración “yo me siento” para el cuento.</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16</a:t>
            </a:fld>
            <a:endParaRPr lang="en-US"/>
          </a:p>
        </p:txBody>
      </p:sp>
    </p:spTree>
    <p:extLst>
      <p:ext uri="{BB962C8B-B14F-4D97-AF65-F5344CB8AC3E}">
        <p14:creationId xmlns:p14="http://schemas.microsoft.com/office/powerpoint/2010/main" val="2322697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Pueden completar esta actividad en grupo o puede pedir que alguien se ofrezca para cada cuento. Si decide pedir completar la actividad de manera individual, siga los pasos a continuación:</a:t>
            </a:r>
          </a:p>
          <a:p>
            <a:pPr lvl="0"/>
            <a:endParaRPr lang="en-US" sz="1100" kern="1200" dirty="0">
              <a:solidFill>
                <a:schemeClr val="tx1"/>
              </a:solidFill>
              <a:effectLst/>
              <a:latin typeface="+mn-lt"/>
              <a:ea typeface="+mn-ea"/>
              <a:cs typeface="+mn-cs"/>
            </a:endParaRPr>
          </a:p>
          <a:p>
            <a:pPr marL="17145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Pida que alguien se ofrezca de manera voluntaria.</a:t>
            </a:r>
          </a:p>
          <a:p>
            <a:pPr marL="17145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Si la persona puede, pida que lea el cuento. Si no, usted puede leer el cuento.</a:t>
            </a:r>
            <a:endParaRPr lang="en-US" sz="1100" kern="1200" dirty="0">
              <a:solidFill>
                <a:schemeClr val="tx1"/>
              </a:solidFill>
              <a:effectLst/>
              <a:latin typeface="+mn-lt"/>
              <a:ea typeface="+mn-ea"/>
              <a:cs typeface="+mn-cs"/>
            </a:endParaRPr>
          </a:p>
          <a:p>
            <a:pPr marL="17145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Pregunte a esta persona cómo se sentiría en esa situación. También pueden señalar a un sentimiento en su hoja Palabras importantes </a:t>
            </a:r>
            <a:endParaRPr lang="en-US" sz="11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200" kern="1200" noProof="0" dirty="0">
                <a:solidFill>
                  <a:schemeClr val="tx1"/>
                </a:solidFill>
                <a:effectLst/>
                <a:latin typeface="+mn-lt"/>
                <a:ea typeface="+mn-ea"/>
                <a:cs typeface="+mn-cs"/>
              </a:rPr>
              <a:t>Pida al grupo que piense en algunas maneras no sanas de reaccionar ante esta situación o ese sentimiento. Luego, exploren algunas</a:t>
            </a:r>
            <a:r>
              <a:rPr lang="es-MX" sz="1200" b="0" i="0" strike="noStrike" cap="none" spc="0" baseline="0" dirty="0">
                <a:solidFill>
                  <a:srgbClr val="000000"/>
                </a:solidFill>
                <a:effectLst/>
                <a:latin typeface="+mn-lt"/>
                <a:ea typeface="Calibri"/>
                <a:cs typeface="Calibri"/>
              </a:rPr>
              <a:t> maneras más sana de manejar ese sentimiento.</a:t>
            </a:r>
            <a:endParaRPr lang="en-US" sz="1100" kern="1200" dirty="0">
              <a:solidFill>
                <a:schemeClr val="tx1"/>
              </a:solidFill>
              <a:effectLst/>
              <a:latin typeface="+mn-lt"/>
              <a:ea typeface="+mn-ea"/>
              <a:cs typeface="+mn-cs"/>
            </a:endParaRPr>
          </a:p>
          <a:p>
            <a:pPr marL="171450" indent="-171450">
              <a:buFont typeface="Arial" panose="020B0604020202020204" pitchFamily="34" charset="0"/>
              <a:buChar char="•"/>
            </a:pPr>
            <a:r>
              <a:rPr lang="es-MX" sz="1200" b="0" i="0" strike="noStrike" cap="none" spc="0" baseline="0" dirty="0">
                <a:solidFill>
                  <a:srgbClr val="000000"/>
                </a:solidFill>
                <a:effectLst/>
                <a:latin typeface="+mn-lt"/>
                <a:ea typeface="Calibri"/>
                <a:cs typeface="Calibri"/>
              </a:rPr>
              <a:t>De nuevo, explique que usar una Declaración “yo” es una manera más sana de reaccionar cuando sientan sentimientos fuertes.</a:t>
            </a:r>
          </a:p>
          <a:p>
            <a:pPr marL="171450" indent="-171450">
              <a:buFont typeface="Arial" panose="020B0604020202020204" pitchFamily="34" charset="0"/>
              <a:buChar char="•"/>
            </a:pPr>
            <a:r>
              <a:rPr lang="es-MX" sz="1100" b="0" i="0" strike="noStrike" cap="none" spc="0" baseline="0" dirty="0">
                <a:solidFill>
                  <a:srgbClr val="000000"/>
                </a:solidFill>
                <a:effectLst/>
                <a:latin typeface="+mn-lt"/>
                <a:ea typeface="Calibri"/>
                <a:cs typeface="Calibri"/>
              </a:rPr>
              <a:t>Pida a la persona que se ofreció que use una Declaración “yo me siento” para el cuento.</a:t>
            </a:r>
            <a:endParaRPr lang="en-US" sz="1100" kern="1200" baseline="0" dirty="0">
              <a:solidFill>
                <a:schemeClr val="tx1"/>
              </a:solidFill>
              <a:effectLst/>
              <a:latin typeface="+mn-lt"/>
              <a:ea typeface="+mn-ea"/>
              <a:cs typeface="+mn-cs"/>
            </a:endParaRPr>
          </a:p>
          <a:p>
            <a:pPr lvl="0"/>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17</a:t>
            </a:fld>
            <a:endParaRPr lang="en-US"/>
          </a:p>
        </p:txBody>
      </p:sp>
    </p:spTree>
    <p:extLst>
      <p:ext uri="{BB962C8B-B14F-4D97-AF65-F5344CB8AC3E}">
        <p14:creationId xmlns:p14="http://schemas.microsoft.com/office/powerpoint/2010/main" val="3336370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¡Buen trabajo con la práctica de Declaraciones “yo”! Lo último de lo que hablaremos es lo que pueden hacer para sentirse mejor cuando tengan sentimientos fuertes. A esto algunas veces se le llama “el autocuidado”. Haremos una lista en grupo en esta hoja de rotafolio. Comencemos con “enojado”. Cuando yo me siento enojado, algunas veces salgo a caminar para tratar de sentirme mejor. ¿Qué hacen ustedes para sentirse mejor cuándo están enojados?</a:t>
            </a:r>
            <a:r>
              <a:rPr lang="es-MX" sz="1200" b="0" i="0" strike="noStrike" cap="none" spc="0" baseline="0" dirty="0">
                <a:solidFill>
                  <a:srgbClr val="000000"/>
                </a:solidFill>
                <a:effectLst/>
                <a:latin typeface="Calibri"/>
                <a:ea typeface="Calibri"/>
                <a:cs typeface="Calibri"/>
              </a:rPr>
              <a:t> </a:t>
            </a:r>
          </a:p>
          <a:p>
            <a:pPr marL="0" lvl="1"/>
            <a:endParaRPr lang="en-US" sz="1200" kern="1200" dirty="0">
              <a:solidFill>
                <a:schemeClr val="tx1"/>
              </a:solidFill>
              <a:effectLst/>
              <a:latin typeface="+mn-lt"/>
              <a:ea typeface="+mn-ea"/>
              <a:cs typeface="+mn-cs"/>
            </a:endParaRPr>
          </a:p>
          <a:p>
            <a:pPr marL="0" lvl="1"/>
            <a:r>
              <a:rPr lang="es-MX" sz="1200" b="0" i="0" strike="noStrike" cap="none" spc="0" baseline="0" dirty="0">
                <a:solidFill>
                  <a:srgbClr val="000000"/>
                </a:solidFill>
                <a:effectLst/>
                <a:latin typeface="Calibri"/>
                <a:ea typeface="Calibri"/>
                <a:cs typeface="Calibri"/>
              </a:rPr>
              <a:t>A medida que el grupo comparte respuestas, escriba sus ideas en un rotafolio o una hoja de rotafolio. Repita este proceso para los sentimientos de “triste” y “asustado”.</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18</a:t>
            </a:fld>
            <a:endParaRPr lang="en-US"/>
          </a:p>
        </p:txBody>
      </p:sp>
    </p:spTree>
    <p:extLst>
      <p:ext uri="{BB962C8B-B14F-4D97-AF65-F5344CB8AC3E}">
        <p14:creationId xmlns:p14="http://schemas.microsoft.com/office/powerpoint/2010/main" val="108222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El último asunto en la agenda de hoy es la Hoja de trabajo sobre sentimientos.</a:t>
            </a:r>
          </a:p>
        </p:txBody>
      </p:sp>
      <p:sp>
        <p:nvSpPr>
          <p:cNvPr id="4" name="Slide Number Placeholder 3"/>
          <p:cNvSpPr>
            <a:spLocks noGrp="1"/>
          </p:cNvSpPr>
          <p:nvPr>
            <p:ph type="sldNum" sz="quarter" idx="10"/>
          </p:nvPr>
        </p:nvSpPr>
        <p:spPr/>
        <p:txBody>
          <a:bodyPr/>
          <a:lstStyle/>
          <a:p>
            <a:fld id="{68BAA58B-7F68-4F22-A5B3-354C37D900B1}" type="slidenum">
              <a:rPr lang="en-US" smtClean="0"/>
              <a:t>19</a:t>
            </a:fld>
            <a:endParaRPr lang="en-US"/>
          </a:p>
        </p:txBody>
      </p:sp>
    </p:spTree>
    <p:extLst>
      <p:ext uri="{BB962C8B-B14F-4D97-AF65-F5344CB8AC3E}">
        <p14:creationId xmlns:p14="http://schemas.microsoft.com/office/powerpoint/2010/main" val="2723740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Puede imprimir esta diapositiva por separado para que cada estudiante pueda usar la hoja Palabras importantes como tablero de comunicación durante la clase. Repase las palabras con las definiciones que se sugieren a continuación. Para que puedan entender mejor, puede pedir a al grupo que aporte sus propias definiciones para las palabras del vocabulario o que proporcione un enunciado o una situación con la palabra nueva.</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Sentimientos: </a:t>
            </a:r>
            <a:r>
              <a:rPr lang="es-MX" sz="1200" b="0" i="0" strike="noStrike" cap="none" spc="0" baseline="0" dirty="0">
                <a:solidFill>
                  <a:srgbClr val="000000"/>
                </a:solidFill>
                <a:effectLst/>
                <a:latin typeface="Calibri"/>
                <a:ea typeface="Calibri"/>
                <a:cs typeface="Calibri"/>
              </a:rPr>
              <a:t>sus emociones, como estar feliz, triste, enojado o asustado </a:t>
            </a:r>
          </a:p>
          <a:p>
            <a:pPr marL="171450" lvl="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Declaraciones “yo”: </a:t>
            </a:r>
            <a:r>
              <a:rPr lang="es-MX" sz="1200" b="0" i="0" strike="noStrike" cap="none" spc="0" baseline="0" dirty="0">
                <a:solidFill>
                  <a:srgbClr val="000000"/>
                </a:solidFill>
                <a:effectLst/>
                <a:latin typeface="Calibri"/>
                <a:ea typeface="Calibri"/>
                <a:cs typeface="Calibri"/>
              </a:rPr>
              <a:t>oraciones que empiezan con la palabra “yo”</a:t>
            </a:r>
          </a:p>
          <a:p>
            <a:pPr marL="171450" lvl="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Nervioso: </a:t>
            </a:r>
            <a:r>
              <a:rPr lang="es-MX" sz="1200" b="0" i="0" strike="noStrike" cap="none" spc="0" baseline="0" dirty="0">
                <a:solidFill>
                  <a:srgbClr val="000000"/>
                </a:solidFill>
                <a:effectLst/>
                <a:latin typeface="Calibri"/>
                <a:ea typeface="Calibri"/>
                <a:cs typeface="Calibri"/>
              </a:rPr>
              <a:t>sentir preocupación por algo</a:t>
            </a:r>
          </a:p>
          <a:p>
            <a:pPr marL="171450" lvl="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Cansado: </a:t>
            </a:r>
            <a:r>
              <a:rPr lang="es-MX" sz="1200" b="0" i="0" strike="noStrike" cap="none" spc="0" baseline="0" dirty="0">
                <a:solidFill>
                  <a:srgbClr val="000000"/>
                </a:solidFill>
                <a:effectLst/>
                <a:latin typeface="Calibri"/>
                <a:ea typeface="Calibri"/>
                <a:cs typeface="Calibri"/>
              </a:rPr>
              <a:t>sentir sueño; las personas algunas veces bostezan cuando están cansadas</a:t>
            </a:r>
          </a:p>
          <a:p>
            <a:pPr marL="171450" lvl="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Me da asco: </a:t>
            </a:r>
            <a:r>
              <a:rPr lang="es-MX" sz="1200" b="0" i="0" strike="noStrike" cap="none" spc="0" baseline="0" dirty="0">
                <a:solidFill>
                  <a:srgbClr val="000000"/>
                </a:solidFill>
                <a:effectLst/>
                <a:latin typeface="Calibri"/>
                <a:ea typeface="Calibri"/>
                <a:cs typeface="Calibri"/>
              </a:rPr>
              <a:t> sentir mucha incomodidad, algunas veces hasta malestar estomacal</a:t>
            </a:r>
          </a:p>
          <a:p>
            <a:pPr marL="171450" lvl="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Lastimado: </a:t>
            </a:r>
            <a:r>
              <a:rPr lang="es-MX" sz="1200" b="0" i="0" strike="noStrike" cap="none" spc="0" baseline="0" dirty="0">
                <a:solidFill>
                  <a:srgbClr val="000000"/>
                </a:solidFill>
                <a:effectLst/>
                <a:latin typeface="Calibri"/>
                <a:ea typeface="Calibri"/>
                <a:cs typeface="Calibri"/>
              </a:rPr>
              <a:t> cuando alguien hace algo que les cause tristeza o molestia</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a:t>
            </a:fld>
            <a:endParaRPr lang="en-US"/>
          </a:p>
        </p:txBody>
      </p:sp>
    </p:spTree>
    <p:extLst>
      <p:ext uri="{BB962C8B-B14F-4D97-AF65-F5344CB8AC3E}">
        <p14:creationId xmlns:p14="http://schemas.microsoft.com/office/powerpoint/2010/main" val="48987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Ningún sentimiento es malo. Es aceptable sentir cualquier sentimiento. Todos tenemos sentimientos fuertes. Lo importante es lo que hacen cuando tengan sentimientos fuertes. Llenarán una hoja de trabajo con ideas de lo que puedan hacer para sentirse mejor cuando tengan un sentimiento fuerte. Les mostraré en la pantalla cómo es la hoja de trabajo. </a:t>
            </a:r>
            <a:r>
              <a:rPr lang="es-MX" sz="1200" b="0" i="0" strike="noStrike" cap="none" spc="0" baseline="0" dirty="0">
                <a:solidFill>
                  <a:srgbClr val="000000"/>
                </a:solidFill>
                <a:effectLst/>
                <a:latin typeface="Calibri"/>
                <a:ea typeface="Calibri"/>
                <a:cs typeface="Calibri"/>
              </a:rPr>
              <a:t>(Muéstreles una copia de la hoja de trabajo).</a:t>
            </a:r>
            <a:endParaRPr lang="es-MX" sz="1200" b="0" i="1" strike="noStrike" cap="none" spc="0" baseline="0" dirty="0">
              <a:solidFill>
                <a:srgbClr val="000000"/>
              </a:solidFill>
              <a:effectLst/>
              <a:latin typeface="Calibri"/>
              <a:ea typeface="Calibri"/>
              <a:cs typeface="Calibri"/>
            </a:endParaRPr>
          </a:p>
          <a:p>
            <a:pPr lvl="0"/>
            <a:endParaRPr lang="en-US" sz="1200" i="1" kern="1200" baseline="0" dirty="0">
              <a:solidFill>
                <a:schemeClr val="tx1"/>
              </a:solidFill>
              <a:effectLst/>
              <a:latin typeface="+mn-lt"/>
              <a:ea typeface="+mn-ea"/>
              <a:cs typeface="+mn-cs"/>
            </a:endParaRPr>
          </a:p>
          <a:p>
            <a:pPr lvl="0"/>
            <a:r>
              <a:rPr lang="es-MX" sz="1200" b="0" i="1" strike="noStrike" cap="none" spc="0" baseline="0" dirty="0">
                <a:solidFill>
                  <a:srgbClr val="000000"/>
                </a:solidFill>
                <a:effectLst/>
                <a:latin typeface="Calibri"/>
                <a:ea typeface="Calibri"/>
                <a:cs typeface="Calibri"/>
              </a:rPr>
              <a:t>Empezarán por pensar en lo que hacen cuando están enojados. Escribirán una Declaración “yo” que podrían usar para hacer a alguien saber que están enojados. También pueden escribir algunas ideas de cosas que hacen para sentirse mejor cuando están enojados. ¿Qué pueden hacer si necesitan ayuda para completar la hoja? Sí, siempre pueden pedir ayuda.</a:t>
            </a:r>
          </a:p>
        </p:txBody>
      </p:sp>
      <p:sp>
        <p:nvSpPr>
          <p:cNvPr id="4" name="Slide Number Placeholder 3"/>
          <p:cNvSpPr>
            <a:spLocks noGrp="1"/>
          </p:cNvSpPr>
          <p:nvPr>
            <p:ph type="sldNum" sz="quarter" idx="10"/>
          </p:nvPr>
        </p:nvSpPr>
        <p:spPr/>
        <p:txBody>
          <a:bodyPr/>
          <a:lstStyle/>
          <a:p>
            <a:fld id="{68BAA58B-7F68-4F22-A5B3-354C37D900B1}" type="slidenum">
              <a:rPr lang="en-US" smtClean="0"/>
              <a:t>20</a:t>
            </a:fld>
            <a:endParaRPr lang="en-US"/>
          </a:p>
        </p:txBody>
      </p:sp>
    </p:spTree>
    <p:extLst>
      <p:ext uri="{BB962C8B-B14F-4D97-AF65-F5344CB8AC3E}">
        <p14:creationId xmlns:p14="http://schemas.microsoft.com/office/powerpoint/2010/main" val="20696946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Luego, pensarán en lo que hacen cuando están tristes. Escribirán una Declaración “yo” que podrían usar para hacer a alguien saber que están tristes. También pueden escribir algunas ideas de cosas que hacen para sentirse mejor cuando están tristes.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21</a:t>
            </a:fld>
            <a:endParaRPr lang="en-US"/>
          </a:p>
        </p:txBody>
      </p:sp>
    </p:spTree>
    <p:extLst>
      <p:ext uri="{BB962C8B-B14F-4D97-AF65-F5344CB8AC3E}">
        <p14:creationId xmlns:p14="http://schemas.microsoft.com/office/powerpoint/2010/main" val="30242636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El último sentimiento en el que pensarán es asustado. Escribirán una Declaración “yo” que podrían usar para hacer a alguien saber que están asustados o que tienen miedo. También pueden escribir algunas ideas de cosas que hacen para sentirse mejor cuando tienen miedo.</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22</a:t>
            </a:fld>
            <a:endParaRPr lang="en-US"/>
          </a:p>
        </p:txBody>
      </p:sp>
    </p:spTree>
    <p:extLst>
      <p:ext uri="{BB962C8B-B14F-4D97-AF65-F5344CB8AC3E}">
        <p14:creationId xmlns:p14="http://schemas.microsoft.com/office/powerpoint/2010/main" val="38769570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Por último, pensarán en dos personas adultas en quienes pueden confiar y con quienes pueden hablar cuando tengan sentimientos fuertes. Algunas veces, incluso cuando tomen pasos para sentirse mejor, quizás aún estén enojados, tristes o asustados. Cuando eso sucede, hablar con alguien en quien confían puede ayudar. En su hoja de trabajo, escribirán los nombres de dos personas adultas en quienes confían.</a:t>
            </a:r>
          </a:p>
          <a:p>
            <a:pPr lvl="0"/>
            <a:endParaRPr lang="en-US" sz="1200" i="1"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Dé a cada quien una copia de la Hoja de trabajo sobre sentimientos. Proporcione apoyo a medida que el grupo complete la hoja de trabajo. Para algunos sentimientos, quizás sea necesario que ayude al grupo a pensar en situaciones que les ha hecho sentir ese sentimiento. Luego, pregunte qué hicieron para sentirse mejor en esas situaciones.</a:t>
            </a:r>
          </a:p>
          <a:p>
            <a:pPr lvl="0"/>
            <a:endParaRPr lang="en-US" sz="1200"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Si el tiempo lo permite, pregunte si alguien desea compartir toda o parte de su Hoja de trabajo sobre sentimientos con el grupo. </a:t>
            </a:r>
          </a:p>
        </p:txBody>
      </p:sp>
      <p:sp>
        <p:nvSpPr>
          <p:cNvPr id="4" name="Slide Number Placeholder 3"/>
          <p:cNvSpPr>
            <a:spLocks noGrp="1"/>
          </p:cNvSpPr>
          <p:nvPr>
            <p:ph type="sldNum" sz="quarter" idx="10"/>
          </p:nvPr>
        </p:nvSpPr>
        <p:spPr/>
        <p:txBody>
          <a:bodyPr/>
          <a:lstStyle/>
          <a:p>
            <a:fld id="{68BAA58B-7F68-4F22-A5B3-354C37D900B1}" type="slidenum">
              <a:rPr lang="en-US" smtClean="0"/>
              <a:t>23</a:t>
            </a:fld>
            <a:endParaRPr lang="en-US"/>
          </a:p>
        </p:txBody>
      </p:sp>
    </p:spTree>
    <p:extLst>
      <p:ext uri="{BB962C8B-B14F-4D97-AF65-F5344CB8AC3E}">
        <p14:creationId xmlns:p14="http://schemas.microsoft.com/office/powerpoint/2010/main" val="12343870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¿Tiene alguien alguna pregunta acerca de la clase de hoy? Recuerden: si no quieren hacer su pregunta en voz alta, pueden escribirla en una tarjeta y dejarla sobre su escritorio. También pueden pedir a alguien en quien confían que les ayude a escribir su pregunta en la tarjeta. Recogeré las tarjetas y responderé a las preguntas la próxima vez que nos reunamos. Cuando yo responda a una pregunta, no le diré a nadie quién la hizo.</a:t>
            </a:r>
            <a:r>
              <a:rPr lang="es-MX" sz="1200" b="0" i="0" strike="noStrike" cap="none" spc="0" baseline="0" dirty="0">
                <a:solidFill>
                  <a:srgbClr val="000000"/>
                </a:solidFill>
                <a:effectLst/>
                <a:latin typeface="Calibri"/>
                <a:ea typeface="Calibri"/>
                <a:cs typeface="Calibri"/>
              </a:rPr>
              <a:t> </a:t>
            </a:r>
          </a:p>
          <a:p>
            <a:endParaRPr lang="en-US" sz="1200" i="0" kern="1200" baseline="0" dirty="0">
              <a:solidFill>
                <a:schemeClr val="tx1"/>
              </a:solidFill>
              <a:effectLst/>
              <a:latin typeface="+mn-lt"/>
              <a:ea typeface="+mn-ea"/>
              <a:cs typeface="+mn-cs"/>
            </a:endParaRPr>
          </a:p>
          <a:p>
            <a:r>
              <a:rPr lang="es-MX" sz="1200" b="0" i="1" strike="noStrike" cap="none" spc="0" baseline="0" dirty="0">
                <a:solidFill>
                  <a:srgbClr val="000000"/>
                </a:solidFill>
                <a:effectLst/>
                <a:latin typeface="Calibri"/>
                <a:ea typeface="Calibri"/>
                <a:cs typeface="Calibri"/>
              </a:rPr>
              <a:t>Recuerden: al final de cada clase, les haré preguntas que me ayudarán a saber lo que aprendieron. A estas preguntas les llamamos boletos de salida, y enseguida haremos los boletos de salida para esta clase.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24</a:t>
            </a:fld>
            <a:endParaRPr lang="en-US"/>
          </a:p>
        </p:txBody>
      </p:sp>
    </p:spTree>
    <p:extLst>
      <p:ext uri="{BB962C8B-B14F-4D97-AF65-F5344CB8AC3E}">
        <p14:creationId xmlns:p14="http://schemas.microsoft.com/office/powerpoint/2010/main" val="6750316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¿Es gritarle a alguien una manera sana de reaccionar cuando está enojado? Muestren un pulgar hacia arriba para un sí o un pulgar hacia abajo para un no.</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i="0" baseline="0"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No, en la mayoría de las situaciones, gritarle a alguien solo empeorará la situación.</a:t>
            </a:r>
            <a:endParaRPr lang="en-US" i="0" baseline="0"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25</a:t>
            </a:fld>
            <a:endParaRPr lang="en-US"/>
          </a:p>
        </p:txBody>
      </p:sp>
    </p:spTree>
    <p:extLst>
      <p:ext uri="{BB962C8B-B14F-4D97-AF65-F5344CB8AC3E}">
        <p14:creationId xmlns:p14="http://schemas.microsoft.com/office/powerpoint/2010/main" val="35691944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¿Cuál de estas es una Declaración “yo”? Muestren un dedo para “Yo me siento triste cuando toma mis cosas”, dos dedos para “¡Siempre me hace sentirme triste!” o tres dedos para “¡¡Devuélvame mis cosas!!”.</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i="0" baseline="0"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Número uno, “Yo me siento triste cuando toma mis cosas”, es una Declaración “yo”. Recuerden: las Declaraciones ”yo” empiezan con la palabra “yo” e indican a la persona cómo se sienten. Las Declaraciones “yo” pueden ser una manera sana de indicarle a alguien cómo están. ¡Las personas no pueden leer sus mentes, así que es muy importante decirles a otras personas cómo se sienten!</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26</a:t>
            </a:fld>
            <a:endParaRPr lang="en-US"/>
          </a:p>
        </p:txBody>
      </p:sp>
    </p:spTree>
    <p:extLst>
      <p:ext uri="{BB962C8B-B14F-4D97-AF65-F5344CB8AC3E}">
        <p14:creationId xmlns:p14="http://schemas.microsoft.com/office/powerpoint/2010/main" val="33884184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a:t>
            </a:r>
            <a:r>
              <a:rPr lang="es-MX" sz="1200" b="0" i="0" strike="noStrike" cap="none" spc="0" baseline="0">
                <a:solidFill>
                  <a:srgbClr val="000000"/>
                </a:solidFill>
                <a:effectLst/>
                <a:latin typeface="Calibri"/>
                <a:ea typeface="Calibri"/>
                <a:cs typeface="Calibri"/>
              </a:rPr>
              <a:t>: </a:t>
            </a:r>
            <a:r>
              <a:rPr lang="es-MX" sz="1200" b="0" i="1" strike="noStrike" cap="none" spc="0" baseline="0">
                <a:solidFill>
                  <a:srgbClr val="000000"/>
                </a:solidFill>
                <a:effectLst/>
                <a:latin typeface="Calibri"/>
                <a:ea typeface="Calibri"/>
                <a:cs typeface="Calibri"/>
              </a:rPr>
              <a:t>Nombren1 </a:t>
            </a:r>
            <a:r>
              <a:rPr lang="es-MX" sz="1200" b="0" i="1" strike="noStrike" cap="none" spc="0" baseline="0" dirty="0">
                <a:solidFill>
                  <a:srgbClr val="000000"/>
                </a:solidFill>
                <a:effectLst/>
                <a:latin typeface="Calibri"/>
                <a:ea typeface="Calibri"/>
                <a:cs typeface="Calibri"/>
              </a:rPr>
              <a:t>cosa que pueden hacer para sentirse mejor cuando tienen miedo o se sienten asustados.</a:t>
            </a:r>
            <a:endParaRPr lang="en-US" dirty="0"/>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Puede circular por el salón y pedir a cada estudiante que comparta una estrategia para lidiar de su Hoja de trabajo sobre sentimientos.</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27</a:t>
            </a:fld>
            <a:endParaRPr lang="en-US"/>
          </a:p>
        </p:txBody>
      </p:sp>
    </p:spTree>
    <p:extLst>
      <p:ext uri="{BB962C8B-B14F-4D97-AF65-F5344CB8AC3E}">
        <p14:creationId xmlns:p14="http://schemas.microsoft.com/office/powerpoint/2010/main" val="11230376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Fue increíble poder conocer un poco sobre todo el mundo hoy. Cerraremos cada clase diciendo nuestra declaración de poder: “Me conozco mejor que nadie”. Esto significa que cada quien se conoce a sí mismo mejor que cualquier otra persona. Ustedes conocen mejor cómo se sienten, y hoy practicaron usando las Declaraciones “yo” para decirle a otras personas cómo se sienten. Vamos a juntarnos en círculo y, a la cuenta de tres, digamos nuestra declaración de poder</a:t>
            </a: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Pida a todos que puedan y les interese que pongan una mano en el centro del círculo. Pida que alguien se ofrezca para contar hasta tres. Después de “tres”, todos dicen la declaración de poder a la vez que levanten las manos al aire. También pueden ponerse de pie en el círculo sin tocarse las manos, si prefieren.</a:t>
            </a:r>
            <a:endParaRPr lang="en-US" sz="1200" i="0" kern="1200" dirty="0">
              <a:solidFill>
                <a:schemeClr val="tx1"/>
              </a:solidFill>
              <a:effectLst/>
              <a:latin typeface="+mn-lt"/>
              <a:ea typeface="+mn-ea"/>
              <a:cs typeface="+mn-cs"/>
            </a:endParaRPr>
          </a:p>
          <a:p>
            <a:pPr lvl="0"/>
            <a:endParaRPr lang="en-US" sz="120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28</a:t>
            </a:fld>
            <a:endParaRPr lang="en-US"/>
          </a:p>
        </p:txBody>
      </p:sp>
    </p:spTree>
    <p:extLst>
      <p:ext uri="{BB962C8B-B14F-4D97-AF65-F5344CB8AC3E}">
        <p14:creationId xmlns:p14="http://schemas.microsoft.com/office/powerpoint/2010/main" val="30835864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a:solidFill>
                  <a:srgbClr val="000000"/>
                </a:solidFill>
                <a:effectLst/>
                <a:latin typeface="Calibri"/>
                <a:ea typeface="Calibri"/>
                <a:cs typeface="Calibri"/>
              </a:rPr>
              <a:t>SAFE agradece al Consejo de Texas para Discapacidades de Desarrollo el financiamiento de este programa de estudios. </a:t>
            </a:r>
          </a:p>
          <a:p>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solidFill>
                  <a:prstClr val="black"/>
                </a:solidFill>
              </a:rPr>
              <a:t>29</a:t>
            </a:fld>
            <a:endParaRPr lang="en-US">
              <a:solidFill>
                <a:prstClr val="black"/>
              </a:solidFill>
            </a:endParaRPr>
          </a:p>
        </p:txBody>
      </p:sp>
    </p:spTree>
    <p:extLst>
      <p:ext uri="{BB962C8B-B14F-4D97-AF65-F5344CB8AC3E}">
        <p14:creationId xmlns:p14="http://schemas.microsoft.com/office/powerpoint/2010/main" val="3973889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Lea la agenda. Como opción, puede pedir que alguien se ofrezca para leer la agenda.</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a:t>
            </a:fld>
            <a:endParaRPr lang="en-US"/>
          </a:p>
        </p:txBody>
      </p:sp>
    </p:spTree>
    <p:extLst>
      <p:ext uri="{BB962C8B-B14F-4D97-AF65-F5344CB8AC3E}">
        <p14:creationId xmlns:p14="http://schemas.microsoft.com/office/powerpoint/2010/main" val="2783738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Empecemos la clase sobre sentimientos nombrando todo los sentimientos que puedan. ¿Quién puede nombrar un sentimiento?</a:t>
            </a:r>
          </a:p>
          <a:p>
            <a:pPr marL="0" marR="0" lvl="0" indent="0" algn="l" defTabSz="914400" rtl="0" eaLnBrk="1" fontAlgn="auto" latinLnBrk="0" hangingPunct="1">
              <a:lnSpc>
                <a:spcPct val="100000"/>
              </a:lnSpc>
              <a:spcBef>
                <a:spcPct val="0"/>
              </a:spcBef>
              <a:spcAft>
                <a:spcPct val="0"/>
              </a:spcAft>
              <a:buClrTx/>
              <a:buSzTx/>
              <a:buFontTx/>
              <a:buNone/>
              <a:defRPr/>
            </a:pPr>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 medida que el grupo nombre sentimientos, puede escribir o dibujarlas en un </a:t>
            </a:r>
            <a:r>
              <a:rPr lang="es-MX" sz="1200" b="0" i="0" strike="noStrike" cap="none" spc="0" baseline="0" dirty="0" err="1">
                <a:solidFill>
                  <a:srgbClr val="000000"/>
                </a:solidFill>
                <a:effectLst/>
                <a:latin typeface="Calibri"/>
                <a:ea typeface="Calibri"/>
                <a:cs typeface="Calibri"/>
              </a:rPr>
              <a:t>pizarr</a:t>
            </a:r>
            <a:r>
              <a:rPr lang="en-US" sz="1200" b="0" i="0" strike="noStrike" cap="none" spc="0" baseline="0" dirty="0" err="1">
                <a:solidFill>
                  <a:srgbClr val="000000"/>
                </a:solidFill>
                <a:effectLst/>
                <a:latin typeface="Calibri"/>
                <a:ea typeface="Calibri"/>
                <a:cs typeface="Calibri"/>
              </a:rPr>
              <a:t>ón</a:t>
            </a:r>
            <a:r>
              <a:rPr lang="en-US" sz="1200" b="0" i="0" strike="noStrike" cap="none" spc="0" baseline="0" dirty="0">
                <a:solidFill>
                  <a:srgbClr val="000000"/>
                </a:solidFill>
                <a:effectLst/>
                <a:latin typeface="Calibri"/>
                <a:ea typeface="Calibri"/>
                <a:cs typeface="Calibri"/>
              </a:rPr>
              <a:t> </a:t>
            </a:r>
            <a:r>
              <a:rPr lang="en-US" sz="1200" b="0" i="0" strike="noStrike" cap="none" spc="0" baseline="0" dirty="0" err="1">
                <a:solidFill>
                  <a:srgbClr val="000000"/>
                </a:solidFill>
                <a:effectLst/>
                <a:latin typeface="Calibri"/>
                <a:ea typeface="Calibri"/>
                <a:cs typeface="Calibri"/>
              </a:rPr>
              <a:t>blanco</a:t>
            </a:r>
            <a:r>
              <a:rPr lang="en-US" sz="1200" b="0" i="0" strike="noStrike" cap="none" spc="0" baseline="0" dirty="0">
                <a:solidFill>
                  <a:srgbClr val="000000"/>
                </a:solidFill>
                <a:effectLst/>
                <a:latin typeface="Calibri"/>
                <a:ea typeface="Calibri"/>
                <a:cs typeface="Calibri"/>
              </a:rPr>
              <a:t> o </a:t>
            </a:r>
            <a:r>
              <a:rPr lang="en-US" sz="1200" b="0" i="0" strike="noStrike" cap="none" spc="0" baseline="0" dirty="0" err="1">
                <a:solidFill>
                  <a:srgbClr val="000000"/>
                </a:solidFill>
                <a:effectLst/>
                <a:latin typeface="Calibri"/>
                <a:ea typeface="Calibri"/>
                <a:cs typeface="Calibri"/>
              </a:rPr>
              <a:t>en</a:t>
            </a:r>
            <a:r>
              <a:rPr lang="en-US" sz="1200" b="0" i="0" strike="noStrike" cap="none" spc="0" baseline="0" dirty="0">
                <a:solidFill>
                  <a:srgbClr val="000000"/>
                </a:solidFill>
                <a:effectLst/>
                <a:latin typeface="Calibri"/>
                <a:ea typeface="Calibri"/>
                <a:cs typeface="Calibri"/>
              </a:rPr>
              <a:t> </a:t>
            </a:r>
            <a:r>
              <a:rPr lang="es-MX" sz="1200" b="0" i="0" strike="noStrike" cap="none" spc="0" baseline="0" dirty="0">
                <a:solidFill>
                  <a:srgbClr val="000000"/>
                </a:solidFill>
                <a:effectLst/>
                <a:latin typeface="Calibri"/>
                <a:ea typeface="Calibri"/>
                <a:cs typeface="Calibri"/>
              </a:rPr>
              <a:t>papel de rotafolio. También puede pedir a estudiantes que muestren con su cara/cuerpo qué aspecto tienen (por ejemplo: sonreír para “feliz”).</a:t>
            </a: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4</a:t>
            </a:fld>
            <a:endParaRPr lang="en-US"/>
          </a:p>
        </p:txBody>
      </p:sp>
    </p:spTree>
    <p:extLst>
      <p:ext uri="{BB962C8B-B14F-4D97-AF65-F5344CB8AC3E}">
        <p14:creationId xmlns:p14="http://schemas.microsoft.com/office/powerpoint/2010/main" val="3424842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Ya que hemos nombrado muchos sentimientos, ¡quiero escuchar cómo se sienten! Al escuchar su nombre, díganos cómo se sienten hoy. Pueden mostrar un dedo para feliz, dos dedos para triste, tres dedos para enojado o cuatro dedos para emocionado.</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5</a:t>
            </a:fld>
            <a:endParaRPr lang="en-US"/>
          </a:p>
        </p:txBody>
      </p:sp>
    </p:spTree>
    <p:extLst>
      <p:ext uri="{BB962C8B-B14F-4D97-AF65-F5344CB8AC3E}">
        <p14:creationId xmlns:p14="http://schemas.microsoft.com/office/powerpoint/2010/main" val="973630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Gracias por decirme cómo se sienten. Ahora, hablaremos más sobre los sentimientos.</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6</a:t>
            </a:fld>
            <a:endParaRPr lang="en-US"/>
          </a:p>
        </p:txBody>
      </p:sp>
    </p:spTree>
    <p:extLst>
      <p:ext uri="{BB962C8B-B14F-4D97-AF65-F5344CB8AC3E}">
        <p14:creationId xmlns:p14="http://schemas.microsoft.com/office/powerpoint/2010/main" val="758262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6356350"/>
          </a:xfrm>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¿Por qué creen que es importante decirles a otras personas cómo se sienten?</a:t>
            </a:r>
            <a:endParaRPr lang="en-US" sz="1100" i="1"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Dé al grupo suficiente tiempo para procesar la pregunta y tomar sus decisiones. Después de que el grupo haya compartido algunas ideas, escenifique para continuar la conversación. </a:t>
            </a:r>
          </a:p>
          <a:p>
            <a:pPr lvl="0"/>
            <a:endParaRPr lang="en-US" sz="1200"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Actuaré algunos cuentos. Pongan atención a lo que digo y a lo que hago con mi cara y cuerpo.</a:t>
            </a:r>
            <a:endParaRPr lang="en-US" sz="1100" i="1" kern="1200" dirty="0">
              <a:solidFill>
                <a:schemeClr val="tx1"/>
              </a:solidFill>
              <a:effectLst/>
              <a:latin typeface="+mn-lt"/>
              <a:ea typeface="+mn-ea"/>
              <a:cs typeface="+mn-cs"/>
            </a:endParaRPr>
          </a:p>
          <a:p>
            <a:pPr marL="0" lvl="1"/>
            <a:endParaRPr lang="en-US" sz="1200" kern="1200" dirty="0">
              <a:solidFill>
                <a:schemeClr val="tx1"/>
              </a:solidFill>
              <a:effectLst/>
              <a:latin typeface="+mn-lt"/>
              <a:ea typeface="+mn-ea"/>
              <a:cs typeface="+mn-cs"/>
            </a:endParaRPr>
          </a:p>
          <a:p>
            <a:pPr marL="0" lvl="1"/>
            <a:r>
              <a:rPr lang="es-MX" sz="1200" b="0" i="0" strike="noStrike" cap="none" spc="0" baseline="0" dirty="0">
                <a:solidFill>
                  <a:srgbClr val="000000"/>
                </a:solidFill>
                <a:effectLst/>
                <a:latin typeface="Calibri"/>
                <a:ea typeface="Calibri"/>
                <a:cs typeface="Calibri"/>
              </a:rPr>
              <a:t>Escenificación 1: Camine por el salón con pisadas fuertes, cruce sus brazos y voltee los ojos. Pregunte: </a:t>
            </a:r>
            <a:r>
              <a:rPr lang="es-MX" sz="1200" b="0" i="1" strike="noStrike" cap="none" spc="0" baseline="0" dirty="0">
                <a:solidFill>
                  <a:srgbClr val="000000"/>
                </a:solidFill>
                <a:effectLst/>
                <a:latin typeface="Calibri"/>
                <a:ea typeface="Calibri"/>
                <a:cs typeface="Calibri"/>
              </a:rPr>
              <a:t>¿Cómo les hace sentir cuando entro así? ¿Saben lo que me pasa?</a:t>
            </a:r>
          </a:p>
          <a:p>
            <a:pPr marL="0" lvl="1"/>
            <a:endParaRPr lang="en-US" sz="1200" i="1" kern="1200" dirty="0">
              <a:solidFill>
                <a:schemeClr val="tx1"/>
              </a:solidFill>
              <a:effectLst/>
              <a:latin typeface="+mn-lt"/>
              <a:ea typeface="+mn-ea"/>
              <a:cs typeface="+mn-cs"/>
            </a:endParaRPr>
          </a:p>
          <a:p>
            <a:pPr marL="0" lvl="1"/>
            <a:r>
              <a:rPr lang="es-MX" sz="1100" b="0" i="0" strike="noStrike" cap="none" spc="0" baseline="0" dirty="0">
                <a:solidFill>
                  <a:srgbClr val="000000"/>
                </a:solidFill>
                <a:effectLst/>
                <a:latin typeface="Calibri"/>
                <a:ea typeface="Calibri"/>
                <a:cs typeface="Calibri"/>
              </a:rPr>
              <a:t>Dé al grupo suficiente tiempo para procesar la pregunta y tomar sus decisiones.  </a:t>
            </a:r>
          </a:p>
          <a:p>
            <a:pPr marL="0" lvl="1"/>
            <a:endParaRPr lang="en-US" sz="1100" i="0" kern="1200" baseline="0" dirty="0">
              <a:solidFill>
                <a:schemeClr val="tx1"/>
              </a:solidFill>
              <a:effectLst/>
              <a:latin typeface="+mn-lt"/>
              <a:ea typeface="+mn-ea"/>
              <a:cs typeface="+mn-cs"/>
            </a:endParaRPr>
          </a:p>
          <a:p>
            <a:pPr marL="0" lvl="1"/>
            <a:r>
              <a:rPr lang="es-MX" sz="1100" b="0" i="0" strike="noStrike" cap="none" spc="0" baseline="0" dirty="0">
                <a:solidFill>
                  <a:srgbClr val="000000"/>
                </a:solidFill>
                <a:effectLst/>
                <a:latin typeface="Calibri"/>
                <a:ea typeface="Calibri"/>
                <a:cs typeface="Calibri"/>
              </a:rPr>
              <a:t>Diga: </a:t>
            </a:r>
            <a:r>
              <a:rPr lang="es-MX" sz="1100" b="0" i="1" strike="noStrike" cap="none" spc="0" baseline="0" dirty="0">
                <a:solidFill>
                  <a:srgbClr val="000000"/>
                </a:solidFill>
                <a:effectLst/>
                <a:latin typeface="Calibri"/>
                <a:ea typeface="Calibri"/>
                <a:cs typeface="Calibri"/>
              </a:rPr>
              <a:t>Probablemente se pudieron dar cuenta de que estaba molesto, pero les apuesto a que no sabían porqué. Ahora, voy a actuar otro cuento. Continúen poniendo atención a lo que hago con mi cara y cuerpo.</a:t>
            </a:r>
          </a:p>
          <a:p>
            <a:pPr marL="0" lvl="1"/>
            <a:endParaRPr lang="en-US" sz="1100" i="1" kern="1200" dirty="0">
              <a:solidFill>
                <a:schemeClr val="tx1"/>
              </a:solidFill>
              <a:effectLst/>
              <a:latin typeface="+mn-lt"/>
              <a:ea typeface="+mn-ea"/>
              <a:cs typeface="+mn-cs"/>
            </a:endParaRPr>
          </a:p>
          <a:p>
            <a:pPr marL="0" lvl="1"/>
            <a:r>
              <a:rPr lang="es-MX" sz="1200" b="0" i="0" strike="noStrike" cap="none" spc="0" baseline="0" dirty="0">
                <a:solidFill>
                  <a:srgbClr val="000000"/>
                </a:solidFill>
                <a:effectLst/>
                <a:latin typeface="Calibri"/>
                <a:ea typeface="Calibri"/>
                <a:cs typeface="Calibri"/>
              </a:rPr>
              <a:t>Escenificación 2: Entre con aspecto de molesto, pero diga: </a:t>
            </a:r>
            <a:r>
              <a:rPr lang="es-MX" sz="1200" b="0" i="1" strike="noStrike" cap="none" spc="0" baseline="0" dirty="0">
                <a:solidFill>
                  <a:srgbClr val="000000"/>
                </a:solidFill>
                <a:effectLst/>
                <a:latin typeface="Calibri"/>
                <a:ea typeface="Calibri"/>
                <a:cs typeface="Calibri"/>
              </a:rPr>
              <a:t>“Perdón, yo me siento enojado ahorita porque el tráfico estuvo terrible”. </a:t>
            </a:r>
            <a:r>
              <a:rPr lang="es-MX" sz="1200" b="0" i="0" strike="noStrike" cap="none" spc="0" baseline="0" dirty="0">
                <a:solidFill>
                  <a:srgbClr val="000000"/>
                </a:solidFill>
                <a:effectLst/>
                <a:latin typeface="Calibri"/>
                <a:ea typeface="Calibri"/>
                <a:cs typeface="Calibri"/>
              </a:rPr>
              <a:t>Pregunte: </a:t>
            </a:r>
            <a:r>
              <a:rPr lang="es-MX" sz="1200" b="0" i="1" strike="noStrike" cap="none" spc="0" baseline="0" dirty="0">
                <a:solidFill>
                  <a:srgbClr val="000000"/>
                </a:solidFill>
                <a:effectLst/>
                <a:latin typeface="Calibri"/>
                <a:ea typeface="Calibri"/>
                <a:cs typeface="Calibri"/>
              </a:rPr>
              <a:t>¿Cómo se sienten ahora? ¿Saben porqué estoy molesto?</a:t>
            </a:r>
          </a:p>
          <a:p>
            <a:pPr marL="0" lvl="1"/>
            <a:endParaRPr lang="en-US" sz="1200" i="1" kern="1200" dirty="0">
              <a:solidFill>
                <a:schemeClr val="tx1"/>
              </a:solidFill>
              <a:effectLst/>
              <a:latin typeface="+mn-lt"/>
              <a:ea typeface="+mn-ea"/>
              <a:cs typeface="+mn-cs"/>
            </a:endParaRPr>
          </a:p>
          <a:p>
            <a:pPr marL="0" lvl="1"/>
            <a:r>
              <a:rPr lang="es-MX" sz="1100" b="0" i="0" strike="noStrike" cap="none" spc="0" baseline="0" dirty="0">
                <a:solidFill>
                  <a:srgbClr val="000000"/>
                </a:solidFill>
                <a:effectLst/>
                <a:latin typeface="Calibri"/>
                <a:ea typeface="Calibri"/>
                <a:cs typeface="Calibri"/>
              </a:rPr>
              <a:t>Dé al grupo suficiente tiempo para procesar la pregunta y tomar sus decisiones.  </a:t>
            </a:r>
          </a:p>
          <a:p>
            <a:pPr marL="0" lvl="1"/>
            <a:endParaRPr lang="en-US" sz="1100" i="0" kern="1200" baseline="0" dirty="0">
              <a:solidFill>
                <a:schemeClr val="tx1"/>
              </a:solidFill>
              <a:effectLst/>
              <a:latin typeface="+mn-lt"/>
              <a:ea typeface="+mn-ea"/>
              <a:cs typeface="+mn-cs"/>
            </a:endParaRPr>
          </a:p>
          <a:p>
            <a:pPr marL="0" lvl="1"/>
            <a:r>
              <a:rPr lang="es-MX" sz="1100" b="0" i="0" strike="noStrike" cap="none" spc="0" baseline="0" dirty="0">
                <a:solidFill>
                  <a:srgbClr val="000000"/>
                </a:solidFill>
                <a:effectLst/>
                <a:latin typeface="Calibri"/>
                <a:ea typeface="Calibri"/>
                <a:cs typeface="Calibri"/>
              </a:rPr>
              <a:t>Diga: </a:t>
            </a:r>
            <a:r>
              <a:rPr lang="es-MX" sz="1100" b="0" i="1" strike="noStrike" cap="none" spc="0" baseline="0" dirty="0">
                <a:solidFill>
                  <a:srgbClr val="000000"/>
                </a:solidFill>
                <a:effectLst/>
                <a:latin typeface="Calibri"/>
                <a:ea typeface="Calibri"/>
                <a:cs typeface="Calibri"/>
              </a:rPr>
              <a:t>Esa vez les dije porqué estaba enojado. ¿Qué piensan? ¿Pueden las personas leerles la mente? ¿Saben lo que piensan con solo verlos? Muestren un pulgar hacia arriba para un sí o un pulgar hacia abajo para un no.</a:t>
            </a:r>
          </a:p>
          <a:p>
            <a:pPr marL="0" lvl="1"/>
            <a:endParaRPr lang="en-US" sz="1100" i="1" kern="1200" baseline="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ct val="0"/>
              </a:spcBef>
              <a:spcAft>
                <a:spcPct val="0"/>
              </a:spcAft>
              <a:buClrTx/>
              <a:buSzTx/>
              <a:buFontTx/>
              <a:buNone/>
              <a:defRPr/>
            </a:pPr>
            <a:r>
              <a:rPr lang="es-MX" sz="1100" b="0" i="0" strike="noStrike" cap="none" spc="0" baseline="0" dirty="0">
                <a:solidFill>
                  <a:srgbClr val="000000"/>
                </a:solidFill>
                <a:effectLst/>
                <a:latin typeface="Calibri"/>
                <a:ea typeface="Calibri"/>
                <a:cs typeface="Calibri"/>
              </a:rPr>
              <a:t>Dé al grupo suficiente tiempo para procesar la pregunta y tomar sus decisiones.  </a:t>
            </a:r>
          </a:p>
          <a:p>
            <a:pPr marL="0" lvl="1"/>
            <a:endParaRPr lang="en-US" sz="1100" i="1" kern="1200" baseline="0" dirty="0">
              <a:solidFill>
                <a:schemeClr val="tx1"/>
              </a:solidFill>
              <a:effectLst/>
              <a:latin typeface="+mn-lt"/>
              <a:ea typeface="+mn-ea"/>
              <a:cs typeface="+mn-cs"/>
            </a:endParaRPr>
          </a:p>
          <a:p>
            <a:pPr marL="0" lvl="1"/>
            <a:r>
              <a:rPr lang="es-MX" sz="1100" b="0" i="0" strike="noStrike" cap="none" spc="0" baseline="0" dirty="0">
                <a:solidFill>
                  <a:srgbClr val="000000"/>
                </a:solidFill>
                <a:effectLst/>
                <a:latin typeface="Calibri"/>
                <a:ea typeface="Calibri"/>
                <a:cs typeface="Calibri"/>
              </a:rPr>
              <a:t>Diga: </a:t>
            </a:r>
            <a:r>
              <a:rPr lang="es-MX" sz="1100" b="0" i="1" strike="noStrike" cap="none" spc="0" baseline="0" dirty="0">
                <a:solidFill>
                  <a:srgbClr val="000000"/>
                </a:solidFill>
                <a:effectLst/>
                <a:latin typeface="Calibri"/>
                <a:ea typeface="Calibri"/>
                <a:cs typeface="Calibri"/>
              </a:rPr>
              <a:t>¡Las personas no pueden leerles la mente!</a:t>
            </a:r>
            <a:r>
              <a:rPr lang="es-MX" sz="1100" b="0" i="0" strike="noStrike" cap="none" spc="0" baseline="0" dirty="0">
                <a:solidFill>
                  <a:srgbClr val="000000"/>
                </a:solidFill>
                <a:effectLst/>
                <a:latin typeface="Calibri"/>
                <a:ea typeface="Calibri"/>
                <a:cs typeface="Calibri"/>
              </a:rPr>
              <a:t> </a:t>
            </a:r>
            <a:r>
              <a:rPr lang="es-MX" sz="1100" b="0" i="1" strike="noStrike" cap="none" spc="0" baseline="0" dirty="0">
                <a:solidFill>
                  <a:srgbClr val="000000"/>
                </a:solidFill>
                <a:effectLst/>
                <a:latin typeface="Calibri"/>
                <a:ea typeface="Calibri"/>
                <a:cs typeface="Calibri"/>
              </a:rPr>
              <a:t>No pueden apoyarles si no saben qué les pasa, y no sabrán qué les pasa a menos de que ustedes les digan.</a:t>
            </a:r>
            <a:r>
              <a:rPr lang="es-MX" sz="1100" b="0" i="0" strike="noStrike" cap="none" spc="0" baseline="0" dirty="0">
                <a:solidFill>
                  <a:srgbClr val="000000"/>
                </a:solidFill>
                <a:effectLst/>
                <a:latin typeface="Calibri"/>
                <a:ea typeface="Calibri"/>
                <a:cs typeface="Calibri"/>
              </a:rPr>
              <a:t> </a:t>
            </a:r>
            <a:r>
              <a:rPr lang="es-MX" sz="1100" b="0" i="1" strike="noStrike" cap="none" spc="0" baseline="0" dirty="0">
                <a:solidFill>
                  <a:srgbClr val="000000"/>
                </a:solidFill>
                <a:effectLst/>
                <a:latin typeface="Calibri"/>
                <a:ea typeface="Calibri"/>
                <a:cs typeface="Calibri"/>
              </a:rPr>
              <a:t>Por eso es tan importante usar sus palabras, señas o tableros de comunicación </a:t>
            </a:r>
            <a:r>
              <a:rPr lang="es-MX" sz="1200" b="0" i="1" strike="noStrike" cap="none" spc="0" baseline="0" dirty="0">
                <a:solidFill>
                  <a:srgbClr val="000000"/>
                </a:solidFill>
                <a:effectLst/>
                <a:latin typeface="Calibri"/>
                <a:ea typeface="Calibri"/>
                <a:cs typeface="Calibri"/>
              </a:rPr>
              <a:t>para hacer a otros saber cómo se sienten.</a:t>
            </a:r>
            <a:r>
              <a:rPr lang="es-MX" sz="1100" b="0" i="0" strike="noStrike" cap="none" spc="0" baseline="0" dirty="0">
                <a:solidFill>
                  <a:srgbClr val="000000"/>
                </a:solidFill>
                <a:effectLst/>
                <a:latin typeface="Calibri"/>
                <a:ea typeface="Calibri"/>
                <a:cs typeface="Calibri"/>
              </a:rPr>
              <a:t> Hablar sobre cómo se sienten es una parte superimportante de una relación sana. </a:t>
            </a:r>
            <a:endParaRPr lang="en-US" sz="110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7</a:t>
            </a:fld>
            <a:endParaRPr lang="en-US"/>
          </a:p>
        </p:txBody>
      </p:sp>
    </p:spTree>
    <p:extLst>
      <p:ext uri="{BB962C8B-B14F-4D97-AF65-F5344CB8AC3E}">
        <p14:creationId xmlns:p14="http://schemas.microsoft.com/office/powerpoint/2010/main" val="3328206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6572250"/>
          </a:xfrm>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¿Alguien sabe lo que son las Declaraciones “yo”?</a:t>
            </a:r>
            <a:r>
              <a:rPr lang="es-MX" sz="1200" b="0" i="0" strike="noStrike" cap="none" spc="0" baseline="0" dirty="0">
                <a:solidFill>
                  <a:srgbClr val="000000"/>
                </a:solidFill>
                <a:effectLst/>
                <a:latin typeface="Calibri"/>
                <a:ea typeface="Calibri"/>
                <a:cs typeface="Calibri"/>
              </a:rPr>
              <a:t> </a:t>
            </a:r>
          </a:p>
          <a:p>
            <a:pPr lvl="0"/>
            <a:endParaRPr lang="en-US" i="1" kern="1200" dirty="0">
              <a:solidFill>
                <a:schemeClr val="tx1"/>
              </a:solidFill>
              <a:effectLst/>
            </a:endParaRPr>
          </a:p>
          <a:p>
            <a:pPr lvl="0"/>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p>
          <a:p>
            <a:pPr lvl="0"/>
            <a:endParaRPr lang="en-US" i="0" kern="1200" baseline="0" dirty="0">
              <a:solidFill>
                <a:schemeClr val="tx1"/>
              </a:solidFill>
              <a:effectLst/>
            </a:endParaRPr>
          </a:p>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Las Declaraciones “yo” empiezan con la palabra “yo”. Pueden usar una Declaración “yo” para hacer que otras personas sepan cómo se sienten. Hoy, practicarán usar Declaraciones “yo”.</a:t>
            </a:r>
          </a:p>
          <a:p>
            <a:pPr lvl="0"/>
            <a:endParaRPr lang="en-US" i="1" kern="1200" dirty="0">
              <a:solidFill>
                <a:schemeClr val="tx1"/>
              </a:solidFill>
              <a:effectLst/>
            </a:endParaRPr>
          </a:p>
          <a:p>
            <a:pPr lvl="0"/>
            <a:r>
              <a:rPr lang="es-MX" sz="1200" b="0" i="1" strike="noStrike" cap="none" spc="0" baseline="0" dirty="0">
                <a:solidFill>
                  <a:srgbClr val="000000"/>
                </a:solidFill>
                <a:effectLst/>
                <a:latin typeface="Calibri"/>
                <a:ea typeface="Calibri"/>
                <a:cs typeface="Calibri"/>
              </a:rPr>
              <a:t>Por ejemplo, si alguien llegara y tomara su teléfono sin pedirlo, ¿cómo se sentirían?</a:t>
            </a:r>
          </a:p>
          <a:p>
            <a:pPr lvl="0"/>
            <a:endParaRPr lang="en-US" i="1" kern="1200" dirty="0">
              <a:solidFill>
                <a:schemeClr val="tx1"/>
              </a:solidFill>
              <a:effectLst/>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Permita al grupo compartir sus respuestas en voz alta o señalar las imágenes en la hoja Palabras importantes. </a:t>
            </a:r>
          </a:p>
          <a:p>
            <a:pPr marL="0" marR="0" lvl="0" indent="0" algn="l" defTabSz="914400" rtl="0" eaLnBrk="1" fontAlgn="auto" latinLnBrk="0" hangingPunct="1">
              <a:lnSpc>
                <a:spcPct val="100000"/>
              </a:lnSpc>
              <a:spcBef>
                <a:spcPct val="0"/>
              </a:spcBef>
              <a:spcAft>
                <a:spcPct val="0"/>
              </a:spcAft>
              <a:buClrTx/>
              <a:buSzTx/>
              <a:buFontTx/>
              <a:buNone/>
              <a:defRPr/>
            </a:pPr>
            <a:endParaRPr lang="en-US" kern="1200" dirty="0">
              <a:solidFill>
                <a:schemeClr val="tx1"/>
              </a:solidFill>
              <a:effectLst/>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Quizás estén enojados. Podrían gritarle a la persona: “No puede llevarse mi teléfono así sin pedirlo. Es una persona horrible y a nadie le cae bien”. ¿Creen que esta es un buena manera de responder? ¿Cómo podría sentirse la persona?</a:t>
            </a:r>
          </a:p>
          <a:p>
            <a:pPr marL="0" marR="0" lvl="0" indent="0" algn="l" defTabSz="914400" rtl="0" eaLnBrk="1" fontAlgn="auto" latinLnBrk="0" hangingPunct="1">
              <a:lnSpc>
                <a:spcPct val="100000"/>
              </a:lnSpc>
              <a:spcBef>
                <a:spcPct val="0"/>
              </a:spcBef>
              <a:spcAft>
                <a:spcPct val="0"/>
              </a:spcAft>
              <a:buClrTx/>
              <a:buSzTx/>
              <a:buFontTx/>
              <a:buNone/>
              <a:defRPr/>
            </a:pPr>
            <a:endParaRPr lang="en-US" i="1" kern="1200" dirty="0">
              <a:solidFill>
                <a:schemeClr val="tx1"/>
              </a:solidFill>
              <a:effectLst/>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Enfatice que es probable que responder de esta manera moleste a la otra persona y podría empeorar la situación.</a:t>
            </a:r>
          </a:p>
          <a:p>
            <a:pPr marL="0" marR="0" lvl="0" indent="0" algn="l" defTabSz="914400" rtl="0" eaLnBrk="1" fontAlgn="auto" latinLnBrk="0" hangingPunct="1">
              <a:lnSpc>
                <a:spcPct val="100000"/>
              </a:lnSpc>
              <a:spcBef>
                <a:spcPct val="0"/>
              </a:spcBef>
              <a:spcAft>
                <a:spcPct val="0"/>
              </a:spcAft>
              <a:buClrTx/>
              <a:buSzTx/>
              <a:buFontTx/>
              <a:buNone/>
              <a:defRPr/>
            </a:pPr>
            <a:endParaRPr lang="en-US" i="1" kern="1200" dirty="0">
              <a:solidFill>
                <a:schemeClr val="tx1"/>
              </a:solidFill>
              <a:effectLst/>
            </a:endParaRPr>
          </a:p>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En lugar de eso, podrían usar una Declaración “yo” para responder. ¿Puede alguien pensar en una Declaración “Yo me siento” que podrían usar si alguien tomara su teléfono sin pedirlo?</a:t>
            </a:r>
            <a:r>
              <a:rPr lang="es-MX" sz="1200" b="0" i="0" strike="noStrike" cap="none" spc="0" baseline="0" dirty="0">
                <a:solidFill>
                  <a:srgbClr val="000000"/>
                </a:solidFill>
                <a:effectLst/>
                <a:latin typeface="Calibri"/>
                <a:ea typeface="Calibri"/>
                <a:cs typeface="Calibri"/>
              </a:rPr>
              <a:t> </a:t>
            </a:r>
          </a:p>
          <a:p>
            <a:pPr lvl="0"/>
            <a:endParaRPr lang="en-US" i="1" kern="1200" dirty="0">
              <a:solidFill>
                <a:schemeClr val="tx1"/>
              </a:solidFill>
              <a:effectLst/>
            </a:endParaRPr>
          </a:p>
          <a:p>
            <a:pPr lvl="0"/>
            <a:r>
              <a:rPr lang="es-MX" sz="1200" b="0" i="0" strike="noStrike" cap="none" spc="0" baseline="0" dirty="0">
                <a:solidFill>
                  <a:srgbClr val="000000"/>
                </a:solidFill>
                <a:effectLst/>
                <a:latin typeface="Calibri"/>
                <a:ea typeface="Calibri"/>
                <a:cs typeface="Calibri"/>
              </a:rPr>
              <a:t>Dé al grupo suficiente tiempo para procesar la pregunta y tomar sus decisiones. Un ejemplo podría ser: </a:t>
            </a:r>
            <a:r>
              <a:rPr lang="es-MX" sz="1200" b="0" i="1" strike="noStrike" cap="none" spc="0" baseline="0" dirty="0">
                <a:solidFill>
                  <a:srgbClr val="000000"/>
                </a:solidFill>
                <a:effectLst/>
                <a:latin typeface="Calibri"/>
                <a:ea typeface="Calibri"/>
                <a:cs typeface="Calibri"/>
              </a:rPr>
              <a:t>Yo me siento enojado cuando toma mi teléfono sin pedirlo.</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Por favor, devuélvamelo.</a:t>
            </a:r>
          </a:p>
          <a:p>
            <a:pPr lvl="0"/>
            <a:endParaRPr lang="en-US" i="1" kern="1200" dirty="0">
              <a:solidFill>
                <a:schemeClr val="tx1"/>
              </a:solidFill>
              <a:effectLst/>
            </a:endParaRPr>
          </a:p>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¿Creen que usar una Declaración “yo” funcionaría mejor que gritarle a la persona que tomó su teléfono? ¿Por qué?</a:t>
            </a:r>
          </a:p>
          <a:p>
            <a:pPr lvl="0"/>
            <a:endParaRPr lang="en-US" kern="1200" dirty="0">
              <a:solidFill>
                <a:schemeClr val="tx1"/>
              </a:solidFill>
              <a:effectLst/>
            </a:endParaRPr>
          </a:p>
          <a:p>
            <a:pPr lvl="0"/>
            <a:r>
              <a:rPr lang="es-MX" sz="1200" b="0" i="0" strike="noStrike" cap="none" spc="0" baseline="0" dirty="0">
                <a:solidFill>
                  <a:srgbClr val="000000"/>
                </a:solidFill>
                <a:effectLst/>
                <a:latin typeface="Calibri"/>
                <a:ea typeface="Calibri"/>
                <a:cs typeface="Calibri"/>
              </a:rPr>
              <a:t>Dé al grupo suficiente tiempo para procesar la pregunta y tomar sus decisiones. Puede reconectar con la conversación anterior sobre cómo la gente no puede leer sus mentes, y que, por lo tanto, es importante poder decirle a otras personas cómo se sienten.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8</a:t>
            </a:fld>
            <a:endParaRPr lang="en-US"/>
          </a:p>
        </p:txBody>
      </p:sp>
    </p:spTree>
    <p:extLst>
      <p:ext uri="{BB962C8B-B14F-4D97-AF65-F5344CB8AC3E}">
        <p14:creationId xmlns:p14="http://schemas.microsoft.com/office/powerpoint/2010/main" val="950384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Durante todo el año, agregaremos herramientas a nuestra Caja de herramientas para una relación sana. Estas son cosas que pueden usar para tener relaciones sanas. Declaraciones “yo” es la primera herramienta en nuestra caja de herramientas.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solidFill>
                  <a:prstClr val="black"/>
                </a:solidFill>
              </a:rPr>
              <a:t>9</a:t>
            </a:fld>
            <a:endParaRPr lang="en-US">
              <a:solidFill>
                <a:prstClr val="black"/>
              </a:solidFill>
            </a:endParaRPr>
          </a:p>
        </p:txBody>
      </p:sp>
    </p:spTree>
    <p:extLst>
      <p:ext uri="{BB962C8B-B14F-4D97-AF65-F5344CB8AC3E}">
        <p14:creationId xmlns:p14="http://schemas.microsoft.com/office/powerpoint/2010/main" val="2334080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9D5377-923F-4322-90A0-6BD1670A5961}" type="datetimeFigureOut">
              <a:rPr lang="en-US" smtClean="0"/>
              <a:t>2/28/26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33443857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2/28/26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26558043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2/28/26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84943493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2/28/26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87768042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9D5377-923F-4322-90A0-6BD1670A5961}" type="datetimeFigureOut">
              <a:rPr lang="en-US" smtClean="0"/>
              <a:t>2/28/26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933073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9D5377-923F-4322-90A0-6BD1670A5961}" type="datetimeFigureOut">
              <a:rPr lang="en-US" smtClean="0"/>
              <a:t>2/28/26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156696129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9D5377-923F-4322-90A0-6BD1670A5961}" type="datetimeFigureOut">
              <a:rPr lang="en-US" smtClean="0"/>
              <a:t>2/28/26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56893885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9D5377-923F-4322-90A0-6BD1670A5961}" type="datetimeFigureOut">
              <a:rPr lang="en-US" smtClean="0"/>
              <a:t>2/28/26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94602011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9D5377-923F-4322-90A0-6BD1670A5961}" type="datetimeFigureOut">
              <a:rPr lang="en-US" smtClean="0"/>
              <a:t>2/28/26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60136080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2/28/26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88831032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2/28/26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115977532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D5377-923F-4322-90A0-6BD1670A5961}" type="datetimeFigureOut">
              <a:rPr lang="en-US" smtClean="0"/>
              <a:t>2/28/26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1178E-0B9A-452E-9E86-EAE47CFDC566}" type="slidenum">
              <a:rPr lang="en-US" smtClean="0"/>
              <a:t>‹#›</a:t>
            </a:fld>
            <a:endParaRPr lang="en-US"/>
          </a:p>
        </p:txBody>
      </p:sp>
    </p:spTree>
    <p:extLst>
      <p:ext uri="{BB962C8B-B14F-4D97-AF65-F5344CB8AC3E}">
        <p14:creationId xmlns:p14="http://schemas.microsoft.com/office/powerpoint/2010/main" val="3982282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22.png"/><Relationship Id="rId5" Type="http://schemas.openxmlformats.org/officeDocument/2006/relationships/image" Target="../media/image25.png"/><Relationship Id="rId10" Type="http://schemas.openxmlformats.org/officeDocument/2006/relationships/image" Target="../media/image36.png"/><Relationship Id="rId4" Type="http://schemas.openxmlformats.org/officeDocument/2006/relationships/image" Target="../media/image24.png"/><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22.pn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22.pn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22.png"/><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22.pn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22.pn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22.pn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4.png"/><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22.png"/><Relationship Id="rId5" Type="http://schemas.openxmlformats.org/officeDocument/2006/relationships/image" Target="../media/image25.png"/><Relationship Id="rId10" Type="http://schemas.openxmlformats.org/officeDocument/2006/relationships/image" Target="../media/image36.png"/><Relationship Id="rId4" Type="http://schemas.openxmlformats.org/officeDocument/2006/relationships/image" Target="../media/image24.png"/><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jpe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22.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22.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22.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2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56.png"/><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0.png"/><Relationship Id="rId5" Type="http://schemas.openxmlformats.org/officeDocument/2006/relationships/image" Target="../media/image25.png"/><Relationship Id="rId10" Type="http://schemas.openxmlformats.org/officeDocument/2006/relationships/image" Target="../media/image22.png"/><Relationship Id="rId4" Type="http://schemas.openxmlformats.org/officeDocument/2006/relationships/image" Target="../media/image24.png"/><Relationship Id="rId9" Type="http://schemas.openxmlformats.org/officeDocument/2006/relationships/image" Target="../media/image29.pn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22.png"/><Relationship Id="rId5" Type="http://schemas.openxmlformats.org/officeDocument/2006/relationships/image" Target="../media/image25.png"/><Relationship Id="rId10" Type="http://schemas.openxmlformats.org/officeDocument/2006/relationships/image" Target="../media/image36.png"/><Relationship Id="rId4" Type="http://schemas.openxmlformats.org/officeDocument/2006/relationships/image" Target="../media/image24.pn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2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41.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l="37147" t="37681" r="37800" b="44734"/>
          <a:stretch>
            <a:fillRect/>
          </a:stretch>
        </p:blipFill>
        <p:spPr>
          <a:xfrm>
            <a:off x="9939130" y="180921"/>
            <a:ext cx="1987826" cy="78648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413" y="0"/>
            <a:ext cx="12194091" cy="6858000"/>
          </a:xfrm>
          <a:prstGeom prst="rect">
            <a:avLst/>
          </a:prstGeom>
        </p:spPr>
      </p:pic>
      <p:sp>
        <p:nvSpPr>
          <p:cNvPr id="6" name="Footer Placeholder 3"/>
          <p:cNvSpPr txBox="1"/>
          <p:nvPr/>
        </p:nvSpPr>
        <p:spPr>
          <a:xfrm>
            <a:off x="8967435" y="6456591"/>
            <a:ext cx="3224565" cy="4014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noProof="0" dirty="0">
                <a:solidFill>
                  <a:srgbClr val="000000"/>
                </a:solidFill>
                <a:effectLst/>
                <a:latin typeface="Verdana"/>
                <a:ea typeface="Verdana"/>
                <a:cs typeface="Verdana"/>
              </a:rPr>
              <a:t>© 2023 Programa de Servicios para Personas con Discapacidades de SAFE</a:t>
            </a:r>
          </a:p>
        </p:txBody>
      </p:sp>
      <p:grpSp>
        <p:nvGrpSpPr>
          <p:cNvPr id="5" name="Group 4"/>
          <p:cNvGrpSpPr/>
          <p:nvPr/>
        </p:nvGrpSpPr>
        <p:grpSpPr>
          <a:xfrm>
            <a:off x="1590262" y="100895"/>
            <a:ext cx="5899930" cy="584775"/>
            <a:chOff x="1590262" y="100895"/>
            <a:chExt cx="5899930" cy="584775"/>
          </a:xfrm>
        </p:grpSpPr>
        <p:sp>
          <p:nvSpPr>
            <p:cNvPr id="7" name="Rectangle 6"/>
            <p:cNvSpPr/>
            <p:nvPr/>
          </p:nvSpPr>
          <p:spPr>
            <a:xfrm>
              <a:off x="2025445" y="180921"/>
              <a:ext cx="4574467" cy="486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8" name="TextBox 7"/>
            <p:cNvSpPr txBox="1"/>
            <p:nvPr/>
          </p:nvSpPr>
          <p:spPr>
            <a:xfrm>
              <a:off x="1590262" y="100895"/>
              <a:ext cx="5899930" cy="584775"/>
            </a:xfrm>
            <a:prstGeom prst="rect">
              <a:avLst/>
            </a:prstGeom>
            <a:solidFill>
              <a:schemeClr val="bg1"/>
            </a:solidFill>
          </p:spPr>
          <p:txBody>
            <a:bodyPr wrap="square" rtlCol="0">
              <a:spAutoFit/>
            </a:bodyPr>
            <a:lstStyle/>
            <a:p>
              <a:r>
                <a:rPr lang="es-MX" sz="3200" b="1" noProof="0" dirty="0">
                  <a:solidFill>
                    <a:srgbClr val="000000"/>
                  </a:solidFill>
                  <a:latin typeface="Marvin Round" panose="02000000000000000000" pitchFamily="2" charset="0"/>
                  <a:ea typeface="Open Sans Extrabold"/>
                  <a:cs typeface="Open Sans Extrabold"/>
                </a:rPr>
                <a:t>M</a:t>
              </a:r>
              <a:r>
                <a:rPr lang="es-MX" sz="3200" b="1" i="0" strike="noStrike" cap="none" spc="0" baseline="0" noProof="0" dirty="0">
                  <a:solidFill>
                    <a:srgbClr val="000000"/>
                  </a:solidFill>
                  <a:effectLst/>
                  <a:latin typeface="Marvin Round" panose="02000000000000000000" pitchFamily="2" charset="0"/>
                  <a:ea typeface="Open Sans Extrabold"/>
                  <a:cs typeface="Open Sans Extrabold"/>
                </a:rPr>
                <a:t>is derechos, mi vida</a:t>
              </a:r>
              <a:endParaRPr lang="es-MX" sz="3200" b="1" noProof="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sp>
        <p:nvSpPr>
          <p:cNvPr id="9" name="TextBox 8"/>
          <p:cNvSpPr txBox="1"/>
          <p:nvPr/>
        </p:nvSpPr>
        <p:spPr>
          <a:xfrm>
            <a:off x="0" y="2821993"/>
            <a:ext cx="6180880" cy="1938992"/>
          </a:xfrm>
          <a:prstGeom prst="rect">
            <a:avLst/>
          </a:prstGeom>
          <a:solidFill>
            <a:schemeClr val="bg1"/>
          </a:solidFill>
        </p:spPr>
        <p:txBody>
          <a:bodyPr wrap="square" rtlCol="0">
            <a:spAutoFit/>
          </a:bodyPr>
          <a:lstStyle/>
          <a:p>
            <a:pPr algn="ctr"/>
            <a:r>
              <a:rPr lang="es-MX" sz="6000" b="1" i="0" strike="noStrike" baseline="0" noProof="0" dirty="0">
                <a:ln w="22225">
                  <a:solidFill>
                    <a:schemeClr val="tx1"/>
                  </a:solidFill>
                  <a:prstDash val="solid"/>
                </a:ln>
                <a:latin typeface="PraterBlockPro" panose="020B0504010101020102" pitchFamily="34" charset="77"/>
                <a:ea typeface="Open Sans Extrabold"/>
                <a:cs typeface="PraterBlockPro" panose="020B0504010101020102" pitchFamily="34" charset="77"/>
              </a:rPr>
              <a:t>Sentimientos</a:t>
            </a:r>
          </a:p>
          <a:p>
            <a:pPr algn="ctr"/>
            <a:endParaRPr lang="es-MX" sz="6000" b="1" noProof="0" dirty="0">
              <a:ln w="22225">
                <a:solidFill>
                  <a:schemeClr val="tx1"/>
                </a:solidFill>
                <a:prstDash val="solid"/>
              </a:ln>
              <a:latin typeface="PraterBlockPro" panose="020B0504010101020102" pitchFamily="34" charset="77"/>
              <a:ea typeface="Open Sans Extrabold" panose="020B0906030804020204" pitchFamily="34" charset="0"/>
              <a:cs typeface="PraterBlockPro" panose="020B0504010101020102" pitchFamily="34" charset="77"/>
            </a:endParaRPr>
          </a:p>
        </p:txBody>
      </p:sp>
      <p:sp>
        <p:nvSpPr>
          <p:cNvPr id="3" name="TextBox 6">
            <a:extLst>
              <a:ext uri="{FF2B5EF4-FFF2-40B4-BE49-F238E27FC236}">
                <a16:creationId xmlns:a16="http://schemas.microsoft.com/office/drawing/2014/main" id="{81022BC1-31B7-A4F6-EC69-5283D645E037}"/>
              </a:ext>
            </a:extLst>
          </p:cNvPr>
          <p:cNvSpPr txBox="1"/>
          <p:nvPr/>
        </p:nvSpPr>
        <p:spPr>
          <a:xfrm>
            <a:off x="1028516" y="955834"/>
            <a:ext cx="5571396" cy="830997"/>
          </a:xfrm>
          <a:prstGeom prst="rect">
            <a:avLst/>
          </a:prstGeom>
          <a:noFill/>
          <a:ln w="19050">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MX" sz="2400" b="1" noProof="0" dirty="0">
                <a:latin typeface="Comic Sans MS" panose="030F0702030302020204" pitchFamily="66" charset="0"/>
                <a:cs typeface="Arial" panose="020B0604020202020204" pitchFamily="34" charset="0"/>
              </a:rPr>
              <a:t>Para estudiantes de educación media superior</a:t>
            </a:r>
          </a:p>
        </p:txBody>
      </p:sp>
    </p:spTree>
    <p:extLst>
      <p:ext uri="{BB962C8B-B14F-4D97-AF65-F5344CB8AC3E}">
        <p14:creationId xmlns:p14="http://schemas.microsoft.com/office/powerpoint/2010/main" val="180780485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9608"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7" name="Footer Placeholder 3"/>
          <p:cNvSpPr txBox="1"/>
          <p:nvPr/>
        </p:nvSpPr>
        <p:spPr>
          <a:xfrm>
            <a:off x="8967435" y="6456591"/>
            <a:ext cx="3224565" cy="4014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noProof="0" dirty="0">
                <a:solidFill>
                  <a:srgbClr val="000000"/>
                </a:solidFill>
                <a:effectLst/>
                <a:latin typeface="Verdana"/>
                <a:ea typeface="Verdana"/>
                <a:cs typeface="Verdana"/>
              </a:rPr>
              <a:t>© 2021 Programa de Servicios para Personas con Discapacidades de SAFE</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93" y="5698"/>
            <a:ext cx="12169608" cy="6858000"/>
          </a:xfrm>
          <a:prstGeom prst="rect">
            <a:avLst/>
          </a:prstGeom>
        </p:spPr>
      </p:pic>
      <p:sp>
        <p:nvSpPr>
          <p:cNvPr id="10" name="Footer Placeholder 3"/>
          <p:cNvSpPr txBox="1"/>
          <p:nvPr/>
        </p:nvSpPr>
        <p:spPr>
          <a:xfrm>
            <a:off x="8346332" y="6409623"/>
            <a:ext cx="3845669" cy="454075"/>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noProof="0" dirty="0">
                <a:solidFill>
                  <a:srgbClr val="000000"/>
                </a:solidFill>
                <a:effectLst/>
                <a:latin typeface="Verdana"/>
                <a:ea typeface="Verdana"/>
                <a:cs typeface="Verdana"/>
              </a:rPr>
              <a:t>© 2023 Programa de Servicios para Personas con Discapacidades de SAFE</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192016"/>
            <a:ext cx="1147800" cy="454130"/>
          </a:xfrm>
          <a:prstGeom prst="rect">
            <a:avLst/>
          </a:prstGeom>
        </p:spPr>
      </p:pic>
      <p:grpSp>
        <p:nvGrpSpPr>
          <p:cNvPr id="12" name="Group 11"/>
          <p:cNvGrpSpPr/>
          <p:nvPr/>
        </p:nvGrpSpPr>
        <p:grpSpPr>
          <a:xfrm>
            <a:off x="2172929" y="357282"/>
            <a:ext cx="7237289" cy="646331"/>
            <a:chOff x="2143433" y="259759"/>
            <a:chExt cx="5906294" cy="646331"/>
          </a:xfrm>
        </p:grpSpPr>
        <p:sp>
          <p:nvSpPr>
            <p:cNvPr id="13" name="Rectangle 12"/>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14" name="TextBox 13"/>
            <p:cNvSpPr txBox="1"/>
            <p:nvPr/>
          </p:nvSpPr>
          <p:spPr>
            <a:xfrm>
              <a:off x="2256085" y="259759"/>
              <a:ext cx="5793641" cy="640080"/>
            </a:xfrm>
            <a:prstGeom prst="rect">
              <a:avLst/>
            </a:prstGeom>
            <a:noFill/>
          </p:spPr>
          <p:txBody>
            <a:bodyPr wrap="square" rtlCol="0">
              <a:spAutoFit/>
            </a:bodyPr>
            <a:lstStyle/>
            <a:p>
              <a:r>
                <a:rPr lang="es-MX" sz="3600" b="0" i="0" strike="noStrike" cap="none" spc="0" baseline="0" noProof="0" dirty="0">
                  <a:solidFill>
                    <a:srgbClr val="000000"/>
                  </a:solidFill>
                  <a:effectLst/>
                  <a:latin typeface="Marvin Round" panose="02000000000000000000" pitchFamily="2" charset="0"/>
                  <a:ea typeface="Open Sans Extrabold"/>
                  <a:cs typeface="Open Sans Extrabold"/>
                </a:rPr>
                <a:t>Descanso para el cerebro </a:t>
              </a:r>
            </a:p>
          </p:txBody>
        </p:sp>
      </p:grpSp>
    </p:spTree>
    <p:extLst>
      <p:ext uri="{BB962C8B-B14F-4D97-AF65-F5344CB8AC3E}">
        <p14:creationId xmlns:p14="http://schemas.microsoft.com/office/powerpoint/2010/main" val="345075564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sp>
        <p:nvSpPr>
          <p:cNvPr id="10" name="TextBox 9"/>
          <p:cNvSpPr txBox="1"/>
          <p:nvPr/>
        </p:nvSpPr>
        <p:spPr>
          <a:xfrm>
            <a:off x="7821527" y="1322377"/>
            <a:ext cx="4369548" cy="944880"/>
          </a:xfrm>
          <a:prstGeom prst="rect">
            <a:avLst/>
          </a:prstGeom>
          <a:noFill/>
        </p:spPr>
        <p:txBody>
          <a:bodyPr wrap="square" rtlCol="0">
            <a:spAutoFit/>
          </a:bodyPr>
          <a:lstStyle/>
          <a:p>
            <a:r>
              <a:rPr lang="es-MX" sz="2800" b="0" i="0" strike="noStrike" cap="none" spc="0" baseline="0" noProof="0" dirty="0">
                <a:solidFill>
                  <a:srgbClr val="000000"/>
                </a:solidFill>
                <a:effectLst/>
                <a:latin typeface="Tahoma"/>
                <a:ea typeface="Tahoma"/>
                <a:cs typeface="Tahoma"/>
              </a:rPr>
              <a:t>Al pendiente de los sentimientos</a:t>
            </a:r>
          </a:p>
        </p:txBody>
      </p:sp>
      <p:sp>
        <p:nvSpPr>
          <p:cNvPr id="11" name="TextBox 10"/>
          <p:cNvSpPr txBox="1"/>
          <p:nvPr/>
        </p:nvSpPr>
        <p:spPr>
          <a:xfrm>
            <a:off x="3823046" y="2361612"/>
            <a:ext cx="5639956" cy="518160"/>
          </a:xfrm>
          <a:prstGeom prst="rect">
            <a:avLst/>
          </a:prstGeom>
          <a:noFill/>
        </p:spPr>
        <p:txBody>
          <a:bodyPr wrap="square" rtlCol="0">
            <a:spAutoFit/>
          </a:bodyPr>
          <a:lstStyle/>
          <a:p>
            <a:r>
              <a:rPr lang="es-MX" sz="2800" b="0" i="0" strike="noStrike" cap="none" spc="0" baseline="0" noProof="0" dirty="0">
                <a:solidFill>
                  <a:srgbClr val="000000"/>
                </a:solidFill>
                <a:effectLst/>
                <a:latin typeface="Tahoma"/>
                <a:ea typeface="Tahoma"/>
                <a:cs typeface="Tahoma"/>
              </a:rPr>
              <a:t>Hablar sobre los sentimientos</a:t>
            </a:r>
          </a:p>
        </p:txBody>
      </p:sp>
      <p:sp>
        <p:nvSpPr>
          <p:cNvPr id="12" name="TextBox 11"/>
          <p:cNvSpPr txBox="1"/>
          <p:nvPr/>
        </p:nvSpPr>
        <p:spPr>
          <a:xfrm>
            <a:off x="4908742" y="4595629"/>
            <a:ext cx="5149658" cy="523220"/>
          </a:xfrm>
          <a:prstGeom prst="rect">
            <a:avLst/>
          </a:prstGeom>
          <a:noFill/>
        </p:spPr>
        <p:txBody>
          <a:bodyPr wrap="square" rtlCol="0">
            <a:spAutoFit/>
          </a:bodyPr>
          <a:lstStyle/>
          <a:p>
            <a:r>
              <a:rPr lang="es-MX" sz="2800" b="0" i="0" strike="noStrike" cap="none" spc="0" baseline="0" noProof="0" dirty="0">
                <a:solidFill>
                  <a:srgbClr val="000000"/>
                </a:solidFill>
                <a:effectLst/>
                <a:latin typeface="Tahoma"/>
                <a:ea typeface="Tahoma"/>
                <a:cs typeface="Tahoma"/>
              </a:rPr>
              <a:t>Práctica de Declaraciones “yo”</a:t>
            </a:r>
          </a:p>
        </p:txBody>
      </p:sp>
      <p:sp>
        <p:nvSpPr>
          <p:cNvPr id="14" name="TextBox 13"/>
          <p:cNvSpPr txBox="1"/>
          <p:nvPr/>
        </p:nvSpPr>
        <p:spPr>
          <a:xfrm>
            <a:off x="8518565" y="5505514"/>
            <a:ext cx="3430551" cy="944880"/>
          </a:xfrm>
          <a:prstGeom prst="rect">
            <a:avLst/>
          </a:prstGeom>
          <a:noFill/>
        </p:spPr>
        <p:txBody>
          <a:bodyPr wrap="square" rtlCol="0">
            <a:spAutoFit/>
          </a:bodyPr>
          <a:lstStyle/>
          <a:p>
            <a:pPr algn="ctr"/>
            <a:r>
              <a:rPr lang="es-MX" sz="2800" b="0" i="0" strike="noStrike" cap="none" spc="0" baseline="0" noProof="0" dirty="0">
                <a:solidFill>
                  <a:srgbClr val="000000"/>
                </a:solidFill>
                <a:effectLst/>
                <a:latin typeface="Tahoma"/>
                <a:ea typeface="Tahoma"/>
                <a:cs typeface="Tahoma"/>
              </a:rPr>
              <a:t>Hoja de trabajo sobre sentimientos</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rcRect r="74451" b="52831"/>
          <a:stretch>
            <a:fillRect/>
          </a:stretch>
        </p:blipFill>
        <p:spPr>
          <a:xfrm>
            <a:off x="6497947" y="844526"/>
            <a:ext cx="1368835" cy="1424504"/>
          </a:xfrm>
          <a:prstGeom prst="rect">
            <a:avLst/>
          </a:prstGeom>
        </p:spPr>
      </p:pic>
      <p:sp>
        <p:nvSpPr>
          <p:cNvPr id="15" name="TextBox 14"/>
          <p:cNvSpPr txBox="1"/>
          <p:nvPr/>
        </p:nvSpPr>
        <p:spPr>
          <a:xfrm>
            <a:off x="4265919" y="3566151"/>
            <a:ext cx="4843357" cy="523220"/>
          </a:xfrm>
          <a:prstGeom prst="rect">
            <a:avLst/>
          </a:prstGeom>
          <a:noFill/>
        </p:spPr>
        <p:txBody>
          <a:bodyPr wrap="square" rtlCol="0">
            <a:spAutoFit/>
          </a:bodyPr>
          <a:lstStyle/>
          <a:p>
            <a:r>
              <a:rPr lang="es-MX" sz="2800" b="0" i="0" strike="noStrike" cap="none" spc="0" baseline="0" noProof="0" dirty="0">
                <a:solidFill>
                  <a:srgbClr val="000000"/>
                </a:solidFill>
                <a:effectLst/>
                <a:latin typeface="Tahoma"/>
                <a:ea typeface="Tahoma"/>
                <a:cs typeface="Tahoma"/>
              </a:rPr>
              <a:t>Descanso para el cerebro</a:t>
            </a:r>
          </a:p>
        </p:txBody>
      </p:sp>
      <p:pic>
        <p:nvPicPr>
          <p:cNvPr id="16" name="Picture 15"/>
          <p:cNvPicPr>
            <a:picLocks noChangeAspect="1"/>
          </p:cNvPicPr>
          <p:nvPr/>
        </p:nvPicPr>
        <p:blipFill>
          <a:blip r:embed="rId5"/>
          <a:stretch>
            <a:fillRect/>
          </a:stretch>
        </p:blipFill>
        <p:spPr>
          <a:xfrm>
            <a:off x="2452554" y="3174233"/>
            <a:ext cx="1813365" cy="1269928"/>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rcRect r="51276"/>
          <a:stretch>
            <a:fillRect/>
          </a:stretch>
        </p:blipFill>
        <p:spPr>
          <a:xfrm>
            <a:off x="2261687" y="1683547"/>
            <a:ext cx="1416281" cy="1638483"/>
          </a:xfrm>
          <a:prstGeom prst="rect">
            <a:avLst/>
          </a:prstGeom>
        </p:spPr>
      </p:pic>
      <p:grpSp>
        <p:nvGrpSpPr>
          <p:cNvPr id="2" name="Group 1"/>
          <p:cNvGrpSpPr/>
          <p:nvPr/>
        </p:nvGrpSpPr>
        <p:grpSpPr>
          <a:xfrm>
            <a:off x="6497947" y="5445989"/>
            <a:ext cx="2244664" cy="1030238"/>
            <a:chOff x="-6658402" y="4089371"/>
            <a:chExt cx="4998891" cy="2293397"/>
          </a:xfrm>
        </p:grpSpPr>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rcRect l="25212" r="51426" b="51437"/>
            <a:stretch>
              <a:fillRect/>
            </a:stretch>
          </p:blipFill>
          <p:spPr>
            <a:xfrm>
              <a:off x="-4978423" y="4089371"/>
              <a:ext cx="1689838" cy="1980091"/>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rcRect l="1243" t="48376" r="75438"/>
            <a:stretch>
              <a:fillRect/>
            </a:stretch>
          </p:blipFill>
          <p:spPr>
            <a:xfrm>
              <a:off x="-6658402" y="4322292"/>
              <a:ext cx="1651110" cy="2060476"/>
            </a:xfrm>
            <a:prstGeom prst="rect">
              <a:avLst/>
            </a:prstGeom>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rcRect l="48272" r="27305" b="51437"/>
            <a:stretch>
              <a:fillRect/>
            </a:stretch>
          </p:blipFill>
          <p:spPr>
            <a:xfrm>
              <a:off x="-3395774" y="4089371"/>
              <a:ext cx="1736263" cy="1946031"/>
            </a:xfrm>
            <a:prstGeom prst="rect">
              <a:avLst/>
            </a:prstGeom>
          </p:spPr>
        </p:pic>
      </p:grpSp>
      <p:pic>
        <p:nvPicPr>
          <p:cNvPr id="23" name="Picture 22"/>
          <p:cNvPicPr>
            <a:picLocks noChangeAspect="1"/>
          </p:cNvPicPr>
          <p:nvPr/>
        </p:nvPicPr>
        <p:blipFill>
          <a:blip r:embed="rId10">
            <a:extLst>
              <a:ext uri="{28A0092B-C50C-407E-A947-70E740481C1C}">
                <a14:useLocalDpi xmlns:a14="http://schemas.microsoft.com/office/drawing/2010/main" val="0"/>
              </a:ext>
            </a:extLst>
          </a:blip>
          <a:srcRect l="67315" t="67058" r="20748" b="14772"/>
          <a:stretch>
            <a:fillRect/>
          </a:stretch>
        </p:blipFill>
        <p:spPr>
          <a:xfrm>
            <a:off x="1375335" y="1004046"/>
            <a:ext cx="1452282" cy="1246094"/>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rcRect l="67315" t="67058" r="20748" b="14772"/>
          <a:stretch>
            <a:fillRect/>
          </a:stretch>
        </p:blipFill>
        <p:spPr>
          <a:xfrm>
            <a:off x="1377423" y="2058318"/>
            <a:ext cx="1452282" cy="1246094"/>
          </a:xfrm>
          <a:prstGeom prst="rect">
            <a:avLst/>
          </a:prstGeom>
        </p:spPr>
      </p:pic>
      <p:pic>
        <p:nvPicPr>
          <p:cNvPr id="25" name="Picture 24"/>
          <p:cNvPicPr>
            <a:picLocks noChangeAspect="1"/>
          </p:cNvPicPr>
          <p:nvPr/>
        </p:nvPicPr>
        <p:blipFill>
          <a:blip r:embed="rId10">
            <a:extLst>
              <a:ext uri="{28A0092B-C50C-407E-A947-70E740481C1C}">
                <a14:useLocalDpi xmlns:a14="http://schemas.microsoft.com/office/drawing/2010/main" val="0"/>
              </a:ext>
            </a:extLst>
          </a:blip>
          <a:srcRect l="67315" t="67058" r="20748" b="14772"/>
          <a:stretch>
            <a:fillRect/>
          </a:stretch>
        </p:blipFill>
        <p:spPr>
          <a:xfrm>
            <a:off x="1402475" y="3110502"/>
            <a:ext cx="1452282" cy="1246094"/>
          </a:xfrm>
          <a:prstGeom prst="rect">
            <a:avLst/>
          </a:prstGeom>
        </p:spPr>
      </p:pic>
      <p:pic>
        <p:nvPicPr>
          <p:cNvPr id="27" name="Picture 26"/>
          <p:cNvPicPr>
            <a:picLocks noChangeAspect="1"/>
          </p:cNvPicPr>
          <p:nvPr/>
        </p:nvPicPr>
        <p:blipFill>
          <a:blip r:embed="rId11">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28"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noProof="0" dirty="0">
                <a:solidFill>
                  <a:srgbClr val="000000"/>
                </a:solidFill>
                <a:effectLst/>
                <a:latin typeface="Verdana"/>
                <a:ea typeface="Verdana"/>
                <a:cs typeface="Verdana"/>
              </a:rPr>
              <a:t>© 2023 Programa de Servicios de SAFE para Personas con Discapacidades</a:t>
            </a:r>
          </a:p>
        </p:txBody>
      </p:sp>
      <p:grpSp>
        <p:nvGrpSpPr>
          <p:cNvPr id="22" name="Group 21"/>
          <p:cNvGrpSpPr/>
          <p:nvPr/>
        </p:nvGrpSpPr>
        <p:grpSpPr>
          <a:xfrm>
            <a:off x="1877215" y="274635"/>
            <a:ext cx="4836735" cy="646331"/>
            <a:chOff x="2143432" y="259759"/>
            <a:chExt cx="3815648" cy="646331"/>
          </a:xfrm>
        </p:grpSpPr>
        <p:sp>
          <p:nvSpPr>
            <p:cNvPr id="26" name="Rectangle 25"/>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29" name="TextBox 28"/>
            <p:cNvSpPr txBox="1"/>
            <p:nvPr/>
          </p:nvSpPr>
          <p:spPr>
            <a:xfrm>
              <a:off x="2143432" y="259759"/>
              <a:ext cx="3815648" cy="646331"/>
            </a:xfrm>
            <a:prstGeom prst="rect">
              <a:avLst/>
            </a:prstGeom>
            <a:noFill/>
          </p:spPr>
          <p:txBody>
            <a:bodyPr wrap="square" rtlCol="0">
              <a:spAutoFit/>
            </a:bodyPr>
            <a:lstStyle/>
            <a:p>
              <a:r>
                <a:rPr lang="es-MX" sz="3600" b="0" i="0" strike="noStrike" cap="none" spc="0" baseline="0" noProof="0" dirty="0">
                  <a:solidFill>
                    <a:srgbClr val="000000"/>
                  </a:solidFill>
                  <a:effectLst/>
                  <a:latin typeface="Marvin Round" panose="02000000000000000000" pitchFamily="2" charset="0"/>
                  <a:ea typeface="Open Sans Extrabold"/>
                  <a:cs typeface="Open Sans Extrabold"/>
                </a:rPr>
                <a:t>La clase de hoy</a:t>
              </a:r>
            </a:p>
          </p:txBody>
        </p:sp>
      </p:grpSp>
      <p:pic>
        <p:nvPicPr>
          <p:cNvPr id="32" name="Picture 3" descr="e376e028-44a7-4a4f-8dd1-06661b34c7d9@namprd16"/>
          <p:cNvPicPr>
            <a:picLocks noChangeAspect="1" noChangeArrowheads="1"/>
          </p:cNvPicPr>
          <p:nvPr/>
        </p:nvPicPr>
        <p:blipFill>
          <a:blip r:embed="rId12" cstate="print">
            <a:extLst>
              <a:ext uri="{28A0092B-C50C-407E-A947-70E740481C1C}">
                <a14:useLocalDpi xmlns:a14="http://schemas.microsoft.com/office/drawing/2010/main" val="0"/>
              </a:ext>
            </a:extLst>
          </a:blip>
          <a:srcRect l="22816" t="14279" r="18588" b="32680"/>
          <a:stretch>
            <a:fillRect/>
          </a:stretch>
        </p:blipFill>
        <p:spPr bwMode="auto">
          <a:xfrm>
            <a:off x="2402542" y="4412965"/>
            <a:ext cx="2534330" cy="1290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111736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35170" y="-17585"/>
            <a:ext cx="2088777" cy="169433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9096" y="207128"/>
            <a:ext cx="11206142" cy="6316763"/>
          </a:xfrm>
          <a:prstGeom prst="rect">
            <a:avLst/>
          </a:prstGeom>
        </p:spPr>
      </p:pic>
      <p:sp>
        <p:nvSpPr>
          <p:cNvPr id="2" name="TextBox 1"/>
          <p:cNvSpPr txBox="1"/>
          <p:nvPr/>
        </p:nvSpPr>
        <p:spPr>
          <a:xfrm>
            <a:off x="4852234" y="829580"/>
            <a:ext cx="6318738" cy="1432560"/>
          </a:xfrm>
          <a:prstGeom prst="rect">
            <a:avLst/>
          </a:prstGeom>
          <a:noFill/>
        </p:spPr>
        <p:txBody>
          <a:bodyPr wrap="square" rtlCol="0">
            <a:spAutoFit/>
          </a:bodyPr>
          <a:lstStyle/>
          <a:p>
            <a:pPr algn="ctr"/>
            <a:r>
              <a:rPr lang="es-MX" sz="4400" b="1" i="0" strike="noStrike" cap="none" spc="0" baseline="0" noProof="0" dirty="0">
                <a:solidFill>
                  <a:srgbClr val="000000"/>
                </a:solidFill>
                <a:effectLst/>
                <a:latin typeface="PraterBlockPro" panose="020B0504010101020102" pitchFamily="34" charset="77"/>
                <a:ea typeface="Tahoma"/>
                <a:cs typeface="PraterBlockPro" panose="020B0504010101020102" pitchFamily="34" charset="77"/>
              </a:rPr>
              <a:t>Su hermana rompe su teléfono.</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3"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noProof="0" dirty="0">
                <a:solidFill>
                  <a:srgbClr val="000000"/>
                </a:solidFill>
                <a:effectLst/>
                <a:latin typeface="Verdana"/>
                <a:ea typeface="Verdana"/>
                <a:cs typeface="Verdana"/>
              </a:rPr>
              <a:t>© 2023 Programa de Servicios de SAFE para Personas con Discapacidades</a:t>
            </a:r>
          </a:p>
        </p:txBody>
      </p:sp>
      <p:pic>
        <p:nvPicPr>
          <p:cNvPr id="9" name="Picture 3" descr="e376e028-44a7-4a4f-8dd1-06661b34c7d9@namprd16"/>
          <p:cNvPicPr>
            <a:picLocks noChangeAspect="1" noChangeArrowheads="1"/>
          </p:cNvPicPr>
          <p:nvPr/>
        </p:nvPicPr>
        <p:blipFill>
          <a:blip r:embed="rId6">
            <a:extLst>
              <a:ext uri="{28A0092B-C50C-407E-A947-70E740481C1C}">
                <a14:useLocalDpi xmlns:a14="http://schemas.microsoft.com/office/drawing/2010/main" val="0"/>
              </a:ext>
            </a:extLst>
          </a:blip>
          <a:srcRect l="22816" t="14279" r="18588" b="32680"/>
          <a:stretch>
            <a:fillRect/>
          </a:stretch>
        </p:blipFill>
        <p:spPr bwMode="auto">
          <a:xfrm>
            <a:off x="4852234" y="2500843"/>
            <a:ext cx="6617739" cy="33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97528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35170" y="-17585"/>
            <a:ext cx="2088777" cy="169433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2789" y="1079320"/>
            <a:ext cx="10013813" cy="5644662"/>
          </a:xfrm>
          <a:prstGeom prst="rect">
            <a:avLst/>
          </a:prstGeom>
        </p:spPr>
      </p:pic>
      <p:sp>
        <p:nvSpPr>
          <p:cNvPr id="5" name="TextBox 4"/>
          <p:cNvSpPr txBox="1"/>
          <p:nvPr/>
        </p:nvSpPr>
        <p:spPr>
          <a:xfrm>
            <a:off x="4003040" y="584451"/>
            <a:ext cx="7995920" cy="1591205"/>
          </a:xfrm>
          <a:prstGeom prst="rect">
            <a:avLst/>
          </a:prstGeom>
          <a:noFill/>
        </p:spPr>
        <p:txBody>
          <a:bodyPr wrap="square" rtlCol="0">
            <a:spAutoFit/>
          </a:bodyPr>
          <a:lstStyle/>
          <a:p>
            <a:pPr algn="ctr"/>
            <a:r>
              <a:rPr lang="es-MX" sz="4400" b="1" i="0" strike="noStrike" cap="none" spc="0" baseline="0" noProof="0" dirty="0">
                <a:solidFill>
                  <a:srgbClr val="000000"/>
                </a:solidFill>
                <a:effectLst/>
                <a:latin typeface="PraterBlockPro" panose="020B0504010101020102" pitchFamily="34" charset="77"/>
                <a:ea typeface="Tahoma"/>
                <a:cs typeface="PraterBlockPro" panose="020B0504010101020102" pitchFamily="34" charset="77"/>
              </a:rPr>
              <a:t>Alguien se sienta demasiado cerca de usted en el camión.</a:t>
            </a: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5"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noProof="0" dirty="0">
                <a:solidFill>
                  <a:srgbClr val="000000"/>
                </a:solidFill>
                <a:effectLst/>
                <a:latin typeface="Verdana"/>
                <a:ea typeface="Verdana"/>
                <a:cs typeface="Verdana"/>
              </a:rPr>
              <a:t>© 2023 Programa de Servicios de SAFE para Personas con Discapacidades</a:t>
            </a:r>
          </a:p>
        </p:txBody>
      </p:sp>
      <p:pic>
        <p:nvPicPr>
          <p:cNvPr id="9" name="Picture 3" descr="e376e028-44a7-4a4f-8dd1-06661b34c7d9@namprd16"/>
          <p:cNvPicPr>
            <a:picLocks noChangeAspect="1" noChangeArrowheads="1"/>
          </p:cNvPicPr>
          <p:nvPr/>
        </p:nvPicPr>
        <p:blipFill>
          <a:blip r:embed="rId6">
            <a:extLst>
              <a:ext uri="{28A0092B-C50C-407E-A947-70E740481C1C}">
                <a14:useLocalDpi xmlns:a14="http://schemas.microsoft.com/office/drawing/2010/main" val="0"/>
              </a:ext>
            </a:extLst>
          </a:blip>
          <a:srcRect l="22816" t="14279" r="18588" b="32680"/>
          <a:stretch>
            <a:fillRect/>
          </a:stretch>
        </p:blipFill>
        <p:spPr bwMode="auto">
          <a:xfrm>
            <a:off x="5278986" y="2319053"/>
            <a:ext cx="6617739" cy="33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649576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35170" y="-17585"/>
            <a:ext cx="2088777" cy="169433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1598" y="1208604"/>
            <a:ext cx="10186584" cy="5742051"/>
          </a:xfrm>
          <a:prstGeom prst="rect">
            <a:avLst/>
          </a:prstGeom>
        </p:spPr>
      </p:pic>
      <p:sp>
        <p:nvSpPr>
          <p:cNvPr id="5" name="TextBox 4"/>
          <p:cNvSpPr txBox="1"/>
          <p:nvPr/>
        </p:nvSpPr>
        <p:spPr>
          <a:xfrm>
            <a:off x="5158154" y="829580"/>
            <a:ext cx="6752492" cy="1310640"/>
          </a:xfrm>
          <a:prstGeom prst="rect">
            <a:avLst/>
          </a:prstGeom>
          <a:noFill/>
        </p:spPr>
        <p:txBody>
          <a:bodyPr wrap="square" rtlCol="0">
            <a:spAutoFit/>
          </a:bodyPr>
          <a:lstStyle/>
          <a:p>
            <a:pPr algn="ctr"/>
            <a:r>
              <a:rPr lang="es-MX" sz="4000" b="1" i="0" strike="noStrike" cap="none" spc="0" baseline="0" noProof="0" dirty="0">
                <a:solidFill>
                  <a:srgbClr val="000000"/>
                </a:solidFill>
                <a:effectLst/>
                <a:latin typeface="PraterBlockPro" panose="020B0504010101020102" pitchFamily="34" charset="77"/>
                <a:ea typeface="Tahoma"/>
                <a:cs typeface="PraterBlockPro" panose="020B0504010101020102" pitchFamily="34" charset="77"/>
              </a:rPr>
              <a:t>Su </a:t>
            </a:r>
            <a:r>
              <a:rPr lang="es-MX" sz="4000" b="1" noProof="0" dirty="0">
                <a:solidFill>
                  <a:srgbClr val="000000"/>
                </a:solidFill>
                <a:latin typeface="PraterBlockPro" panose="020B0504010101020102" pitchFamily="34" charset="77"/>
                <a:ea typeface="Tahoma"/>
                <a:cs typeface="PraterBlockPro" panose="020B0504010101020102" pitchFamily="34" charset="77"/>
              </a:rPr>
              <a:t>mejor amigo</a:t>
            </a:r>
            <a:r>
              <a:rPr lang="es-MX" sz="4000" b="1" i="0" strike="noStrike" cap="none" spc="0" baseline="0" noProof="0" dirty="0">
                <a:solidFill>
                  <a:srgbClr val="000000"/>
                </a:solidFill>
                <a:effectLst/>
                <a:latin typeface="PraterBlockPro" panose="020B0504010101020102" pitchFamily="34" charset="77"/>
                <a:ea typeface="Tahoma"/>
                <a:cs typeface="PraterBlockPro" panose="020B0504010101020102" pitchFamily="34" charset="77"/>
              </a:rPr>
              <a:t> no va al cine como acordaron.</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2"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noProof="0" dirty="0">
                <a:solidFill>
                  <a:srgbClr val="000000"/>
                </a:solidFill>
                <a:effectLst/>
                <a:latin typeface="Verdana"/>
                <a:ea typeface="Verdana"/>
                <a:cs typeface="Verdana"/>
              </a:rPr>
              <a:t>© 2023 Programa de Servicios de SAFE para Personas con Discapacidades</a:t>
            </a:r>
          </a:p>
        </p:txBody>
      </p:sp>
      <p:pic>
        <p:nvPicPr>
          <p:cNvPr id="9" name="Picture 3" descr="e376e028-44a7-4a4f-8dd1-06661b34c7d9@namprd16"/>
          <p:cNvPicPr>
            <a:picLocks noChangeAspect="1" noChangeArrowheads="1"/>
          </p:cNvPicPr>
          <p:nvPr/>
        </p:nvPicPr>
        <p:blipFill>
          <a:blip r:embed="rId6">
            <a:extLst>
              <a:ext uri="{28A0092B-C50C-407E-A947-70E740481C1C}">
                <a14:useLocalDpi xmlns:a14="http://schemas.microsoft.com/office/drawing/2010/main" val="0"/>
              </a:ext>
            </a:extLst>
          </a:blip>
          <a:srcRect l="22816" t="14279" r="18588" b="32680"/>
          <a:stretch>
            <a:fillRect/>
          </a:stretch>
        </p:blipFill>
        <p:spPr bwMode="auto">
          <a:xfrm>
            <a:off x="5292907" y="2696149"/>
            <a:ext cx="6617739" cy="33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091381" y="1546267"/>
            <a:ext cx="2566219" cy="5676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3" name="TextBox 2"/>
          <p:cNvSpPr txBox="1"/>
          <p:nvPr/>
        </p:nvSpPr>
        <p:spPr>
          <a:xfrm>
            <a:off x="1316838" y="1546267"/>
            <a:ext cx="2566219" cy="579120"/>
          </a:xfrm>
          <a:prstGeom prst="rect">
            <a:avLst/>
          </a:prstGeom>
          <a:noFill/>
        </p:spPr>
        <p:txBody>
          <a:bodyPr wrap="square" rtlCol="0">
            <a:spAutoFit/>
          </a:bodyPr>
          <a:lstStyle/>
          <a:p>
            <a:r>
              <a:rPr lang="es-MX" sz="3200" b="1" i="0" strike="noStrike" cap="none" spc="0" baseline="0" noProof="0" dirty="0">
                <a:solidFill>
                  <a:srgbClr val="000000"/>
                </a:solidFill>
                <a:effectLst/>
                <a:latin typeface="Tahoma"/>
                <a:ea typeface="Tahoma"/>
                <a:cs typeface="Tahoma"/>
              </a:rPr>
              <a:t>Cartelera</a:t>
            </a:r>
            <a:endParaRPr lang="es-MX" sz="3200" b="1" noProof="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6242973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35170" y="-17585"/>
            <a:ext cx="2088777" cy="169433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3343" y="212718"/>
            <a:ext cx="12166314" cy="6858000"/>
          </a:xfrm>
          <a:prstGeom prst="rect">
            <a:avLst/>
          </a:prstGeom>
        </p:spPr>
      </p:pic>
      <p:sp>
        <p:nvSpPr>
          <p:cNvPr id="5" name="TextBox 4"/>
          <p:cNvSpPr txBox="1"/>
          <p:nvPr/>
        </p:nvSpPr>
        <p:spPr>
          <a:xfrm>
            <a:off x="4886283" y="707249"/>
            <a:ext cx="6752492" cy="1920240"/>
          </a:xfrm>
          <a:prstGeom prst="rect">
            <a:avLst/>
          </a:prstGeom>
          <a:noFill/>
        </p:spPr>
        <p:txBody>
          <a:bodyPr wrap="square" rtlCol="0">
            <a:spAutoFit/>
          </a:bodyPr>
          <a:lstStyle/>
          <a:p>
            <a:pPr algn="ctr"/>
            <a:r>
              <a:rPr lang="es-MX" sz="4000" b="1" i="0" strike="noStrike" cap="none" spc="0" baseline="0" noProof="0" dirty="0">
                <a:solidFill>
                  <a:srgbClr val="000000"/>
                </a:solidFill>
                <a:effectLst/>
                <a:latin typeface="PraterBlockPro" panose="020B0504010101020102" pitchFamily="34" charset="77"/>
                <a:ea typeface="Tahoma"/>
                <a:cs typeface="PraterBlockPro" panose="020B0504010101020102" pitchFamily="34" charset="77"/>
              </a:rPr>
              <a:t>Su padre/madre dice</a:t>
            </a:r>
          </a:p>
          <a:p>
            <a:pPr algn="ctr"/>
            <a:r>
              <a:rPr lang="es-MX" sz="4000" b="1" i="0" strike="noStrike" cap="none" spc="0" baseline="0" noProof="0" dirty="0">
                <a:solidFill>
                  <a:srgbClr val="000000"/>
                </a:solidFill>
                <a:effectLst/>
                <a:latin typeface="PraterBlockPro" panose="020B0504010101020102" pitchFamily="34" charset="77"/>
                <a:ea typeface="Tahoma"/>
                <a:cs typeface="PraterBlockPro" panose="020B0504010101020102" pitchFamily="34" charset="77"/>
              </a:rPr>
              <a:t>que no puede juntarse</a:t>
            </a:r>
          </a:p>
          <a:p>
            <a:pPr algn="ctr"/>
            <a:r>
              <a:rPr lang="es-MX" sz="4000" b="1" i="0" strike="noStrike" cap="none" spc="0" baseline="0" noProof="0" dirty="0">
                <a:solidFill>
                  <a:srgbClr val="000000"/>
                </a:solidFill>
                <a:effectLst/>
                <a:latin typeface="PraterBlockPro" panose="020B0504010101020102" pitchFamily="34" charset="77"/>
                <a:ea typeface="Tahoma"/>
                <a:cs typeface="PraterBlockPro" panose="020B0504010101020102" pitchFamily="34" charset="77"/>
              </a:rPr>
              <a:t>con sus amigos.</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2"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noProof="0" dirty="0">
                <a:solidFill>
                  <a:srgbClr val="000000"/>
                </a:solidFill>
                <a:effectLst/>
                <a:latin typeface="Verdana"/>
                <a:ea typeface="Verdana"/>
                <a:cs typeface="Verdana"/>
              </a:rPr>
              <a:t>© 2023 Programa de Servicios de SAFE para Personas con Discapacidades</a:t>
            </a:r>
          </a:p>
        </p:txBody>
      </p:sp>
      <p:pic>
        <p:nvPicPr>
          <p:cNvPr id="9" name="Picture 3" descr="e376e028-44a7-4a4f-8dd1-06661b34c7d9@namprd16"/>
          <p:cNvPicPr>
            <a:picLocks noChangeAspect="1" noChangeArrowheads="1"/>
          </p:cNvPicPr>
          <p:nvPr/>
        </p:nvPicPr>
        <p:blipFill>
          <a:blip r:embed="rId6">
            <a:extLst>
              <a:ext uri="{28A0092B-C50C-407E-A947-70E740481C1C}">
                <a14:useLocalDpi xmlns:a14="http://schemas.microsoft.com/office/drawing/2010/main" val="0"/>
              </a:ext>
            </a:extLst>
          </a:blip>
          <a:srcRect l="22816" t="14279" r="18588" b="32680"/>
          <a:stretch>
            <a:fillRect/>
          </a:stretch>
        </p:blipFill>
        <p:spPr bwMode="auto">
          <a:xfrm>
            <a:off x="5167263" y="2646241"/>
            <a:ext cx="6617739" cy="33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274159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35170" y="-17585"/>
            <a:ext cx="2088777" cy="169433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775853"/>
            <a:ext cx="8018584" cy="4539801"/>
          </a:xfrm>
          <a:prstGeom prst="rect">
            <a:avLst/>
          </a:prstGeom>
        </p:spPr>
      </p:pic>
      <p:sp>
        <p:nvSpPr>
          <p:cNvPr id="5" name="TextBox 4"/>
          <p:cNvSpPr txBox="1"/>
          <p:nvPr/>
        </p:nvSpPr>
        <p:spPr>
          <a:xfrm>
            <a:off x="1940560" y="460096"/>
            <a:ext cx="8727440" cy="1323439"/>
          </a:xfrm>
          <a:prstGeom prst="rect">
            <a:avLst/>
          </a:prstGeom>
          <a:noFill/>
        </p:spPr>
        <p:txBody>
          <a:bodyPr wrap="square" rtlCol="0">
            <a:spAutoFit/>
          </a:bodyPr>
          <a:lstStyle/>
          <a:p>
            <a:pPr algn="ctr"/>
            <a:r>
              <a:rPr lang="es-MX" sz="4000" b="1" i="0" strike="noStrike" cap="none" spc="0" baseline="0" noProof="0" dirty="0">
                <a:solidFill>
                  <a:srgbClr val="000000"/>
                </a:solidFill>
                <a:effectLst/>
                <a:latin typeface="PraterBlockPro" panose="020B0504010101020102" pitchFamily="34" charset="77"/>
                <a:ea typeface="Tahoma"/>
                <a:cs typeface="PraterBlockPro" panose="020B0504010101020102" pitchFamily="34" charset="77"/>
              </a:rPr>
              <a:t>Su compañero le da muchas</a:t>
            </a:r>
          </a:p>
          <a:p>
            <a:pPr algn="ctr"/>
            <a:r>
              <a:rPr lang="es-MX" sz="4000" b="1" i="0" strike="noStrike" cap="none" spc="0" baseline="0" noProof="0" dirty="0">
                <a:solidFill>
                  <a:srgbClr val="000000"/>
                </a:solidFill>
                <a:effectLst/>
                <a:latin typeface="PraterBlockPro" panose="020B0504010101020102" pitchFamily="34" charset="77"/>
                <a:ea typeface="Tahoma"/>
                <a:cs typeface="PraterBlockPro" panose="020B0504010101020102" pitchFamily="34" charset="77"/>
              </a:rPr>
              <a:t>órdenes en el trabajo.</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2"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noProof="0" dirty="0">
                <a:solidFill>
                  <a:srgbClr val="000000"/>
                </a:solidFill>
                <a:effectLst/>
                <a:latin typeface="Verdana"/>
                <a:ea typeface="Verdana"/>
                <a:cs typeface="Verdana"/>
              </a:rPr>
              <a:t>© 2023 Programa de Servicios de SAFE para Personas con Discapacidades</a:t>
            </a:r>
          </a:p>
        </p:txBody>
      </p:sp>
      <p:pic>
        <p:nvPicPr>
          <p:cNvPr id="9" name="Picture 3" descr="e376e028-44a7-4a4f-8dd1-06661b34c7d9@namprd16"/>
          <p:cNvPicPr>
            <a:picLocks noChangeAspect="1" noChangeArrowheads="1"/>
          </p:cNvPicPr>
          <p:nvPr/>
        </p:nvPicPr>
        <p:blipFill>
          <a:blip r:embed="rId6">
            <a:extLst>
              <a:ext uri="{28A0092B-C50C-407E-A947-70E740481C1C}">
                <a14:useLocalDpi xmlns:a14="http://schemas.microsoft.com/office/drawing/2010/main" val="0"/>
              </a:ext>
            </a:extLst>
          </a:blip>
          <a:srcRect l="22816" t="14279" r="18588" b="32680"/>
          <a:stretch>
            <a:fillRect/>
          </a:stretch>
        </p:blipFill>
        <p:spPr bwMode="auto">
          <a:xfrm>
            <a:off x="6387774" y="2381250"/>
            <a:ext cx="5687316" cy="2896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128101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35170" y="-17585"/>
            <a:ext cx="2088777" cy="169433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70" y="1263717"/>
            <a:ext cx="8641288" cy="5049159"/>
          </a:xfrm>
          <a:prstGeom prst="rect">
            <a:avLst/>
          </a:prstGeom>
        </p:spPr>
      </p:pic>
      <p:sp>
        <p:nvSpPr>
          <p:cNvPr id="5" name="TextBox 4"/>
          <p:cNvSpPr txBox="1"/>
          <p:nvPr/>
        </p:nvSpPr>
        <p:spPr>
          <a:xfrm>
            <a:off x="6213059" y="1063670"/>
            <a:ext cx="6104446" cy="1310640"/>
          </a:xfrm>
          <a:prstGeom prst="rect">
            <a:avLst/>
          </a:prstGeom>
          <a:noFill/>
        </p:spPr>
        <p:txBody>
          <a:bodyPr wrap="square" rtlCol="0">
            <a:spAutoFit/>
          </a:bodyPr>
          <a:lstStyle/>
          <a:p>
            <a:pPr algn="ctr"/>
            <a:r>
              <a:rPr lang="es-MX" sz="4000" b="1" i="0" strike="noStrike" cap="none" spc="0" baseline="0" noProof="0" dirty="0">
                <a:solidFill>
                  <a:srgbClr val="000000"/>
                </a:solidFill>
                <a:effectLst/>
                <a:latin typeface="PraterBlockPro" panose="020B0504010101020102" pitchFamily="34" charset="77"/>
                <a:ea typeface="Tahoma"/>
                <a:cs typeface="PraterBlockPro" panose="020B0504010101020102" pitchFamily="34" charset="77"/>
              </a:rPr>
              <a:t>Su amigo le dice</a:t>
            </a:r>
          </a:p>
          <a:p>
            <a:pPr algn="ctr"/>
            <a:r>
              <a:rPr lang="es-MX" sz="4000" b="1" i="0" strike="noStrike" cap="none" spc="0" baseline="0" noProof="0" dirty="0">
                <a:solidFill>
                  <a:srgbClr val="000000"/>
                </a:solidFill>
                <a:effectLst/>
                <a:latin typeface="PraterBlockPro" panose="020B0504010101020102" pitchFamily="34" charset="77"/>
                <a:ea typeface="Tahoma"/>
                <a:cs typeface="PraterBlockPro" panose="020B0504010101020102" pitchFamily="34" charset="77"/>
              </a:rPr>
              <a:t>un nombre </a:t>
            </a:r>
            <a:r>
              <a:rPr lang="es-MX" sz="4000" b="1" noProof="0" dirty="0">
                <a:solidFill>
                  <a:srgbClr val="000000"/>
                </a:solidFill>
                <a:latin typeface="PraterBlockPro" panose="020B0504010101020102" pitchFamily="34" charset="77"/>
                <a:ea typeface="Tahoma"/>
                <a:cs typeface="PraterBlockPro" panose="020B0504010101020102" pitchFamily="34" charset="77"/>
              </a:rPr>
              <a:t>ofensivo</a:t>
            </a:r>
            <a:r>
              <a:rPr lang="es-MX" sz="4000" b="1" i="0" strike="noStrike" cap="none" spc="0" baseline="0" noProof="0" dirty="0">
                <a:solidFill>
                  <a:srgbClr val="000000"/>
                </a:solidFill>
                <a:effectLst/>
                <a:latin typeface="PraterBlockPro" panose="020B0504010101020102" pitchFamily="34" charset="77"/>
                <a:ea typeface="Tahoma"/>
                <a:cs typeface="PraterBlockPro" panose="020B0504010101020102" pitchFamily="34" charset="77"/>
              </a:rPr>
              <a:t>.</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2"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noProof="0" dirty="0">
                <a:solidFill>
                  <a:srgbClr val="000000"/>
                </a:solidFill>
                <a:effectLst/>
                <a:latin typeface="Verdana"/>
                <a:ea typeface="Verdana"/>
                <a:cs typeface="Verdana"/>
              </a:rPr>
              <a:t>© 2023 Programa de Servicios de SAFE para Personas con Discapacidades</a:t>
            </a:r>
          </a:p>
        </p:txBody>
      </p:sp>
      <p:pic>
        <p:nvPicPr>
          <p:cNvPr id="9" name="Picture 3" descr="e376e028-44a7-4a4f-8dd1-06661b34c7d9@namprd16"/>
          <p:cNvPicPr>
            <a:picLocks noChangeAspect="1" noChangeArrowheads="1"/>
          </p:cNvPicPr>
          <p:nvPr/>
        </p:nvPicPr>
        <p:blipFill>
          <a:blip r:embed="rId6">
            <a:extLst>
              <a:ext uri="{28A0092B-C50C-407E-A947-70E740481C1C}">
                <a14:useLocalDpi xmlns:a14="http://schemas.microsoft.com/office/drawing/2010/main" val="0"/>
              </a:ext>
            </a:extLst>
          </a:blip>
          <a:srcRect l="22816" t="14279" r="18588" b="32680"/>
          <a:stretch>
            <a:fillRect/>
          </a:stretch>
        </p:blipFill>
        <p:spPr bwMode="auto">
          <a:xfrm>
            <a:off x="6448222" y="2507823"/>
            <a:ext cx="5743778" cy="292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658071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7585" y="-17585"/>
            <a:ext cx="2026025" cy="161364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3391" y="1711385"/>
            <a:ext cx="8058610" cy="4685181"/>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rcRect l="24433" r="27298"/>
          <a:stretch>
            <a:fillRect/>
          </a:stretch>
        </p:blipFill>
        <p:spPr>
          <a:xfrm>
            <a:off x="890953" y="1596062"/>
            <a:ext cx="3242438" cy="3786554"/>
          </a:xfrm>
          <a:prstGeom prst="rect">
            <a:avLst/>
          </a:prstGeom>
        </p:spPr>
      </p:pic>
      <p:sp>
        <p:nvSpPr>
          <p:cNvPr id="2" name="TextBox 1"/>
          <p:cNvSpPr txBox="1"/>
          <p:nvPr/>
        </p:nvSpPr>
        <p:spPr>
          <a:xfrm>
            <a:off x="3274172" y="327573"/>
            <a:ext cx="7104624" cy="923330"/>
          </a:xfrm>
          <a:prstGeom prst="rect">
            <a:avLst/>
          </a:prstGeom>
          <a:noFill/>
        </p:spPr>
        <p:txBody>
          <a:bodyPr wrap="square" rtlCol="0">
            <a:spAutoFit/>
          </a:bodyPr>
          <a:lstStyle/>
          <a:p>
            <a:r>
              <a:rPr lang="es-MX" sz="5400" b="1" noProof="0" dirty="0">
                <a:solidFill>
                  <a:srgbClr val="000000"/>
                </a:solidFill>
                <a:latin typeface="Marvin Round" panose="02000000000000000000" pitchFamily="2" charset="0"/>
                <a:ea typeface="Tahoma"/>
                <a:cs typeface="Tahoma"/>
              </a:rPr>
              <a:t>El autocuidado</a:t>
            </a:r>
            <a:endParaRPr lang="es-MX" sz="5400" b="1" i="0" strike="noStrike" cap="none" spc="0" baseline="0" noProof="0" dirty="0">
              <a:solidFill>
                <a:srgbClr val="000000"/>
              </a:solidFill>
              <a:effectLst/>
              <a:latin typeface="Marvin Round" panose="02000000000000000000" pitchFamily="2" charset="0"/>
              <a:ea typeface="Tahoma"/>
              <a:cs typeface="Tahoma"/>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rcRect l="1243" t="48376" r="75438"/>
          <a:stretch>
            <a:fillRect/>
          </a:stretch>
        </p:blipFill>
        <p:spPr>
          <a:xfrm>
            <a:off x="1750171" y="4956148"/>
            <a:ext cx="1524001" cy="1901852"/>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2"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noProof="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70415055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sp>
        <p:nvSpPr>
          <p:cNvPr id="10" name="TextBox 9"/>
          <p:cNvSpPr txBox="1"/>
          <p:nvPr/>
        </p:nvSpPr>
        <p:spPr>
          <a:xfrm>
            <a:off x="7821527" y="1125602"/>
            <a:ext cx="4369548" cy="944880"/>
          </a:xfrm>
          <a:prstGeom prst="rect">
            <a:avLst/>
          </a:prstGeom>
          <a:noFill/>
        </p:spPr>
        <p:txBody>
          <a:bodyPr wrap="square" rtlCol="0">
            <a:spAutoFit/>
          </a:bodyPr>
          <a:lstStyle/>
          <a:p>
            <a:r>
              <a:rPr lang="es-MX" sz="2800" b="0" i="0" strike="noStrike" cap="none" spc="0" baseline="0" noProof="0" dirty="0">
                <a:solidFill>
                  <a:srgbClr val="000000"/>
                </a:solidFill>
                <a:effectLst/>
                <a:latin typeface="Tahoma"/>
                <a:ea typeface="Tahoma"/>
                <a:cs typeface="Tahoma"/>
              </a:rPr>
              <a:t>Al pendiente de los sentimientos</a:t>
            </a:r>
          </a:p>
        </p:txBody>
      </p:sp>
      <p:sp>
        <p:nvSpPr>
          <p:cNvPr id="11" name="TextBox 10"/>
          <p:cNvSpPr txBox="1"/>
          <p:nvPr/>
        </p:nvSpPr>
        <p:spPr>
          <a:xfrm>
            <a:off x="3823046" y="2361612"/>
            <a:ext cx="5639956" cy="518160"/>
          </a:xfrm>
          <a:prstGeom prst="rect">
            <a:avLst/>
          </a:prstGeom>
          <a:noFill/>
        </p:spPr>
        <p:txBody>
          <a:bodyPr wrap="square" rtlCol="0">
            <a:spAutoFit/>
          </a:bodyPr>
          <a:lstStyle/>
          <a:p>
            <a:r>
              <a:rPr lang="es-MX" sz="2800" b="0" i="0" strike="noStrike" cap="none" spc="0" baseline="0" noProof="0" dirty="0">
                <a:solidFill>
                  <a:srgbClr val="000000"/>
                </a:solidFill>
                <a:effectLst/>
                <a:latin typeface="Tahoma"/>
                <a:ea typeface="Tahoma"/>
                <a:cs typeface="Tahoma"/>
              </a:rPr>
              <a:t>Hablar sobre los sentimientos</a:t>
            </a:r>
          </a:p>
        </p:txBody>
      </p:sp>
      <p:sp>
        <p:nvSpPr>
          <p:cNvPr id="12" name="TextBox 11"/>
          <p:cNvSpPr txBox="1"/>
          <p:nvPr/>
        </p:nvSpPr>
        <p:spPr>
          <a:xfrm>
            <a:off x="5030662" y="4829309"/>
            <a:ext cx="5367372" cy="523220"/>
          </a:xfrm>
          <a:prstGeom prst="rect">
            <a:avLst/>
          </a:prstGeom>
          <a:noFill/>
        </p:spPr>
        <p:txBody>
          <a:bodyPr wrap="square" rtlCol="0">
            <a:spAutoFit/>
          </a:bodyPr>
          <a:lstStyle/>
          <a:p>
            <a:r>
              <a:rPr lang="es-MX" sz="2800" b="0" i="0" strike="noStrike" cap="none" spc="0" baseline="0" noProof="0" dirty="0">
                <a:solidFill>
                  <a:srgbClr val="000000"/>
                </a:solidFill>
                <a:effectLst/>
                <a:latin typeface="Tahoma"/>
                <a:ea typeface="Tahoma"/>
                <a:cs typeface="Tahoma"/>
              </a:rPr>
              <a:t>Práctica de Declaraciones “yo”</a:t>
            </a:r>
          </a:p>
        </p:txBody>
      </p:sp>
      <p:sp>
        <p:nvSpPr>
          <p:cNvPr id="14" name="TextBox 13"/>
          <p:cNvSpPr txBox="1"/>
          <p:nvPr/>
        </p:nvSpPr>
        <p:spPr>
          <a:xfrm>
            <a:off x="8552759" y="5486058"/>
            <a:ext cx="3505232" cy="944880"/>
          </a:xfrm>
          <a:prstGeom prst="rect">
            <a:avLst/>
          </a:prstGeom>
          <a:noFill/>
        </p:spPr>
        <p:txBody>
          <a:bodyPr wrap="square" rtlCol="0">
            <a:spAutoFit/>
          </a:bodyPr>
          <a:lstStyle/>
          <a:p>
            <a:pPr algn="ctr"/>
            <a:r>
              <a:rPr lang="es-MX" sz="2800" b="0" i="0" strike="noStrike" cap="none" spc="0" baseline="0" noProof="0" dirty="0">
                <a:solidFill>
                  <a:srgbClr val="000000"/>
                </a:solidFill>
                <a:effectLst/>
                <a:latin typeface="Tahoma"/>
                <a:ea typeface="Tahoma"/>
                <a:cs typeface="Tahoma"/>
              </a:rPr>
              <a:t>Hoja de trabajo sobre sentimientos</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rcRect r="74451" b="52831"/>
          <a:stretch>
            <a:fillRect/>
          </a:stretch>
        </p:blipFill>
        <p:spPr>
          <a:xfrm>
            <a:off x="6497947" y="844526"/>
            <a:ext cx="1368835" cy="1424504"/>
          </a:xfrm>
          <a:prstGeom prst="rect">
            <a:avLst/>
          </a:prstGeom>
        </p:spPr>
      </p:pic>
      <p:sp>
        <p:nvSpPr>
          <p:cNvPr id="15" name="TextBox 14"/>
          <p:cNvSpPr txBox="1"/>
          <p:nvPr/>
        </p:nvSpPr>
        <p:spPr>
          <a:xfrm>
            <a:off x="4265919" y="3566151"/>
            <a:ext cx="4476692" cy="523220"/>
          </a:xfrm>
          <a:prstGeom prst="rect">
            <a:avLst/>
          </a:prstGeom>
          <a:noFill/>
        </p:spPr>
        <p:txBody>
          <a:bodyPr wrap="square" rtlCol="0">
            <a:spAutoFit/>
          </a:bodyPr>
          <a:lstStyle/>
          <a:p>
            <a:r>
              <a:rPr lang="es-MX" sz="2800" b="0" i="0" strike="noStrike" cap="none" spc="0" baseline="0" noProof="0" dirty="0">
                <a:solidFill>
                  <a:srgbClr val="000000"/>
                </a:solidFill>
                <a:effectLst/>
                <a:latin typeface="Tahoma"/>
                <a:ea typeface="Tahoma"/>
                <a:cs typeface="Tahoma"/>
              </a:rPr>
              <a:t>Descanso para el cerebro</a:t>
            </a:r>
          </a:p>
        </p:txBody>
      </p:sp>
      <p:pic>
        <p:nvPicPr>
          <p:cNvPr id="16" name="Picture 15"/>
          <p:cNvPicPr>
            <a:picLocks noChangeAspect="1"/>
          </p:cNvPicPr>
          <p:nvPr/>
        </p:nvPicPr>
        <p:blipFill>
          <a:blip r:embed="rId5"/>
          <a:stretch>
            <a:fillRect/>
          </a:stretch>
        </p:blipFill>
        <p:spPr>
          <a:xfrm>
            <a:off x="2452554" y="3174233"/>
            <a:ext cx="1813365" cy="1269928"/>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rcRect r="51276"/>
          <a:stretch>
            <a:fillRect/>
          </a:stretch>
        </p:blipFill>
        <p:spPr>
          <a:xfrm>
            <a:off x="2261687" y="1683547"/>
            <a:ext cx="1416281" cy="1638483"/>
          </a:xfrm>
          <a:prstGeom prst="rect">
            <a:avLst/>
          </a:prstGeom>
        </p:spPr>
      </p:pic>
      <p:grpSp>
        <p:nvGrpSpPr>
          <p:cNvPr id="2" name="Group 1"/>
          <p:cNvGrpSpPr/>
          <p:nvPr/>
        </p:nvGrpSpPr>
        <p:grpSpPr>
          <a:xfrm>
            <a:off x="6497947" y="5445989"/>
            <a:ext cx="2244664" cy="1030238"/>
            <a:chOff x="-6658402" y="4089371"/>
            <a:chExt cx="4998891" cy="2293397"/>
          </a:xfrm>
        </p:grpSpPr>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rcRect l="25212" r="51426" b="51437"/>
            <a:stretch>
              <a:fillRect/>
            </a:stretch>
          </p:blipFill>
          <p:spPr>
            <a:xfrm>
              <a:off x="-4978423" y="4089371"/>
              <a:ext cx="1689838" cy="1980091"/>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rcRect l="1243" t="48376" r="75438"/>
            <a:stretch>
              <a:fillRect/>
            </a:stretch>
          </p:blipFill>
          <p:spPr>
            <a:xfrm>
              <a:off x="-6658402" y="4322292"/>
              <a:ext cx="1651110" cy="2060476"/>
            </a:xfrm>
            <a:prstGeom prst="rect">
              <a:avLst/>
            </a:prstGeom>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rcRect l="48272" r="27305" b="51437"/>
            <a:stretch>
              <a:fillRect/>
            </a:stretch>
          </p:blipFill>
          <p:spPr>
            <a:xfrm>
              <a:off x="-3395774" y="4089371"/>
              <a:ext cx="1736263" cy="1946031"/>
            </a:xfrm>
            <a:prstGeom prst="rect">
              <a:avLst/>
            </a:prstGeom>
          </p:spPr>
        </p:pic>
      </p:grpSp>
      <p:pic>
        <p:nvPicPr>
          <p:cNvPr id="23" name="Picture 22"/>
          <p:cNvPicPr>
            <a:picLocks noChangeAspect="1"/>
          </p:cNvPicPr>
          <p:nvPr/>
        </p:nvPicPr>
        <p:blipFill>
          <a:blip r:embed="rId10">
            <a:extLst>
              <a:ext uri="{28A0092B-C50C-407E-A947-70E740481C1C}">
                <a14:useLocalDpi xmlns:a14="http://schemas.microsoft.com/office/drawing/2010/main" val="0"/>
              </a:ext>
            </a:extLst>
          </a:blip>
          <a:srcRect l="67315" t="67058" r="20748" b="14772"/>
          <a:stretch>
            <a:fillRect/>
          </a:stretch>
        </p:blipFill>
        <p:spPr>
          <a:xfrm>
            <a:off x="1375335" y="1004046"/>
            <a:ext cx="1452282" cy="1246094"/>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rcRect l="67315" t="67058" r="20748" b="14772"/>
          <a:stretch>
            <a:fillRect/>
          </a:stretch>
        </p:blipFill>
        <p:spPr>
          <a:xfrm>
            <a:off x="1377423" y="2058318"/>
            <a:ext cx="1452282" cy="1246094"/>
          </a:xfrm>
          <a:prstGeom prst="rect">
            <a:avLst/>
          </a:prstGeom>
        </p:spPr>
      </p:pic>
      <p:pic>
        <p:nvPicPr>
          <p:cNvPr id="25" name="Picture 24"/>
          <p:cNvPicPr>
            <a:picLocks noChangeAspect="1"/>
          </p:cNvPicPr>
          <p:nvPr/>
        </p:nvPicPr>
        <p:blipFill>
          <a:blip r:embed="rId10">
            <a:extLst>
              <a:ext uri="{28A0092B-C50C-407E-A947-70E740481C1C}">
                <a14:useLocalDpi xmlns:a14="http://schemas.microsoft.com/office/drawing/2010/main" val="0"/>
              </a:ext>
            </a:extLst>
          </a:blip>
          <a:srcRect l="67315" t="67058" r="20748" b="14772"/>
          <a:stretch>
            <a:fillRect/>
          </a:stretch>
        </p:blipFill>
        <p:spPr>
          <a:xfrm>
            <a:off x="1402475" y="3110502"/>
            <a:ext cx="1452282" cy="1246094"/>
          </a:xfrm>
          <a:prstGeom prst="rect">
            <a:avLst/>
          </a:prstGeom>
        </p:spPr>
      </p:pic>
      <p:pic>
        <p:nvPicPr>
          <p:cNvPr id="26" name="Picture 25"/>
          <p:cNvPicPr>
            <a:picLocks noChangeAspect="1"/>
          </p:cNvPicPr>
          <p:nvPr/>
        </p:nvPicPr>
        <p:blipFill>
          <a:blip r:embed="rId10">
            <a:extLst>
              <a:ext uri="{28A0092B-C50C-407E-A947-70E740481C1C}">
                <a14:useLocalDpi xmlns:a14="http://schemas.microsoft.com/office/drawing/2010/main" val="0"/>
              </a:ext>
            </a:extLst>
          </a:blip>
          <a:srcRect l="67315" t="67058" r="20748" b="14772"/>
          <a:stretch>
            <a:fillRect/>
          </a:stretch>
        </p:blipFill>
        <p:spPr>
          <a:xfrm>
            <a:off x="1442141" y="4177300"/>
            <a:ext cx="1452282" cy="1246094"/>
          </a:xfrm>
          <a:prstGeom prst="rect">
            <a:avLst/>
          </a:prstGeom>
        </p:spPr>
      </p:pic>
      <p:pic>
        <p:nvPicPr>
          <p:cNvPr id="28" name="Picture 27"/>
          <p:cNvPicPr>
            <a:picLocks noChangeAspect="1"/>
          </p:cNvPicPr>
          <p:nvPr/>
        </p:nvPicPr>
        <p:blipFill>
          <a:blip r:embed="rId11">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29"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noProof="0" dirty="0">
                <a:solidFill>
                  <a:srgbClr val="000000"/>
                </a:solidFill>
                <a:effectLst/>
                <a:latin typeface="Verdana"/>
                <a:ea typeface="Verdana"/>
                <a:cs typeface="Verdana"/>
              </a:rPr>
              <a:t>© 2023 Programa de Servicios de SAFE para Personas con Discapacidades</a:t>
            </a:r>
          </a:p>
        </p:txBody>
      </p:sp>
      <p:grpSp>
        <p:nvGrpSpPr>
          <p:cNvPr id="22" name="Group 21"/>
          <p:cNvGrpSpPr/>
          <p:nvPr/>
        </p:nvGrpSpPr>
        <p:grpSpPr>
          <a:xfrm>
            <a:off x="1877214" y="274635"/>
            <a:ext cx="4620731" cy="646331"/>
            <a:chOff x="2143432" y="259759"/>
            <a:chExt cx="3645245" cy="646331"/>
          </a:xfrm>
        </p:grpSpPr>
        <p:sp>
          <p:nvSpPr>
            <p:cNvPr id="27" name="Rectangle 26"/>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30" name="TextBox 29"/>
            <p:cNvSpPr txBox="1"/>
            <p:nvPr/>
          </p:nvSpPr>
          <p:spPr>
            <a:xfrm>
              <a:off x="2143432" y="259759"/>
              <a:ext cx="3645245" cy="646331"/>
            </a:xfrm>
            <a:prstGeom prst="rect">
              <a:avLst/>
            </a:prstGeom>
            <a:noFill/>
          </p:spPr>
          <p:txBody>
            <a:bodyPr wrap="square" rtlCol="0">
              <a:spAutoFit/>
            </a:bodyPr>
            <a:lstStyle/>
            <a:p>
              <a:r>
                <a:rPr lang="es-MX" sz="3600" b="0" i="0" strike="noStrike" cap="none" spc="0" baseline="0" noProof="0" dirty="0">
                  <a:solidFill>
                    <a:srgbClr val="000000"/>
                  </a:solidFill>
                  <a:effectLst/>
                  <a:latin typeface="Marvin Round" panose="02000000000000000000" pitchFamily="2" charset="0"/>
                  <a:ea typeface="Open Sans Extrabold"/>
                  <a:cs typeface="Open Sans Extrabold"/>
                </a:rPr>
                <a:t>La clase de hoy</a:t>
              </a:r>
            </a:p>
          </p:txBody>
        </p:sp>
      </p:grpSp>
      <p:pic>
        <p:nvPicPr>
          <p:cNvPr id="32" name="Picture 3" descr="e376e028-44a7-4a4f-8dd1-06661b34c7d9@namprd16"/>
          <p:cNvPicPr>
            <a:picLocks noChangeAspect="1" noChangeArrowheads="1"/>
          </p:cNvPicPr>
          <p:nvPr/>
        </p:nvPicPr>
        <p:blipFill>
          <a:blip r:embed="rId12" cstate="print">
            <a:extLst>
              <a:ext uri="{28A0092B-C50C-407E-A947-70E740481C1C}">
                <a14:useLocalDpi xmlns:a14="http://schemas.microsoft.com/office/drawing/2010/main" val="0"/>
              </a:ext>
            </a:extLst>
          </a:blip>
          <a:srcRect l="22816" t="14279" r="18588" b="32680"/>
          <a:stretch>
            <a:fillRect/>
          </a:stretch>
        </p:blipFill>
        <p:spPr bwMode="auto">
          <a:xfrm>
            <a:off x="2555882" y="4453562"/>
            <a:ext cx="2534330" cy="1290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267989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156"/>
            <a:ext cx="12173259" cy="6858000"/>
          </a:xfrm>
          <a:prstGeom prst="rect">
            <a:avLst/>
          </a:prstGeom>
        </p:spPr>
      </p:pic>
      <p:grpSp>
        <p:nvGrpSpPr>
          <p:cNvPr id="35" name="Group 34"/>
          <p:cNvGrpSpPr/>
          <p:nvPr/>
        </p:nvGrpSpPr>
        <p:grpSpPr>
          <a:xfrm>
            <a:off x="22860" y="3334700"/>
            <a:ext cx="1580866" cy="1831271"/>
            <a:chOff x="22860" y="3128960"/>
            <a:chExt cx="1580866" cy="1831271"/>
          </a:xfrm>
        </p:grpSpPr>
        <p:sp>
          <p:nvSpPr>
            <p:cNvPr id="17" name="TextBox 16"/>
            <p:cNvSpPr txBox="1"/>
            <p:nvPr/>
          </p:nvSpPr>
          <p:spPr>
            <a:xfrm>
              <a:off x="22860" y="3128960"/>
              <a:ext cx="1580866" cy="1831271"/>
            </a:xfrm>
            <a:prstGeom prst="rect">
              <a:avLst/>
            </a:prstGeom>
            <a:solidFill>
              <a:schemeClr val="bg1"/>
            </a:solidFill>
            <a:ln>
              <a:solidFill>
                <a:schemeClr val="tx1"/>
              </a:solidFill>
            </a:ln>
          </p:spPr>
          <p:txBody>
            <a:bodyPr wrap="square" rtlCol="0">
              <a:spAutoFit/>
            </a:bodyPr>
            <a:lstStyle/>
            <a:p>
              <a:endParaRPr lang="es-MX" noProof="0" dirty="0"/>
            </a:p>
            <a:p>
              <a:endParaRPr lang="es-MX" noProof="0" dirty="0"/>
            </a:p>
            <a:p>
              <a:endParaRPr lang="es-MX" noProof="0" dirty="0"/>
            </a:p>
            <a:p>
              <a:endParaRPr lang="es-MX" noProof="0" dirty="0"/>
            </a:p>
            <a:p>
              <a:pPr algn="ctr">
                <a:spcBef>
                  <a:spcPts val="600"/>
                </a:spcBef>
              </a:pPr>
              <a:r>
                <a:rPr lang="es-MX" b="1" noProof="0" dirty="0">
                  <a:latin typeface="Tahoma" panose="020B0604030504040204" pitchFamily="34" charset="0"/>
                  <a:ea typeface="Tahoma" panose="020B0604030504040204" pitchFamily="34" charset="0"/>
                  <a:cs typeface="Tahoma" panose="020B0604030504040204" pitchFamily="34" charset="0"/>
                </a:rPr>
                <a:t>Yo ne</a:t>
              </a:r>
              <a:r>
                <a:rPr lang="es-MX" sz="1800" b="1" i="0" strike="noStrike" cap="none" spc="0" baseline="0" noProof="0" dirty="0">
                  <a:solidFill>
                    <a:srgbClr val="000000"/>
                  </a:solidFill>
                  <a:effectLst/>
                  <a:latin typeface="Tahoma"/>
                  <a:ea typeface="Tahoma"/>
                  <a:cs typeface="Tahoma"/>
                </a:rPr>
                <a:t>cesito ayuda</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617" y="3283142"/>
              <a:ext cx="1391510" cy="1186668"/>
            </a:xfrm>
            <a:prstGeom prst="rect">
              <a:avLst/>
            </a:prstGeom>
          </p:spPr>
        </p:pic>
      </p:grpSp>
      <p:grpSp>
        <p:nvGrpSpPr>
          <p:cNvPr id="38" name="Group 37"/>
          <p:cNvGrpSpPr/>
          <p:nvPr/>
        </p:nvGrpSpPr>
        <p:grpSpPr>
          <a:xfrm>
            <a:off x="22860" y="2037955"/>
            <a:ext cx="1579013" cy="1288137"/>
            <a:chOff x="22860" y="1832215"/>
            <a:chExt cx="1579013" cy="1288137"/>
          </a:xfrm>
        </p:grpSpPr>
        <p:sp>
          <p:nvSpPr>
            <p:cNvPr id="14" name="TextBox 13"/>
            <p:cNvSpPr txBox="1"/>
            <p:nvPr/>
          </p:nvSpPr>
          <p:spPr>
            <a:xfrm>
              <a:off x="22860" y="1843079"/>
              <a:ext cx="1579013" cy="1264920"/>
            </a:xfrm>
            <a:prstGeom prst="rect">
              <a:avLst/>
            </a:prstGeom>
            <a:solidFill>
              <a:schemeClr val="bg1"/>
            </a:solidFill>
            <a:ln>
              <a:solidFill>
                <a:schemeClr val="tx1"/>
              </a:solidFill>
            </a:ln>
          </p:spPr>
          <p:txBody>
            <a:bodyPr wrap="square" rtlCol="0">
              <a:spAutoFit/>
            </a:bodyPr>
            <a:lstStyle/>
            <a:p>
              <a:endParaRPr lang="es-MX" noProof="0" dirty="0"/>
            </a:p>
            <a:p>
              <a:endParaRPr lang="es-MX" noProof="0" dirty="0"/>
            </a:p>
            <a:p>
              <a:endParaRPr lang="es-MX" noProof="0" dirty="0"/>
            </a:p>
            <a:p>
              <a:pPr algn="ctr">
                <a:spcBef>
                  <a:spcPts val="600"/>
                </a:spcBef>
              </a:pPr>
              <a:r>
                <a:rPr lang="es-MX" sz="1800" b="1" i="0" strike="noStrike" cap="none" spc="0" baseline="0" noProof="0" dirty="0">
                  <a:solidFill>
                    <a:srgbClr val="000000"/>
                  </a:solidFill>
                  <a:effectLst/>
                  <a:latin typeface="Tahoma"/>
                  <a:ea typeface="Tahoma"/>
                  <a:cs typeface="Tahoma"/>
                </a:rPr>
                <a:t>Sí</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746" y="1832215"/>
              <a:ext cx="1160032" cy="989266"/>
            </a:xfrm>
            <a:prstGeom prst="rect">
              <a:avLst/>
            </a:prstGeom>
          </p:spPr>
        </p:pic>
      </p:grpSp>
      <p:grpSp>
        <p:nvGrpSpPr>
          <p:cNvPr id="37" name="Group 36"/>
          <p:cNvGrpSpPr/>
          <p:nvPr/>
        </p:nvGrpSpPr>
        <p:grpSpPr>
          <a:xfrm>
            <a:off x="1610201" y="2048819"/>
            <a:ext cx="1542342" cy="1286794"/>
            <a:chOff x="1655921" y="1843079"/>
            <a:chExt cx="1552076" cy="1286794"/>
          </a:xfrm>
        </p:grpSpPr>
        <p:sp>
          <p:nvSpPr>
            <p:cNvPr id="15" name="TextBox 14"/>
            <p:cNvSpPr txBox="1"/>
            <p:nvPr/>
          </p:nvSpPr>
          <p:spPr>
            <a:xfrm>
              <a:off x="1655921" y="1852600"/>
              <a:ext cx="1552076" cy="1264920"/>
            </a:xfrm>
            <a:prstGeom prst="rect">
              <a:avLst/>
            </a:prstGeom>
            <a:solidFill>
              <a:schemeClr val="bg1"/>
            </a:solidFill>
            <a:ln>
              <a:solidFill>
                <a:schemeClr val="tx1"/>
              </a:solidFill>
            </a:ln>
          </p:spPr>
          <p:txBody>
            <a:bodyPr wrap="square" rtlCol="0">
              <a:spAutoFit/>
            </a:bodyPr>
            <a:lstStyle/>
            <a:p>
              <a:endParaRPr lang="es-MX" noProof="0" dirty="0"/>
            </a:p>
            <a:p>
              <a:endParaRPr lang="es-MX" noProof="0" dirty="0"/>
            </a:p>
            <a:p>
              <a:endParaRPr lang="es-MX" noProof="0" dirty="0"/>
            </a:p>
            <a:p>
              <a:pPr algn="ctr">
                <a:spcBef>
                  <a:spcPts val="600"/>
                </a:spcBef>
              </a:pPr>
              <a:r>
                <a:rPr lang="es-MX" sz="1800" b="1" i="0" strike="noStrike" cap="none" spc="0" baseline="0" noProof="0" dirty="0">
                  <a:solidFill>
                    <a:srgbClr val="000000"/>
                  </a:solidFill>
                  <a:effectLst/>
                  <a:latin typeface="Tahoma"/>
                  <a:ea typeface="Tahoma"/>
                  <a:cs typeface="Tahoma"/>
                </a:rPr>
                <a:t>No</a:t>
              </a: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42202" y="1843079"/>
              <a:ext cx="1160032" cy="989266"/>
            </a:xfrm>
            <a:prstGeom prst="rect">
              <a:avLst/>
            </a:prstGeom>
          </p:spPr>
        </p:pic>
      </p:grpSp>
      <p:grpSp>
        <p:nvGrpSpPr>
          <p:cNvPr id="33" name="Group 32"/>
          <p:cNvGrpSpPr/>
          <p:nvPr/>
        </p:nvGrpSpPr>
        <p:grpSpPr>
          <a:xfrm>
            <a:off x="1609493" y="5176829"/>
            <a:ext cx="1543050" cy="1631216"/>
            <a:chOff x="1655213" y="4971089"/>
            <a:chExt cx="1543050" cy="1631216"/>
          </a:xfrm>
        </p:grpSpPr>
        <p:sp>
          <p:nvSpPr>
            <p:cNvPr id="32" name="TextBox 31"/>
            <p:cNvSpPr txBox="1"/>
            <p:nvPr/>
          </p:nvSpPr>
          <p:spPr>
            <a:xfrm>
              <a:off x="1655213" y="4971088"/>
              <a:ext cx="1543050" cy="1889760"/>
            </a:xfrm>
            <a:prstGeom prst="rect">
              <a:avLst/>
            </a:prstGeom>
            <a:solidFill>
              <a:schemeClr val="bg1"/>
            </a:solidFill>
            <a:ln>
              <a:solidFill>
                <a:schemeClr val="tx1"/>
              </a:solidFill>
            </a:ln>
          </p:spPr>
          <p:txBody>
            <a:bodyPr wrap="square" rtlCol="0">
              <a:spAutoFit/>
            </a:bodyPr>
            <a:lstStyle/>
            <a:p>
              <a:endParaRPr lang="es-MX" noProof="0" dirty="0"/>
            </a:p>
            <a:p>
              <a:endParaRPr lang="es-MX" noProof="0" dirty="0"/>
            </a:p>
            <a:p>
              <a:endParaRPr lang="es-MX" noProof="0" dirty="0"/>
            </a:p>
            <a:p>
              <a:pPr algn="ctr">
                <a:spcBef>
                  <a:spcPts val="600"/>
                </a:spcBef>
              </a:pPr>
              <a:endParaRPr lang="es-MX" b="1" noProof="0"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s-MX" sz="1800" b="1" i="0" strike="noStrike" cap="none" spc="0" baseline="0" noProof="0" dirty="0">
                  <a:solidFill>
                    <a:srgbClr val="000000"/>
                  </a:solidFill>
                  <a:effectLst/>
                  <a:latin typeface="Tahoma"/>
                  <a:ea typeface="Tahoma"/>
                  <a:cs typeface="Tahoma"/>
                </a:rPr>
                <a:t>Persona adulta</a:t>
              </a:r>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28068" y="5059116"/>
              <a:ext cx="1402992" cy="1196460"/>
            </a:xfrm>
            <a:prstGeom prst="rect">
              <a:avLst/>
            </a:prstGeom>
          </p:spPr>
        </p:pic>
      </p:grpSp>
      <p:grpSp>
        <p:nvGrpSpPr>
          <p:cNvPr id="34" name="Group 33"/>
          <p:cNvGrpSpPr/>
          <p:nvPr/>
        </p:nvGrpSpPr>
        <p:grpSpPr>
          <a:xfrm>
            <a:off x="26670" y="5173019"/>
            <a:ext cx="1579013" cy="1631216"/>
            <a:chOff x="38100" y="4967279"/>
            <a:chExt cx="1579013" cy="1631216"/>
          </a:xfrm>
        </p:grpSpPr>
        <p:sp>
          <p:nvSpPr>
            <p:cNvPr id="31" name="TextBox 30"/>
            <p:cNvSpPr txBox="1"/>
            <p:nvPr/>
          </p:nvSpPr>
          <p:spPr>
            <a:xfrm>
              <a:off x="38100" y="4967279"/>
              <a:ext cx="1579013" cy="1615440"/>
            </a:xfrm>
            <a:prstGeom prst="rect">
              <a:avLst/>
            </a:prstGeom>
            <a:solidFill>
              <a:schemeClr val="bg1"/>
            </a:solidFill>
            <a:ln>
              <a:solidFill>
                <a:schemeClr val="tx1"/>
              </a:solidFill>
            </a:ln>
          </p:spPr>
          <p:txBody>
            <a:bodyPr wrap="square" rtlCol="0">
              <a:spAutoFit/>
            </a:bodyPr>
            <a:lstStyle/>
            <a:p>
              <a:endParaRPr lang="es-MX" noProof="0" dirty="0"/>
            </a:p>
            <a:p>
              <a:endParaRPr lang="es-MX" noProof="0" dirty="0"/>
            </a:p>
            <a:p>
              <a:endParaRPr lang="es-MX" noProof="0" dirty="0"/>
            </a:p>
            <a:p>
              <a:pPr algn="ctr">
                <a:spcBef>
                  <a:spcPts val="600"/>
                </a:spcBef>
              </a:pPr>
              <a:endParaRPr lang="es-MX" b="1" noProof="0"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s-MX" sz="1800" b="1" i="0" strike="noStrike" cap="none" spc="0" baseline="0" noProof="0" dirty="0">
                  <a:solidFill>
                    <a:srgbClr val="000000"/>
                  </a:solidFill>
                  <a:effectLst/>
                  <a:latin typeface="Tahoma"/>
                  <a:ea typeface="Tahoma"/>
                  <a:cs typeface="Tahoma"/>
                </a:rPr>
                <a:t>Confianza</a:t>
              </a:r>
            </a:p>
          </p:txBody>
        </p: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704" y="5108954"/>
              <a:ext cx="1443133" cy="1230692"/>
            </a:xfrm>
            <a:prstGeom prst="rect">
              <a:avLst/>
            </a:prstGeom>
          </p:spPr>
        </p:pic>
      </p:grpSp>
      <p:sp>
        <p:nvSpPr>
          <p:cNvPr id="12" name="Rectangle 11"/>
          <p:cNvSpPr/>
          <p:nvPr/>
        </p:nvSpPr>
        <p:spPr>
          <a:xfrm>
            <a:off x="3384714" y="1154431"/>
            <a:ext cx="8719658" cy="3817364"/>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grpSp>
        <p:nvGrpSpPr>
          <p:cNvPr id="36" name="Group 35"/>
          <p:cNvGrpSpPr/>
          <p:nvPr/>
        </p:nvGrpSpPr>
        <p:grpSpPr>
          <a:xfrm>
            <a:off x="1616050" y="3329933"/>
            <a:ext cx="1536494" cy="1831271"/>
            <a:chOff x="1661769" y="3124193"/>
            <a:chExt cx="1554555" cy="1831271"/>
          </a:xfrm>
        </p:grpSpPr>
        <p:sp>
          <p:nvSpPr>
            <p:cNvPr id="18" name="TextBox 17"/>
            <p:cNvSpPr txBox="1"/>
            <p:nvPr/>
          </p:nvSpPr>
          <p:spPr>
            <a:xfrm>
              <a:off x="1661769" y="3124193"/>
              <a:ext cx="1554555" cy="1813560"/>
            </a:xfrm>
            <a:prstGeom prst="rect">
              <a:avLst/>
            </a:prstGeom>
            <a:solidFill>
              <a:schemeClr val="bg1"/>
            </a:solidFill>
            <a:ln>
              <a:solidFill>
                <a:schemeClr val="tx1"/>
              </a:solidFill>
            </a:ln>
          </p:spPr>
          <p:txBody>
            <a:bodyPr wrap="square" rtlCol="0">
              <a:spAutoFit/>
            </a:bodyPr>
            <a:lstStyle/>
            <a:p>
              <a:endParaRPr lang="es-MX" noProof="0" dirty="0"/>
            </a:p>
            <a:p>
              <a:endParaRPr lang="es-MX" noProof="0" dirty="0"/>
            </a:p>
            <a:p>
              <a:endParaRPr lang="es-MX" noProof="0" dirty="0"/>
            </a:p>
            <a:p>
              <a:endParaRPr lang="es-MX" noProof="0" dirty="0"/>
            </a:p>
            <a:p>
              <a:pPr algn="ctr">
                <a:spcBef>
                  <a:spcPts val="600"/>
                </a:spcBef>
              </a:pPr>
              <a:r>
                <a:rPr lang="es-MX" sz="1800" b="1" i="0" strike="noStrike" cap="none" spc="0" baseline="0" noProof="0" dirty="0">
                  <a:solidFill>
                    <a:srgbClr val="000000"/>
                  </a:solidFill>
                  <a:effectLst/>
                  <a:latin typeface="Tahoma"/>
                  <a:ea typeface="Tahoma"/>
                  <a:cs typeface="Tahoma"/>
                </a:rPr>
                <a:t>Tengo una pregunta</a:t>
              </a:r>
            </a:p>
          </p:txBody>
        </p:sp>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83545" y="3165910"/>
              <a:ext cx="1424452" cy="1214761"/>
            </a:xfrm>
            <a:prstGeom prst="rect">
              <a:avLst/>
            </a:prstGeom>
          </p:spPr>
        </p:pic>
      </p:grpSp>
      <p:grpSp>
        <p:nvGrpSpPr>
          <p:cNvPr id="30" name="Group 29"/>
          <p:cNvGrpSpPr/>
          <p:nvPr/>
        </p:nvGrpSpPr>
        <p:grpSpPr>
          <a:xfrm>
            <a:off x="3154897" y="5143494"/>
            <a:ext cx="1914626" cy="1822325"/>
            <a:chOff x="3257767" y="5209370"/>
            <a:chExt cx="1914626" cy="1685514"/>
          </a:xfrm>
        </p:grpSpPr>
        <p:sp>
          <p:nvSpPr>
            <p:cNvPr id="19" name="TextBox 18"/>
            <p:cNvSpPr txBox="1"/>
            <p:nvPr/>
          </p:nvSpPr>
          <p:spPr>
            <a:xfrm>
              <a:off x="3257767" y="5209370"/>
              <a:ext cx="1914626" cy="1685514"/>
            </a:xfrm>
            <a:prstGeom prst="rect">
              <a:avLst/>
            </a:prstGeom>
            <a:solidFill>
              <a:schemeClr val="bg1"/>
            </a:solidFill>
            <a:ln>
              <a:solidFill>
                <a:schemeClr val="tx1"/>
              </a:solidFill>
            </a:ln>
          </p:spPr>
          <p:txBody>
            <a:bodyPr wrap="square" rtlCol="0">
              <a:spAutoFit/>
            </a:bodyPr>
            <a:lstStyle/>
            <a:p>
              <a:endParaRPr lang="es-MX" noProof="0" dirty="0"/>
            </a:p>
            <a:p>
              <a:endParaRPr lang="es-MX" noProof="0" dirty="0"/>
            </a:p>
            <a:p>
              <a:endParaRPr lang="es-MX" noProof="0" dirty="0"/>
            </a:p>
            <a:p>
              <a:endParaRPr lang="es-MX" noProof="0" dirty="0"/>
            </a:p>
            <a:p>
              <a:pPr algn="ctr">
                <a:spcBef>
                  <a:spcPts val="300"/>
                </a:spcBef>
              </a:pPr>
              <a:r>
                <a:rPr lang="es-MX" sz="1800" b="1" i="0" strike="noStrike" cap="none" spc="0" baseline="0" noProof="0" dirty="0">
                  <a:solidFill>
                    <a:srgbClr val="000000"/>
                  </a:solidFill>
                  <a:effectLst/>
                  <a:latin typeface="Tahoma"/>
                  <a:ea typeface="Tahoma"/>
                  <a:cs typeface="Tahoma"/>
                </a:rPr>
                <a:t>Tomar un descanso</a:t>
              </a:r>
            </a:p>
          </p:txBody>
        </p:sp>
        <p:pic>
          <p:nvPicPr>
            <p:cNvPr id="8" name="Picture 7"/>
            <p:cNvPicPr>
              <a:picLocks noChangeAspect="1"/>
            </p:cNvPicPr>
            <p:nvPr/>
          </p:nvPicPr>
          <p:blipFill>
            <a:blip r:embed="rId10">
              <a:extLst>
                <a:ext uri="{28A0092B-C50C-407E-A947-70E740481C1C}">
                  <a14:useLocalDpi xmlns:a14="http://schemas.microsoft.com/office/drawing/2010/main" val="0"/>
                </a:ext>
              </a:extLst>
            </a:blip>
            <a:srcRect t="15162" b="14898"/>
            <a:stretch>
              <a:fillRect/>
            </a:stretch>
          </p:blipFill>
          <p:spPr>
            <a:xfrm>
              <a:off x="3352564" y="5332756"/>
              <a:ext cx="1801372" cy="1074420"/>
            </a:xfrm>
            <a:prstGeom prst="rect">
              <a:avLst/>
            </a:prstGeom>
          </p:spPr>
        </p:pic>
      </p:grpSp>
      <p:sp>
        <p:nvSpPr>
          <p:cNvPr id="60" name="Rectangle 59"/>
          <p:cNvSpPr/>
          <p:nvPr/>
        </p:nvSpPr>
        <p:spPr>
          <a:xfrm>
            <a:off x="6686716" y="6690931"/>
            <a:ext cx="5388374" cy="246221"/>
          </a:xfrm>
          <a:prstGeom prst="rect">
            <a:avLst/>
          </a:prstGeom>
        </p:spPr>
        <p:txBody>
          <a:bodyPr wrap="square">
            <a:spAutoFit/>
          </a:bodyPr>
          <a:lstStyle/>
          <a:p>
            <a:r>
              <a:rPr lang="es-MX" sz="1000" b="0" i="0" strike="noStrike" cap="none" spc="0" baseline="0" noProof="0" dirty="0">
                <a:solidFill>
                  <a:srgbClr val="3D4046"/>
                </a:solidFill>
                <a:effectLst/>
                <a:latin typeface="Tahoma"/>
                <a:ea typeface="Tahoma"/>
                <a:cs typeface="Tahoma"/>
              </a:rPr>
              <a:t>Copyright © 2023 </a:t>
            </a:r>
            <a:r>
              <a:rPr lang="es-MX" sz="1000" b="0" i="0" strike="noStrike" cap="none" spc="0" baseline="0" noProof="0" dirty="0" err="1">
                <a:solidFill>
                  <a:srgbClr val="3D4046"/>
                </a:solidFill>
                <a:effectLst/>
                <a:latin typeface="Tahoma"/>
                <a:ea typeface="Tahoma"/>
                <a:cs typeface="Tahoma"/>
              </a:rPr>
              <a:t>SymbolStix</a:t>
            </a:r>
            <a:r>
              <a:rPr lang="es-MX" sz="1000" b="0" i="0" strike="noStrike" cap="none" spc="0" baseline="0" noProof="0" dirty="0">
                <a:solidFill>
                  <a:srgbClr val="3D4046"/>
                </a:solidFill>
                <a:effectLst/>
                <a:latin typeface="Tahoma"/>
                <a:ea typeface="Tahoma"/>
                <a:cs typeface="Tahoma"/>
              </a:rPr>
              <a:t>, LLC. Todos los derechos reservados. Usado con autorización.</a:t>
            </a:r>
            <a:endParaRPr lang="es-MX" sz="1000" noProof="0" dirty="0">
              <a:latin typeface="Tahoma" panose="020B0604030504040204" pitchFamily="34" charset="0"/>
              <a:ea typeface="Tahoma" panose="020B0604030504040204" pitchFamily="34" charset="0"/>
              <a:cs typeface="Tahoma" panose="020B0604030504040204" pitchFamily="34" charset="0"/>
            </a:endParaRPr>
          </a:p>
        </p:txBody>
      </p:sp>
      <p:grpSp>
        <p:nvGrpSpPr>
          <p:cNvPr id="25" name="Group 24"/>
          <p:cNvGrpSpPr/>
          <p:nvPr/>
        </p:nvGrpSpPr>
        <p:grpSpPr>
          <a:xfrm>
            <a:off x="3855987" y="1393712"/>
            <a:ext cx="1782330" cy="1554272"/>
            <a:chOff x="3855987" y="1393712"/>
            <a:chExt cx="1782330" cy="1554272"/>
          </a:xfrm>
        </p:grpSpPr>
        <p:sp>
          <p:nvSpPr>
            <p:cNvPr id="41" name="TextBox 40"/>
            <p:cNvSpPr txBox="1"/>
            <p:nvPr/>
          </p:nvSpPr>
          <p:spPr>
            <a:xfrm>
              <a:off x="3855987" y="1393712"/>
              <a:ext cx="1782330" cy="1539240"/>
            </a:xfrm>
            <a:prstGeom prst="rect">
              <a:avLst/>
            </a:prstGeom>
            <a:solidFill>
              <a:schemeClr val="bg1"/>
            </a:solidFill>
            <a:ln>
              <a:solidFill>
                <a:schemeClr val="tx1"/>
              </a:solidFill>
            </a:ln>
          </p:spPr>
          <p:txBody>
            <a:bodyPr wrap="square" rtlCol="0">
              <a:spAutoFit/>
            </a:bodyPr>
            <a:lstStyle/>
            <a:p>
              <a:endParaRPr lang="es-MX" noProof="0" dirty="0"/>
            </a:p>
            <a:p>
              <a:endParaRPr lang="es-MX" noProof="0" dirty="0"/>
            </a:p>
            <a:p>
              <a:endParaRPr lang="es-MX" noProof="0" dirty="0"/>
            </a:p>
            <a:p>
              <a:endParaRPr lang="es-MX" noProof="0" dirty="0"/>
            </a:p>
            <a:p>
              <a:pPr algn="ctr">
                <a:spcBef>
                  <a:spcPts val="600"/>
                </a:spcBef>
              </a:pPr>
              <a:r>
                <a:rPr lang="es-MX" sz="1800" b="1" i="0" strike="noStrike" cap="none" spc="0" baseline="0" noProof="0" dirty="0">
                  <a:solidFill>
                    <a:srgbClr val="000000"/>
                  </a:solidFill>
                  <a:effectLst/>
                  <a:latin typeface="Tahoma"/>
                  <a:ea typeface="Tahoma"/>
                  <a:cs typeface="Tahoma"/>
                </a:rPr>
                <a:t>Sentimientos</a:t>
              </a:r>
            </a:p>
          </p:txBody>
        </p:sp>
        <p:pic>
          <p:nvPicPr>
            <p:cNvPr id="24" name="Picture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70794" y="1445676"/>
              <a:ext cx="1414514" cy="1206286"/>
            </a:xfrm>
            <a:prstGeom prst="rect">
              <a:avLst/>
            </a:prstGeom>
          </p:spPr>
        </p:pic>
      </p:grpSp>
      <p:grpSp>
        <p:nvGrpSpPr>
          <p:cNvPr id="26" name="Group 25"/>
          <p:cNvGrpSpPr/>
          <p:nvPr/>
        </p:nvGrpSpPr>
        <p:grpSpPr>
          <a:xfrm>
            <a:off x="6669737" y="1376935"/>
            <a:ext cx="1889581" cy="1843037"/>
            <a:chOff x="6776988" y="1376935"/>
            <a:chExt cx="1782330" cy="1843037"/>
          </a:xfrm>
        </p:grpSpPr>
        <p:sp>
          <p:nvSpPr>
            <p:cNvPr id="47" name="TextBox 46"/>
            <p:cNvSpPr txBox="1"/>
            <p:nvPr/>
          </p:nvSpPr>
          <p:spPr>
            <a:xfrm>
              <a:off x="6776988" y="1406412"/>
              <a:ext cx="1782330" cy="1813560"/>
            </a:xfrm>
            <a:prstGeom prst="rect">
              <a:avLst/>
            </a:prstGeom>
            <a:solidFill>
              <a:schemeClr val="bg1"/>
            </a:solidFill>
            <a:ln>
              <a:solidFill>
                <a:schemeClr val="tx1"/>
              </a:solidFill>
            </a:ln>
          </p:spPr>
          <p:txBody>
            <a:bodyPr wrap="square" rtlCol="0">
              <a:spAutoFit/>
            </a:bodyPr>
            <a:lstStyle/>
            <a:p>
              <a:endParaRPr lang="es-MX" noProof="0" dirty="0"/>
            </a:p>
            <a:p>
              <a:endParaRPr lang="es-MX" noProof="0" dirty="0"/>
            </a:p>
            <a:p>
              <a:endParaRPr lang="es-MX" noProof="0" dirty="0"/>
            </a:p>
            <a:p>
              <a:endParaRPr lang="es-MX" noProof="0" dirty="0"/>
            </a:p>
            <a:p>
              <a:pPr algn="ctr">
                <a:spcBef>
                  <a:spcPts val="600"/>
                </a:spcBef>
              </a:pPr>
              <a:r>
                <a:rPr lang="es-MX" sz="1800" b="1" i="0" strike="noStrike" cap="none" spc="0" baseline="0" noProof="0" dirty="0">
                  <a:solidFill>
                    <a:srgbClr val="000000"/>
                  </a:solidFill>
                  <a:effectLst/>
                  <a:latin typeface="Tahoma"/>
                  <a:ea typeface="Tahoma"/>
                  <a:cs typeface="Tahoma"/>
                </a:rPr>
                <a:t>Declaraciones “yo”</a:t>
              </a:r>
            </a:p>
          </p:txBody>
        </p:sp>
        <p:pic>
          <p:nvPicPr>
            <p:cNvPr id="23" name="Picture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971288" y="1376935"/>
              <a:ext cx="1461512" cy="1246365"/>
            </a:xfrm>
            <a:prstGeom prst="rect">
              <a:avLst/>
            </a:prstGeom>
          </p:spPr>
        </p:pic>
      </p:grpSp>
      <p:grpSp>
        <p:nvGrpSpPr>
          <p:cNvPr id="29" name="Group 28"/>
          <p:cNvGrpSpPr/>
          <p:nvPr/>
        </p:nvGrpSpPr>
        <p:grpSpPr>
          <a:xfrm>
            <a:off x="9863087" y="1406412"/>
            <a:ext cx="1782330" cy="1554272"/>
            <a:chOff x="9863087" y="1406412"/>
            <a:chExt cx="1782330" cy="1554272"/>
          </a:xfrm>
        </p:grpSpPr>
        <p:sp>
          <p:nvSpPr>
            <p:cNvPr id="49" name="TextBox 48"/>
            <p:cNvSpPr txBox="1"/>
            <p:nvPr/>
          </p:nvSpPr>
          <p:spPr>
            <a:xfrm>
              <a:off x="9863088" y="1406412"/>
              <a:ext cx="1782330" cy="1539240"/>
            </a:xfrm>
            <a:prstGeom prst="rect">
              <a:avLst/>
            </a:prstGeom>
            <a:solidFill>
              <a:schemeClr val="bg1"/>
            </a:solidFill>
            <a:ln>
              <a:solidFill>
                <a:schemeClr val="tx1"/>
              </a:solidFill>
            </a:ln>
          </p:spPr>
          <p:txBody>
            <a:bodyPr wrap="square" rtlCol="0">
              <a:spAutoFit/>
            </a:bodyPr>
            <a:lstStyle/>
            <a:p>
              <a:endParaRPr lang="es-MX" noProof="0" dirty="0"/>
            </a:p>
            <a:p>
              <a:endParaRPr lang="es-MX" noProof="0" dirty="0"/>
            </a:p>
            <a:p>
              <a:endParaRPr lang="es-MX" noProof="0" dirty="0"/>
            </a:p>
            <a:p>
              <a:endParaRPr lang="es-MX" noProof="0" dirty="0"/>
            </a:p>
            <a:p>
              <a:pPr algn="ctr">
                <a:spcBef>
                  <a:spcPts val="600"/>
                </a:spcBef>
              </a:pPr>
              <a:r>
                <a:rPr lang="es-MX" sz="1800" b="1" i="0" strike="noStrike" cap="none" spc="0" baseline="0" noProof="0" dirty="0">
                  <a:solidFill>
                    <a:srgbClr val="000000"/>
                  </a:solidFill>
                  <a:effectLst/>
                  <a:latin typeface="Tahoma"/>
                  <a:ea typeface="Tahoma"/>
                  <a:cs typeface="Tahoma"/>
                </a:rPr>
                <a:t>Nervioso</a:t>
              </a:r>
            </a:p>
          </p:txBody>
        </p:sp>
        <p:pic>
          <p:nvPicPr>
            <p:cNvPr id="22" name="Picture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089017" y="1517349"/>
              <a:ext cx="1330469" cy="1134613"/>
            </a:xfrm>
            <a:prstGeom prst="rect">
              <a:avLst/>
            </a:prstGeom>
          </p:spPr>
        </p:pic>
      </p:grpSp>
      <p:grpSp>
        <p:nvGrpSpPr>
          <p:cNvPr id="28" name="Group 27"/>
          <p:cNvGrpSpPr/>
          <p:nvPr/>
        </p:nvGrpSpPr>
        <p:grpSpPr>
          <a:xfrm>
            <a:off x="3861661" y="3201894"/>
            <a:ext cx="1776656" cy="1554272"/>
            <a:chOff x="3861661" y="3201894"/>
            <a:chExt cx="1776656" cy="1554272"/>
          </a:xfrm>
        </p:grpSpPr>
        <p:sp>
          <p:nvSpPr>
            <p:cNvPr id="46" name="TextBox 45"/>
            <p:cNvSpPr txBox="1"/>
            <p:nvPr/>
          </p:nvSpPr>
          <p:spPr>
            <a:xfrm>
              <a:off x="3861661" y="3201895"/>
              <a:ext cx="1776656" cy="1539240"/>
            </a:xfrm>
            <a:prstGeom prst="rect">
              <a:avLst/>
            </a:prstGeom>
            <a:solidFill>
              <a:schemeClr val="bg1"/>
            </a:solidFill>
            <a:ln>
              <a:solidFill>
                <a:schemeClr val="tx1"/>
              </a:solidFill>
            </a:ln>
          </p:spPr>
          <p:txBody>
            <a:bodyPr wrap="square" rtlCol="0">
              <a:spAutoFit/>
            </a:bodyPr>
            <a:lstStyle/>
            <a:p>
              <a:endParaRPr lang="es-MX" noProof="0" dirty="0"/>
            </a:p>
            <a:p>
              <a:endParaRPr lang="es-MX" noProof="0" dirty="0"/>
            </a:p>
            <a:p>
              <a:endParaRPr lang="es-MX" noProof="0" dirty="0"/>
            </a:p>
            <a:p>
              <a:endParaRPr lang="es-MX" noProof="0" dirty="0"/>
            </a:p>
            <a:p>
              <a:pPr algn="ctr">
                <a:spcBef>
                  <a:spcPts val="600"/>
                </a:spcBef>
              </a:pPr>
              <a:r>
                <a:rPr lang="es-MX" sz="1800" b="1" i="0" strike="noStrike" cap="none" spc="0" baseline="0" noProof="0" dirty="0">
                  <a:solidFill>
                    <a:srgbClr val="000000"/>
                  </a:solidFill>
                  <a:effectLst/>
                  <a:latin typeface="Tahoma"/>
                  <a:ea typeface="Tahoma"/>
                  <a:cs typeface="Tahoma"/>
                </a:rPr>
                <a:t>Cansado</a:t>
              </a:r>
            </a:p>
          </p:txBody>
        </p:sp>
        <p:pic>
          <p:nvPicPr>
            <p:cNvPr id="21" name="Picture 2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962637" y="3305261"/>
              <a:ext cx="1340883" cy="1143494"/>
            </a:xfrm>
            <a:prstGeom prst="rect">
              <a:avLst/>
            </a:prstGeom>
          </p:spPr>
        </p:pic>
      </p:grpSp>
      <p:grpSp>
        <p:nvGrpSpPr>
          <p:cNvPr id="27" name="Group 26"/>
          <p:cNvGrpSpPr/>
          <p:nvPr/>
        </p:nvGrpSpPr>
        <p:grpSpPr>
          <a:xfrm>
            <a:off x="6726199" y="3287001"/>
            <a:ext cx="1857628" cy="1554272"/>
            <a:chOff x="6782661" y="3214594"/>
            <a:chExt cx="1776656" cy="1554272"/>
          </a:xfrm>
        </p:grpSpPr>
        <p:sp>
          <p:nvSpPr>
            <p:cNvPr id="48" name="TextBox 47"/>
            <p:cNvSpPr txBox="1"/>
            <p:nvPr/>
          </p:nvSpPr>
          <p:spPr>
            <a:xfrm>
              <a:off x="6782662" y="3214595"/>
              <a:ext cx="1776656" cy="1539240"/>
            </a:xfrm>
            <a:prstGeom prst="rect">
              <a:avLst/>
            </a:prstGeom>
            <a:solidFill>
              <a:schemeClr val="bg1"/>
            </a:solidFill>
            <a:ln>
              <a:solidFill>
                <a:schemeClr val="tx1"/>
              </a:solidFill>
            </a:ln>
          </p:spPr>
          <p:txBody>
            <a:bodyPr wrap="square" rtlCol="0">
              <a:spAutoFit/>
            </a:bodyPr>
            <a:lstStyle/>
            <a:p>
              <a:endParaRPr lang="es-MX" noProof="0" dirty="0"/>
            </a:p>
            <a:p>
              <a:endParaRPr lang="es-MX" noProof="0" dirty="0"/>
            </a:p>
            <a:p>
              <a:endParaRPr lang="es-MX" noProof="0" dirty="0"/>
            </a:p>
            <a:p>
              <a:endParaRPr lang="es-MX" noProof="0" dirty="0"/>
            </a:p>
            <a:p>
              <a:pPr algn="ctr">
                <a:spcBef>
                  <a:spcPts val="600"/>
                </a:spcBef>
              </a:pPr>
              <a:r>
                <a:rPr lang="es-MX" sz="1800" b="1" i="0" strike="noStrike" cap="none" spc="0" baseline="0" noProof="0" dirty="0">
                  <a:solidFill>
                    <a:srgbClr val="000000"/>
                  </a:solidFill>
                  <a:effectLst/>
                  <a:latin typeface="Tahoma"/>
                  <a:ea typeface="Tahoma"/>
                  <a:cs typeface="Tahoma"/>
                </a:rPr>
                <a:t>Me da asco</a:t>
              </a:r>
            </a:p>
          </p:txBody>
        </p:sp>
        <p:pic>
          <p:nvPicPr>
            <p:cNvPr id="20" name="Picture 1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976853" y="3305261"/>
              <a:ext cx="1444470" cy="1231832"/>
            </a:xfrm>
            <a:prstGeom prst="rect">
              <a:avLst/>
            </a:prstGeom>
          </p:spPr>
        </p:pic>
      </p:grpSp>
      <p:grpSp>
        <p:nvGrpSpPr>
          <p:cNvPr id="51" name="Group 50"/>
          <p:cNvGrpSpPr/>
          <p:nvPr/>
        </p:nvGrpSpPr>
        <p:grpSpPr>
          <a:xfrm>
            <a:off x="9850343" y="3238883"/>
            <a:ext cx="1937276" cy="1554272"/>
            <a:chOff x="9851870" y="3238883"/>
            <a:chExt cx="1776656" cy="1554272"/>
          </a:xfrm>
        </p:grpSpPr>
        <p:sp>
          <p:nvSpPr>
            <p:cNvPr id="50" name="TextBox 49"/>
            <p:cNvSpPr txBox="1"/>
            <p:nvPr/>
          </p:nvSpPr>
          <p:spPr>
            <a:xfrm>
              <a:off x="9851870" y="3238883"/>
              <a:ext cx="1776656" cy="1554272"/>
            </a:xfrm>
            <a:prstGeom prst="rect">
              <a:avLst/>
            </a:prstGeom>
            <a:solidFill>
              <a:schemeClr val="bg1"/>
            </a:solidFill>
            <a:ln>
              <a:solidFill>
                <a:schemeClr val="tx1"/>
              </a:solidFill>
            </a:ln>
          </p:spPr>
          <p:txBody>
            <a:bodyPr wrap="square" rtlCol="0">
              <a:spAutoFit/>
            </a:bodyPr>
            <a:lstStyle/>
            <a:p>
              <a:endParaRPr lang="es-MX" noProof="0" dirty="0"/>
            </a:p>
            <a:p>
              <a:endParaRPr lang="es-MX" noProof="0" dirty="0"/>
            </a:p>
            <a:p>
              <a:endParaRPr lang="es-MX" noProof="0" dirty="0"/>
            </a:p>
            <a:p>
              <a:endParaRPr lang="es-MX" noProof="0" dirty="0"/>
            </a:p>
            <a:p>
              <a:pPr algn="ctr">
                <a:spcBef>
                  <a:spcPts val="600"/>
                </a:spcBef>
              </a:pPr>
              <a:r>
                <a:rPr lang="es-MX" sz="1800" b="1" i="0" strike="noStrike" cap="none" spc="0" baseline="0" noProof="0" dirty="0">
                  <a:solidFill>
                    <a:srgbClr val="000000"/>
                  </a:solidFill>
                  <a:effectLst/>
                  <a:latin typeface="Tahoma"/>
                  <a:ea typeface="Tahoma"/>
                  <a:cs typeface="Tahoma"/>
                </a:rPr>
                <a:t>Lastimado</a:t>
              </a:r>
            </a:p>
          </p:txBody>
        </p:sp>
        <p:pic>
          <p:nvPicPr>
            <p:cNvPr id="16" name="Picture 1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071361" y="3257883"/>
              <a:ext cx="1411625" cy="1203822"/>
            </a:xfrm>
            <a:prstGeom prst="rect">
              <a:avLst/>
            </a:prstGeom>
          </p:spPr>
        </p:pic>
      </p:grpSp>
      <p:grpSp>
        <p:nvGrpSpPr>
          <p:cNvPr id="52" name="Group 51"/>
          <p:cNvGrpSpPr/>
          <p:nvPr/>
        </p:nvGrpSpPr>
        <p:grpSpPr>
          <a:xfrm>
            <a:off x="5187316" y="5086229"/>
            <a:ext cx="6887774" cy="1762217"/>
            <a:chOff x="5211830" y="4990585"/>
            <a:chExt cx="6887774" cy="1762217"/>
          </a:xfrm>
        </p:grpSpPr>
        <p:sp>
          <p:nvSpPr>
            <p:cNvPr id="53" name="Rectangle 52"/>
            <p:cNvSpPr/>
            <p:nvPr/>
          </p:nvSpPr>
          <p:spPr>
            <a:xfrm>
              <a:off x="5211830" y="4990585"/>
              <a:ext cx="6887774" cy="1612811"/>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grpSp>
          <p:nvGrpSpPr>
            <p:cNvPr id="54" name="Group 53"/>
            <p:cNvGrpSpPr/>
            <p:nvPr/>
          </p:nvGrpSpPr>
          <p:grpSpPr>
            <a:xfrm>
              <a:off x="5362542" y="5119215"/>
              <a:ext cx="6627293" cy="1633587"/>
              <a:chOff x="5362542" y="5119215"/>
              <a:chExt cx="6627293" cy="1633587"/>
            </a:xfrm>
          </p:grpSpPr>
          <p:grpSp>
            <p:nvGrpSpPr>
              <p:cNvPr id="55" name="Group 54"/>
              <p:cNvGrpSpPr/>
              <p:nvPr/>
            </p:nvGrpSpPr>
            <p:grpSpPr>
              <a:xfrm>
                <a:off x="5362542" y="5121586"/>
                <a:ext cx="1230894" cy="1631216"/>
                <a:chOff x="5362542" y="5108523"/>
                <a:chExt cx="1230894" cy="1631216"/>
              </a:xfrm>
            </p:grpSpPr>
            <p:sp>
              <p:nvSpPr>
                <p:cNvPr id="70" name="TextBox 69"/>
                <p:cNvSpPr txBox="1"/>
                <p:nvPr/>
              </p:nvSpPr>
              <p:spPr>
                <a:xfrm>
                  <a:off x="5362542" y="5108523"/>
                  <a:ext cx="1230894" cy="1631216"/>
                </a:xfrm>
                <a:prstGeom prst="rect">
                  <a:avLst/>
                </a:prstGeom>
                <a:solidFill>
                  <a:schemeClr val="bg1"/>
                </a:solidFill>
                <a:ln>
                  <a:solidFill>
                    <a:schemeClr val="tx1"/>
                  </a:solidFill>
                </a:ln>
              </p:spPr>
              <p:txBody>
                <a:bodyPr wrap="square" rtlCol="0">
                  <a:spAutoFit/>
                </a:bodyPr>
                <a:lstStyle/>
                <a:p>
                  <a:endParaRPr lang="es-MX" noProof="0" dirty="0"/>
                </a:p>
                <a:p>
                  <a:endParaRPr lang="es-MX" noProof="0" dirty="0"/>
                </a:p>
                <a:p>
                  <a:endParaRPr lang="es-MX" noProof="0" dirty="0"/>
                </a:p>
                <a:p>
                  <a:pPr algn="ctr">
                    <a:spcBef>
                      <a:spcPts val="1200"/>
                    </a:spcBef>
                  </a:pPr>
                  <a:r>
                    <a:rPr lang="es-MX" b="1" noProof="0" dirty="0">
                      <a:solidFill>
                        <a:srgbClr val="000000"/>
                      </a:solidFill>
                      <a:latin typeface="Tahoma"/>
                      <a:ea typeface="Tahoma"/>
                      <a:cs typeface="Tahoma"/>
                    </a:rPr>
                    <a:t>Yo m</a:t>
                  </a:r>
                  <a:r>
                    <a:rPr lang="es-MX" sz="1800" b="1" i="0" strike="noStrike" cap="none" spc="0" baseline="0" noProof="0" dirty="0">
                      <a:solidFill>
                        <a:srgbClr val="000000"/>
                      </a:solidFill>
                      <a:effectLst/>
                      <a:latin typeface="Tahoma"/>
                      <a:ea typeface="Tahoma"/>
                      <a:cs typeface="Tahoma"/>
                    </a:rPr>
                    <a:t>e siento</a:t>
                  </a:r>
                </a:p>
              </p:txBody>
            </p:sp>
            <p:pic>
              <p:nvPicPr>
                <p:cNvPr id="71" name="Picture 7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397580" y="5142338"/>
                  <a:ext cx="1156974" cy="986658"/>
                </a:xfrm>
                <a:prstGeom prst="rect">
                  <a:avLst/>
                </a:prstGeom>
              </p:spPr>
            </p:pic>
          </p:grpSp>
          <p:grpSp>
            <p:nvGrpSpPr>
              <p:cNvPr id="56" name="Group 55"/>
              <p:cNvGrpSpPr/>
              <p:nvPr/>
            </p:nvGrpSpPr>
            <p:grpSpPr>
              <a:xfrm>
                <a:off x="6607576" y="5119881"/>
                <a:ext cx="1283361" cy="1354217"/>
                <a:chOff x="6607577" y="5119881"/>
                <a:chExt cx="1256406" cy="1354217"/>
              </a:xfrm>
            </p:grpSpPr>
            <p:sp>
              <p:nvSpPr>
                <p:cNvPr id="68" name="TextBox 67"/>
                <p:cNvSpPr txBox="1"/>
                <p:nvPr/>
              </p:nvSpPr>
              <p:spPr>
                <a:xfrm>
                  <a:off x="6607576" y="5119881"/>
                  <a:ext cx="1256406" cy="1341120"/>
                </a:xfrm>
                <a:prstGeom prst="rect">
                  <a:avLst/>
                </a:prstGeom>
                <a:solidFill>
                  <a:schemeClr val="bg1"/>
                </a:solidFill>
                <a:ln>
                  <a:solidFill>
                    <a:schemeClr val="tx1"/>
                  </a:solidFill>
                </a:ln>
              </p:spPr>
              <p:txBody>
                <a:bodyPr wrap="square" rtlCol="0">
                  <a:spAutoFit/>
                </a:bodyPr>
                <a:lstStyle/>
                <a:p>
                  <a:endParaRPr lang="es-MX" noProof="0" dirty="0"/>
                </a:p>
                <a:p>
                  <a:endParaRPr lang="es-MX" noProof="0" dirty="0"/>
                </a:p>
                <a:p>
                  <a:endParaRPr lang="es-MX" noProof="0" dirty="0"/>
                </a:p>
                <a:p>
                  <a:pPr algn="ctr">
                    <a:spcBef>
                      <a:spcPts val="1200"/>
                    </a:spcBef>
                  </a:pPr>
                  <a:r>
                    <a:rPr lang="es-MX" sz="1800" b="1" i="0" strike="noStrike" cap="none" spc="0" baseline="0" noProof="0" dirty="0">
                      <a:solidFill>
                        <a:srgbClr val="000000"/>
                      </a:solidFill>
                      <a:effectLst/>
                      <a:latin typeface="Tahoma"/>
                      <a:ea typeface="Tahoma"/>
                      <a:cs typeface="Tahoma"/>
                    </a:rPr>
                    <a:t>Feliz</a:t>
                  </a:r>
                </a:p>
              </p:txBody>
            </p:sp>
            <p:pic>
              <p:nvPicPr>
                <p:cNvPr id="69" name="Picture 6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668431" y="5173019"/>
                  <a:ext cx="1147512" cy="978589"/>
                </a:xfrm>
                <a:prstGeom prst="rect">
                  <a:avLst/>
                </a:prstGeom>
              </p:spPr>
            </p:pic>
          </p:grpSp>
          <p:grpSp>
            <p:nvGrpSpPr>
              <p:cNvPr id="57" name="Group 56"/>
              <p:cNvGrpSpPr/>
              <p:nvPr/>
            </p:nvGrpSpPr>
            <p:grpSpPr>
              <a:xfrm>
                <a:off x="7890938" y="5119215"/>
                <a:ext cx="1368792" cy="1354217"/>
                <a:chOff x="7890938" y="5106152"/>
                <a:chExt cx="1368792" cy="1354217"/>
              </a:xfrm>
            </p:grpSpPr>
            <p:sp>
              <p:nvSpPr>
                <p:cNvPr id="66" name="TextBox 65"/>
                <p:cNvSpPr txBox="1"/>
                <p:nvPr/>
              </p:nvSpPr>
              <p:spPr>
                <a:xfrm>
                  <a:off x="7890939" y="5106151"/>
                  <a:ext cx="1368792" cy="1341120"/>
                </a:xfrm>
                <a:prstGeom prst="rect">
                  <a:avLst/>
                </a:prstGeom>
                <a:solidFill>
                  <a:schemeClr val="bg1"/>
                </a:solidFill>
                <a:ln>
                  <a:solidFill>
                    <a:schemeClr val="tx1"/>
                  </a:solidFill>
                </a:ln>
              </p:spPr>
              <p:txBody>
                <a:bodyPr wrap="square" rtlCol="0">
                  <a:spAutoFit/>
                </a:bodyPr>
                <a:lstStyle/>
                <a:p>
                  <a:endParaRPr lang="es-MX" noProof="0" dirty="0"/>
                </a:p>
                <a:p>
                  <a:endParaRPr lang="es-MX" noProof="0" dirty="0"/>
                </a:p>
                <a:p>
                  <a:endParaRPr lang="es-MX" noProof="0" dirty="0"/>
                </a:p>
                <a:p>
                  <a:pPr algn="ctr">
                    <a:spcBef>
                      <a:spcPts val="1200"/>
                    </a:spcBef>
                  </a:pPr>
                  <a:r>
                    <a:rPr lang="es-MX" sz="1800" b="1" i="0" strike="noStrike" cap="none" spc="0" baseline="0" noProof="0" dirty="0">
                      <a:solidFill>
                        <a:srgbClr val="000000"/>
                      </a:solidFill>
                      <a:effectLst/>
                      <a:latin typeface="Tahoma"/>
                      <a:ea typeface="Tahoma"/>
                      <a:cs typeface="Tahoma"/>
                    </a:rPr>
                    <a:t>Triste</a:t>
                  </a:r>
                </a:p>
              </p:txBody>
            </p:sp>
            <p:pic>
              <p:nvPicPr>
                <p:cNvPr id="67" name="Picture 66"/>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041980" y="5106152"/>
                  <a:ext cx="1161367" cy="990404"/>
                </a:xfrm>
                <a:prstGeom prst="rect">
                  <a:avLst/>
                </a:prstGeom>
              </p:spPr>
            </p:pic>
          </p:grpSp>
          <p:grpSp>
            <p:nvGrpSpPr>
              <p:cNvPr id="58" name="Group 57"/>
              <p:cNvGrpSpPr/>
              <p:nvPr/>
            </p:nvGrpSpPr>
            <p:grpSpPr>
              <a:xfrm>
                <a:off x="9280557" y="5121984"/>
                <a:ext cx="1347846" cy="1354217"/>
                <a:chOff x="9280557" y="5108921"/>
                <a:chExt cx="1347846" cy="1354217"/>
              </a:xfrm>
            </p:grpSpPr>
            <p:sp>
              <p:nvSpPr>
                <p:cNvPr id="64" name="TextBox 63"/>
                <p:cNvSpPr txBox="1"/>
                <p:nvPr/>
              </p:nvSpPr>
              <p:spPr>
                <a:xfrm>
                  <a:off x="9280557" y="5108921"/>
                  <a:ext cx="1347846" cy="1354217"/>
                </a:xfrm>
                <a:prstGeom prst="rect">
                  <a:avLst/>
                </a:prstGeom>
                <a:solidFill>
                  <a:schemeClr val="bg1"/>
                </a:solidFill>
                <a:ln>
                  <a:solidFill>
                    <a:schemeClr val="tx1"/>
                  </a:solidFill>
                </a:ln>
              </p:spPr>
              <p:txBody>
                <a:bodyPr wrap="square" rtlCol="0">
                  <a:spAutoFit/>
                </a:bodyPr>
                <a:lstStyle/>
                <a:p>
                  <a:endParaRPr lang="es-MX" noProof="0" dirty="0"/>
                </a:p>
                <a:p>
                  <a:endParaRPr lang="es-MX" noProof="0" dirty="0"/>
                </a:p>
                <a:p>
                  <a:endParaRPr lang="es-MX" noProof="0" dirty="0"/>
                </a:p>
                <a:p>
                  <a:pPr algn="ctr">
                    <a:spcBef>
                      <a:spcPts val="1200"/>
                    </a:spcBef>
                  </a:pPr>
                  <a:r>
                    <a:rPr lang="es-MX" b="1" noProof="0" dirty="0">
                      <a:solidFill>
                        <a:srgbClr val="000000"/>
                      </a:solidFill>
                      <a:latin typeface="Tahoma"/>
                      <a:ea typeface="Tahoma"/>
                      <a:cs typeface="Tahoma"/>
                    </a:rPr>
                    <a:t>E</a:t>
                  </a:r>
                  <a:r>
                    <a:rPr lang="es-MX" sz="1800" b="1" i="0" strike="noStrike" cap="none" spc="0" baseline="0" noProof="0" dirty="0">
                      <a:solidFill>
                        <a:srgbClr val="000000"/>
                      </a:solidFill>
                      <a:effectLst/>
                      <a:latin typeface="Tahoma"/>
                      <a:ea typeface="Tahoma"/>
                      <a:cs typeface="Tahoma"/>
                    </a:rPr>
                    <a:t>nojado</a:t>
                  </a:r>
                </a:p>
              </p:txBody>
            </p:sp>
            <p:pic>
              <p:nvPicPr>
                <p:cNvPr id="65" name="Picture 6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341516" y="5119881"/>
                  <a:ext cx="1225925" cy="1045459"/>
                </a:xfrm>
                <a:prstGeom prst="rect">
                  <a:avLst/>
                </a:prstGeom>
              </p:spPr>
            </p:pic>
          </p:grpSp>
          <p:grpSp>
            <p:nvGrpSpPr>
              <p:cNvPr id="59" name="Group 58"/>
              <p:cNvGrpSpPr/>
              <p:nvPr/>
            </p:nvGrpSpPr>
            <p:grpSpPr>
              <a:xfrm>
                <a:off x="10628401" y="5121586"/>
                <a:ext cx="1361434" cy="1354217"/>
                <a:chOff x="10628401" y="5108523"/>
                <a:chExt cx="1361434" cy="1354217"/>
              </a:xfrm>
            </p:grpSpPr>
            <p:sp>
              <p:nvSpPr>
                <p:cNvPr id="62" name="TextBox 61"/>
                <p:cNvSpPr txBox="1"/>
                <p:nvPr/>
              </p:nvSpPr>
              <p:spPr>
                <a:xfrm>
                  <a:off x="10628401" y="5108523"/>
                  <a:ext cx="1361434" cy="1354217"/>
                </a:xfrm>
                <a:prstGeom prst="rect">
                  <a:avLst/>
                </a:prstGeom>
                <a:solidFill>
                  <a:schemeClr val="bg1"/>
                </a:solidFill>
                <a:ln>
                  <a:solidFill>
                    <a:schemeClr val="tx1"/>
                  </a:solidFill>
                </a:ln>
              </p:spPr>
              <p:txBody>
                <a:bodyPr wrap="square" rtlCol="0">
                  <a:spAutoFit/>
                </a:bodyPr>
                <a:lstStyle/>
                <a:p>
                  <a:endParaRPr lang="es-MX" noProof="0" dirty="0"/>
                </a:p>
                <a:p>
                  <a:endParaRPr lang="es-MX" noProof="0" dirty="0"/>
                </a:p>
                <a:p>
                  <a:endParaRPr lang="es-MX" noProof="0" dirty="0"/>
                </a:p>
                <a:p>
                  <a:pPr algn="ctr">
                    <a:spcBef>
                      <a:spcPts val="1200"/>
                    </a:spcBef>
                  </a:pPr>
                  <a:r>
                    <a:rPr lang="es-MX" b="1" noProof="0" dirty="0">
                      <a:solidFill>
                        <a:srgbClr val="000000"/>
                      </a:solidFill>
                      <a:latin typeface="Tahoma"/>
                      <a:ea typeface="Tahoma"/>
                      <a:cs typeface="Tahoma"/>
                    </a:rPr>
                    <a:t>Asustado</a:t>
                  </a:r>
                  <a:endParaRPr lang="es-MX" sz="1800" b="1" i="0" strike="noStrike" cap="none" spc="0" baseline="0" noProof="0" dirty="0">
                    <a:solidFill>
                      <a:srgbClr val="000000"/>
                    </a:solidFill>
                    <a:effectLst/>
                    <a:latin typeface="Tahoma"/>
                    <a:ea typeface="Tahoma"/>
                    <a:cs typeface="Tahoma"/>
                  </a:endParaRPr>
                </a:p>
              </p:txBody>
            </p:sp>
            <p:pic>
              <p:nvPicPr>
                <p:cNvPr id="63" name="Picture 62"/>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0717795" y="5171511"/>
                  <a:ext cx="1142168" cy="974032"/>
                </a:xfrm>
                <a:prstGeom prst="rect">
                  <a:avLst/>
                </a:prstGeom>
              </p:spPr>
            </p:pic>
          </p:grpSp>
        </p:grpSp>
      </p:grpSp>
      <p:pic>
        <p:nvPicPr>
          <p:cNvPr id="73" name="Picture 72"/>
          <p:cNvPicPr>
            <a:picLocks noChangeAspect="1"/>
          </p:cNvPicPr>
          <p:nvPr/>
        </p:nvPicPr>
        <p:blipFill>
          <a:blip r:embed="rId22">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grpSp>
        <p:nvGrpSpPr>
          <p:cNvPr id="74" name="Group 73"/>
          <p:cNvGrpSpPr/>
          <p:nvPr/>
        </p:nvGrpSpPr>
        <p:grpSpPr>
          <a:xfrm>
            <a:off x="2300242" y="-28156"/>
            <a:ext cx="6618289" cy="854672"/>
            <a:chOff x="2300242" y="-28156"/>
            <a:chExt cx="6618289" cy="854672"/>
          </a:xfrm>
        </p:grpSpPr>
        <p:sp>
          <p:nvSpPr>
            <p:cNvPr id="75" name="Rectangle 74"/>
            <p:cNvSpPr/>
            <p:nvPr/>
          </p:nvSpPr>
          <p:spPr>
            <a:xfrm>
              <a:off x="2381018" y="-28156"/>
              <a:ext cx="4552045" cy="792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76" name="TextBox 75"/>
            <p:cNvSpPr txBox="1"/>
            <p:nvPr/>
          </p:nvSpPr>
          <p:spPr>
            <a:xfrm>
              <a:off x="2300242" y="180185"/>
              <a:ext cx="6618289" cy="646331"/>
            </a:xfrm>
            <a:prstGeom prst="rect">
              <a:avLst/>
            </a:prstGeom>
            <a:noFill/>
          </p:spPr>
          <p:txBody>
            <a:bodyPr wrap="square" rtlCol="0">
              <a:spAutoFit/>
            </a:bodyPr>
            <a:lstStyle/>
            <a:p>
              <a:r>
                <a:rPr lang="es-MX" sz="3600" b="0" i="0" strike="noStrike" cap="none" spc="0" baseline="0" noProof="0" dirty="0">
                  <a:solidFill>
                    <a:srgbClr val="000000"/>
                  </a:solidFill>
                  <a:effectLst/>
                  <a:latin typeface="Marvin Round" panose="02000000000000000000" pitchFamily="2" charset="0"/>
                  <a:ea typeface="Open Sans Extrabold"/>
                  <a:cs typeface="Open Sans Extrabold"/>
                </a:rPr>
                <a:t>Palabras importantes</a:t>
              </a:r>
              <a:endParaRPr lang="es-MX" sz="3600" noProof="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spTree>
    <p:extLst>
      <p:ext uri="{BB962C8B-B14F-4D97-AF65-F5344CB8AC3E}">
        <p14:creationId xmlns:p14="http://schemas.microsoft.com/office/powerpoint/2010/main" val="111485546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7585" y="-17585"/>
            <a:ext cx="2026025" cy="161364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l="48272" r="27305" b="51437"/>
          <a:stretch>
            <a:fillRect/>
          </a:stretch>
        </p:blipFill>
        <p:spPr>
          <a:xfrm>
            <a:off x="1160584" y="721631"/>
            <a:ext cx="4237892" cy="4749896"/>
          </a:xfrm>
          <a:prstGeom prst="rect">
            <a:avLst/>
          </a:prstGeom>
        </p:spPr>
      </p:pic>
      <p:sp>
        <p:nvSpPr>
          <p:cNvPr id="2" name="TextBox 1"/>
          <p:cNvSpPr txBox="1"/>
          <p:nvPr/>
        </p:nvSpPr>
        <p:spPr>
          <a:xfrm>
            <a:off x="5093676" y="667434"/>
            <a:ext cx="6163604" cy="1200329"/>
          </a:xfrm>
          <a:prstGeom prst="rect">
            <a:avLst/>
          </a:prstGeom>
          <a:noFill/>
        </p:spPr>
        <p:txBody>
          <a:bodyPr wrap="square" rtlCol="0">
            <a:spAutoFit/>
          </a:bodyPr>
          <a:lstStyle/>
          <a:p>
            <a:r>
              <a:rPr lang="es-MX" sz="7200" b="1" noProof="0" dirty="0">
                <a:solidFill>
                  <a:srgbClr val="000000"/>
                </a:solidFill>
                <a:latin typeface="Marvin Round" panose="02000000000000000000" pitchFamily="2" charset="0"/>
                <a:ea typeface="Tahoma"/>
                <a:cs typeface="Tahoma"/>
              </a:rPr>
              <a:t>E</a:t>
            </a:r>
            <a:r>
              <a:rPr lang="es-MX" sz="7200" b="1" i="0" strike="noStrike" cap="none" spc="0" baseline="0" noProof="0" dirty="0">
                <a:solidFill>
                  <a:srgbClr val="000000"/>
                </a:solidFill>
                <a:effectLst/>
                <a:latin typeface="Marvin Round" panose="02000000000000000000" pitchFamily="2" charset="0"/>
                <a:ea typeface="Tahoma"/>
                <a:cs typeface="Tahoma"/>
              </a:rPr>
              <a:t>nojado</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2"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noProof="0" dirty="0">
                <a:solidFill>
                  <a:srgbClr val="000000"/>
                </a:solidFill>
                <a:effectLst/>
                <a:latin typeface="Verdana"/>
                <a:ea typeface="Verdana"/>
                <a:cs typeface="Verdana"/>
              </a:rPr>
              <a:t>© 2023 Programa de Servicios de SAFE para Personas con Discapacidades</a:t>
            </a:r>
          </a:p>
        </p:txBody>
      </p:sp>
      <p:pic>
        <p:nvPicPr>
          <p:cNvPr id="9" name="Picture 3" descr="e376e028-44a7-4a4f-8dd1-06661b34c7d9@namprd16"/>
          <p:cNvPicPr>
            <a:picLocks noChangeAspect="1" noChangeArrowheads="1"/>
          </p:cNvPicPr>
          <p:nvPr/>
        </p:nvPicPr>
        <p:blipFill>
          <a:blip r:embed="rId6">
            <a:extLst>
              <a:ext uri="{28A0092B-C50C-407E-A947-70E740481C1C}">
                <a14:useLocalDpi xmlns:a14="http://schemas.microsoft.com/office/drawing/2010/main" val="0"/>
              </a:ext>
            </a:extLst>
          </a:blip>
          <a:srcRect l="22816" t="14279" r="18588" b="32680"/>
          <a:stretch>
            <a:fillRect/>
          </a:stretch>
        </p:blipFill>
        <p:spPr bwMode="auto">
          <a:xfrm>
            <a:off x="5514772" y="1952625"/>
            <a:ext cx="6459972" cy="328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39287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7585" y="-17585"/>
            <a:ext cx="2026025" cy="161364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l="25212" r="51426" b="51437"/>
          <a:stretch>
            <a:fillRect/>
          </a:stretch>
        </p:blipFill>
        <p:spPr>
          <a:xfrm>
            <a:off x="1163669" y="1127152"/>
            <a:ext cx="4006207" cy="4694329"/>
          </a:xfrm>
          <a:prstGeom prst="rect">
            <a:avLst/>
          </a:prstGeom>
        </p:spPr>
      </p:pic>
      <p:sp>
        <p:nvSpPr>
          <p:cNvPr id="8" name="TextBox 7"/>
          <p:cNvSpPr txBox="1"/>
          <p:nvPr/>
        </p:nvSpPr>
        <p:spPr>
          <a:xfrm>
            <a:off x="5055729" y="442964"/>
            <a:ext cx="3461969" cy="1200329"/>
          </a:xfrm>
          <a:prstGeom prst="rect">
            <a:avLst/>
          </a:prstGeom>
          <a:noFill/>
        </p:spPr>
        <p:txBody>
          <a:bodyPr wrap="square" rtlCol="0">
            <a:spAutoFit/>
          </a:bodyPr>
          <a:lstStyle/>
          <a:p>
            <a:r>
              <a:rPr lang="es-MX" sz="7200" b="1" i="0" strike="noStrike" cap="none" spc="0" baseline="0" noProof="0" dirty="0">
                <a:solidFill>
                  <a:srgbClr val="000000"/>
                </a:solidFill>
                <a:effectLst/>
                <a:latin typeface="Marvin Round" panose="02000000000000000000" pitchFamily="2" charset="0"/>
                <a:ea typeface="Tahoma"/>
                <a:cs typeface="Tahoma"/>
              </a:rPr>
              <a:t>Triste</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2"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noProof="0" dirty="0">
                <a:solidFill>
                  <a:srgbClr val="000000"/>
                </a:solidFill>
                <a:effectLst/>
                <a:latin typeface="Verdana"/>
                <a:ea typeface="Verdana"/>
                <a:cs typeface="Verdana"/>
              </a:rPr>
              <a:t>© 2023 Programa de Servicios de SAFE para Personas con Discapacidades</a:t>
            </a:r>
          </a:p>
        </p:txBody>
      </p:sp>
      <p:pic>
        <p:nvPicPr>
          <p:cNvPr id="9" name="Picture 3" descr="e376e028-44a7-4a4f-8dd1-06661b34c7d9@namprd16"/>
          <p:cNvPicPr>
            <a:picLocks noChangeAspect="1" noChangeArrowheads="1"/>
          </p:cNvPicPr>
          <p:nvPr/>
        </p:nvPicPr>
        <p:blipFill>
          <a:blip r:embed="rId6">
            <a:extLst>
              <a:ext uri="{28A0092B-C50C-407E-A947-70E740481C1C}">
                <a14:useLocalDpi xmlns:a14="http://schemas.microsoft.com/office/drawing/2010/main" val="0"/>
              </a:ext>
            </a:extLst>
          </a:blip>
          <a:srcRect l="22816" t="14279" r="18588" b="32680"/>
          <a:stretch>
            <a:fillRect/>
          </a:stretch>
        </p:blipFill>
        <p:spPr bwMode="auto">
          <a:xfrm>
            <a:off x="5514772" y="1952625"/>
            <a:ext cx="6459972" cy="328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121566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7585" y="-17585"/>
            <a:ext cx="2026025" cy="161364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l="1243" t="48376" r="75438"/>
          <a:stretch>
            <a:fillRect/>
          </a:stretch>
        </p:blipFill>
        <p:spPr>
          <a:xfrm>
            <a:off x="1190138" y="1332488"/>
            <a:ext cx="3962155" cy="4944507"/>
          </a:xfrm>
          <a:prstGeom prst="rect">
            <a:avLst/>
          </a:prstGeom>
        </p:spPr>
      </p:pic>
      <p:sp>
        <p:nvSpPr>
          <p:cNvPr id="8" name="TextBox 7"/>
          <p:cNvSpPr txBox="1"/>
          <p:nvPr/>
        </p:nvSpPr>
        <p:spPr>
          <a:xfrm>
            <a:off x="4537075" y="798523"/>
            <a:ext cx="6831965" cy="1200329"/>
          </a:xfrm>
          <a:prstGeom prst="rect">
            <a:avLst/>
          </a:prstGeom>
          <a:noFill/>
        </p:spPr>
        <p:txBody>
          <a:bodyPr wrap="square" rtlCol="0">
            <a:spAutoFit/>
          </a:bodyPr>
          <a:lstStyle/>
          <a:p>
            <a:r>
              <a:rPr lang="es-MX" sz="7200" b="1" noProof="0" dirty="0">
                <a:solidFill>
                  <a:srgbClr val="000000"/>
                </a:solidFill>
                <a:latin typeface="Marvin Round" panose="02000000000000000000" pitchFamily="2" charset="0"/>
                <a:ea typeface="Tahoma"/>
                <a:cs typeface="Tahoma"/>
              </a:rPr>
              <a:t>Asustado</a:t>
            </a:r>
            <a:endParaRPr lang="es-MX" sz="7200" b="1" i="0" strike="noStrike" cap="none" spc="0" baseline="0" noProof="0" dirty="0">
              <a:solidFill>
                <a:srgbClr val="000000"/>
              </a:solidFill>
              <a:effectLst/>
              <a:latin typeface="Marvin Round" panose="02000000000000000000" pitchFamily="2" charset="0"/>
              <a:ea typeface="Tahoma"/>
              <a:cs typeface="Tahoma"/>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2"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noProof="0" dirty="0">
                <a:solidFill>
                  <a:srgbClr val="000000"/>
                </a:solidFill>
                <a:effectLst/>
                <a:latin typeface="Verdana"/>
                <a:ea typeface="Verdana"/>
                <a:cs typeface="Verdana"/>
              </a:rPr>
              <a:t>© 2023 Programa de Servicios de SAFE para Personas con Discapacidades</a:t>
            </a:r>
          </a:p>
        </p:txBody>
      </p:sp>
      <p:pic>
        <p:nvPicPr>
          <p:cNvPr id="9" name="Picture 3" descr="e376e028-44a7-4a4f-8dd1-06661b34c7d9@namprd16"/>
          <p:cNvPicPr>
            <a:picLocks noChangeAspect="1" noChangeArrowheads="1"/>
          </p:cNvPicPr>
          <p:nvPr/>
        </p:nvPicPr>
        <p:blipFill>
          <a:blip r:embed="rId6">
            <a:extLst>
              <a:ext uri="{28A0092B-C50C-407E-A947-70E740481C1C}">
                <a14:useLocalDpi xmlns:a14="http://schemas.microsoft.com/office/drawing/2010/main" val="0"/>
              </a:ext>
            </a:extLst>
          </a:blip>
          <a:srcRect l="22816" t="14279" r="18588" b="32680"/>
          <a:stretch>
            <a:fillRect/>
          </a:stretch>
        </p:blipFill>
        <p:spPr bwMode="auto">
          <a:xfrm>
            <a:off x="5514772" y="1952625"/>
            <a:ext cx="6459972" cy="328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003453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5259" y="2365686"/>
            <a:ext cx="7289831" cy="410918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l="36442" t="4183" r="46905" b="72287"/>
          <a:stretch>
            <a:fillRect/>
          </a:stretch>
        </p:blipFill>
        <p:spPr>
          <a:xfrm>
            <a:off x="-17585" y="-17585"/>
            <a:ext cx="2026025" cy="1613647"/>
          </a:xfrm>
          <a:prstGeom prst="rect">
            <a:avLst/>
          </a:prstGeom>
        </p:spPr>
      </p:pic>
      <p:sp>
        <p:nvSpPr>
          <p:cNvPr id="2" name="TextBox 1"/>
          <p:cNvSpPr txBox="1"/>
          <p:nvPr/>
        </p:nvSpPr>
        <p:spPr>
          <a:xfrm>
            <a:off x="2148885" y="146962"/>
            <a:ext cx="9387586" cy="1754326"/>
          </a:xfrm>
          <a:prstGeom prst="rect">
            <a:avLst/>
          </a:prstGeom>
          <a:noFill/>
        </p:spPr>
        <p:txBody>
          <a:bodyPr wrap="square" rtlCol="0">
            <a:spAutoFit/>
          </a:bodyPr>
          <a:lstStyle/>
          <a:p>
            <a:pPr algn="ctr"/>
            <a:r>
              <a:rPr lang="es-MX" sz="5400" b="1" i="0" strike="noStrike" cap="none" spc="0" baseline="0" noProof="0" dirty="0">
                <a:solidFill>
                  <a:srgbClr val="000000"/>
                </a:solidFill>
                <a:effectLst/>
                <a:latin typeface="Marvin Round" panose="02000000000000000000" pitchFamily="2" charset="0"/>
                <a:ea typeface="Tahoma"/>
                <a:cs typeface="Tahoma"/>
              </a:rPr>
              <a:t>Cómo </a:t>
            </a:r>
            <a:r>
              <a:rPr lang="es-MX" sz="5400" b="1" noProof="0" dirty="0">
                <a:solidFill>
                  <a:srgbClr val="000000"/>
                </a:solidFill>
                <a:latin typeface="Marvin Round" panose="02000000000000000000" pitchFamily="2" charset="0"/>
                <a:ea typeface="Tahoma"/>
                <a:cs typeface="Tahoma"/>
              </a:rPr>
              <a:t>ped</a:t>
            </a:r>
            <a:r>
              <a:rPr lang="es-MX" sz="5400" b="1" i="0" strike="noStrike" cap="none" spc="0" baseline="0" noProof="0" dirty="0">
                <a:solidFill>
                  <a:srgbClr val="000000"/>
                </a:solidFill>
                <a:effectLst/>
                <a:latin typeface="Marvin Round" panose="02000000000000000000" pitchFamily="2" charset="0"/>
                <a:ea typeface="Tahoma"/>
                <a:cs typeface="Tahoma"/>
              </a:rPr>
              <a:t>ir ayuda para sus sentimientos</a:t>
            </a:r>
          </a:p>
        </p:txBody>
      </p:sp>
      <p:sp>
        <p:nvSpPr>
          <p:cNvPr id="8" name="Footer Placeholder 3"/>
          <p:cNvSpPr txBox="1"/>
          <p:nvPr/>
        </p:nvSpPr>
        <p:spPr>
          <a:xfrm>
            <a:off x="8967435" y="6474873"/>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noProof="0" dirty="0">
                <a:solidFill>
                  <a:srgbClr val="000000"/>
                </a:solidFill>
                <a:effectLst/>
                <a:latin typeface="Verdana"/>
                <a:ea typeface="Verdana"/>
                <a:cs typeface="Verdana"/>
              </a:rPr>
              <a:t>© 2021 Programa de Servicios para Personas con Discapacidades de SAFE</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1"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noProof="0" dirty="0">
                <a:solidFill>
                  <a:srgbClr val="000000"/>
                </a:solidFill>
                <a:effectLst/>
                <a:latin typeface="Verdana"/>
                <a:ea typeface="Verdana"/>
                <a:cs typeface="Verdana"/>
              </a:rPr>
              <a:t>© 2023 Programa de Servicios de SAFE para Personas con Discapacidades</a:t>
            </a:r>
          </a:p>
        </p:txBody>
      </p:sp>
      <p:pic>
        <p:nvPicPr>
          <p:cNvPr id="3074" name="Picture 2" descr="4f7404e9-4e46-4c7e-b722-ae5465174d6e@namprd16"/>
          <p:cNvPicPr>
            <a:picLocks noChangeAspect="1" noChangeArrowheads="1"/>
          </p:cNvPicPr>
          <p:nvPr/>
        </p:nvPicPr>
        <p:blipFill>
          <a:blip r:embed="rId6">
            <a:extLst>
              <a:ext uri="{28A0092B-C50C-407E-A947-70E740481C1C}">
                <a14:useLocalDpi xmlns:a14="http://schemas.microsoft.com/office/drawing/2010/main" val="0"/>
              </a:ext>
            </a:extLst>
          </a:blip>
          <a:srcRect r="40467" b="21160"/>
          <a:stretch>
            <a:fillRect/>
          </a:stretch>
        </p:blipFill>
        <p:spPr bwMode="auto">
          <a:xfrm>
            <a:off x="0" y="1511860"/>
            <a:ext cx="5224259" cy="5346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487005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5956" y="463826"/>
              <a:ext cx="9603747" cy="5413513"/>
            </a:xfrm>
            <a:prstGeom prst="rect">
              <a:avLst/>
            </a:prstGeom>
          </p:spPr>
        </p:pic>
      </p:grpSp>
      <p:pic>
        <p:nvPicPr>
          <p:cNvPr id="8" name="Picture 7"/>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9" name="Footer Placeholder 3"/>
          <p:cNvSpPr txBox="1"/>
          <p:nvPr/>
        </p:nvSpPr>
        <p:spPr>
          <a:xfrm>
            <a:off x="8967435" y="6456591"/>
            <a:ext cx="3224565" cy="4014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noProof="0" dirty="0">
                <a:solidFill>
                  <a:srgbClr val="000000"/>
                </a:solidFill>
                <a:effectLst/>
                <a:latin typeface="Verdana"/>
                <a:ea typeface="Verdana"/>
                <a:cs typeface="Verdana"/>
              </a:rPr>
              <a:t>© 2021 Programa de Servicios para Personas con Discapacidades de SAFE</a:t>
            </a:r>
          </a:p>
        </p:txBody>
      </p:sp>
      <p:grpSp>
        <p:nvGrpSpPr>
          <p:cNvPr id="10" name="Group 9"/>
          <p:cNvGrpSpPr/>
          <p:nvPr/>
        </p:nvGrpSpPr>
        <p:grpSpPr>
          <a:xfrm>
            <a:off x="0" y="0"/>
            <a:ext cx="12192001" cy="6858000"/>
            <a:chOff x="0" y="0"/>
            <a:chExt cx="12192001" cy="6858000"/>
          </a:xfrm>
        </p:grpSpPr>
        <p:grpSp>
          <p:nvGrpSpPr>
            <p:cNvPr id="11" name="Group 10"/>
            <p:cNvGrpSpPr/>
            <p:nvPr/>
          </p:nvGrpSpPr>
          <p:grpSpPr>
            <a:xfrm>
              <a:off x="0" y="0"/>
              <a:ext cx="12192000" cy="6858000"/>
              <a:chOff x="0" y="0"/>
              <a:chExt cx="12192000" cy="6858000"/>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5956" y="463826"/>
                <a:ext cx="9603747" cy="5413513"/>
              </a:xfrm>
              <a:prstGeom prst="rect">
                <a:avLst/>
              </a:prstGeom>
            </p:spPr>
          </p:pic>
        </p:grpSp>
        <p:sp>
          <p:nvSpPr>
            <p:cNvPr id="12" name="Footer Placeholder 3"/>
            <p:cNvSpPr txBox="1"/>
            <p:nvPr/>
          </p:nvSpPr>
          <p:spPr>
            <a:xfrm>
              <a:off x="8404699" y="6478621"/>
              <a:ext cx="3787302" cy="37937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noProof="0" dirty="0">
                  <a:solidFill>
                    <a:srgbClr val="000000"/>
                  </a:solidFill>
                  <a:effectLst/>
                  <a:latin typeface="Verdana"/>
                  <a:ea typeface="Verdana"/>
                  <a:cs typeface="Verdana"/>
                </a:rPr>
                <a:t>© 2021 Programa de Servicios para Personas con Discapacidades de SAFE</a:t>
              </a: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grpSp>
          <p:nvGrpSpPr>
            <p:cNvPr id="14" name="Group 13"/>
            <p:cNvGrpSpPr/>
            <p:nvPr/>
          </p:nvGrpSpPr>
          <p:grpSpPr>
            <a:xfrm>
              <a:off x="2288749" y="356242"/>
              <a:ext cx="6286133" cy="2257025"/>
              <a:chOff x="2288749" y="356242"/>
              <a:chExt cx="6286133" cy="2257025"/>
            </a:xfrm>
          </p:grpSpPr>
          <p:sp>
            <p:nvSpPr>
              <p:cNvPr id="16" name="Oval 15"/>
              <p:cNvSpPr/>
              <p:nvPr/>
            </p:nvSpPr>
            <p:spPr>
              <a:xfrm>
                <a:off x="5910092" y="1793283"/>
                <a:ext cx="688258" cy="43507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17" name="Oval 16"/>
              <p:cNvSpPr/>
              <p:nvPr/>
            </p:nvSpPr>
            <p:spPr>
              <a:xfrm>
                <a:off x="7224242" y="1571101"/>
                <a:ext cx="1180457" cy="9807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18" name="TextBox 17"/>
              <p:cNvSpPr txBox="1"/>
              <p:nvPr/>
            </p:nvSpPr>
            <p:spPr>
              <a:xfrm>
                <a:off x="7054224" y="1769674"/>
                <a:ext cx="1520658" cy="640080"/>
              </a:xfrm>
              <a:prstGeom prst="rect">
                <a:avLst/>
              </a:prstGeom>
              <a:noFill/>
            </p:spPr>
            <p:txBody>
              <a:bodyPr wrap="square" rtlCol="0">
                <a:spAutoFit/>
              </a:bodyPr>
              <a:lstStyle/>
              <a:p>
                <a:pPr algn="ctr"/>
                <a:r>
                  <a:rPr lang="es-MX" sz="1200" b="0" i="0" strike="noStrike" cap="none" spc="0" baseline="0" noProof="0" dirty="0">
                    <a:solidFill>
                      <a:srgbClr val="000000"/>
                    </a:solidFill>
                    <a:effectLst/>
                    <a:latin typeface="Tahoma"/>
                    <a:ea typeface="Tahoma"/>
                    <a:cs typeface="Tahoma"/>
                  </a:rPr>
                  <a:t>¿Podemos hablar después de la clase?</a:t>
                </a:r>
              </a:p>
            </p:txBody>
          </p:sp>
          <p:sp>
            <p:nvSpPr>
              <p:cNvPr id="19" name="TextBox 18"/>
              <p:cNvSpPr txBox="1"/>
              <p:nvPr/>
            </p:nvSpPr>
            <p:spPr>
              <a:xfrm>
                <a:off x="5605292" y="1876791"/>
                <a:ext cx="1297858" cy="365760"/>
              </a:xfrm>
              <a:prstGeom prst="rect">
                <a:avLst/>
              </a:prstGeom>
              <a:noFill/>
            </p:spPr>
            <p:txBody>
              <a:bodyPr wrap="square" rtlCol="0">
                <a:spAutoFit/>
              </a:bodyPr>
              <a:lstStyle/>
              <a:p>
                <a:pPr algn="ctr"/>
                <a:r>
                  <a:rPr lang="es-MX" sz="1800" b="0" i="0" strike="noStrike" cap="none" spc="0" baseline="0" noProof="0" dirty="0">
                    <a:solidFill>
                      <a:srgbClr val="000000"/>
                    </a:solidFill>
                    <a:effectLst/>
                    <a:latin typeface="Tahoma"/>
                    <a:ea typeface="Tahoma"/>
                    <a:cs typeface="Tahoma"/>
                  </a:rPr>
                  <a:t>¡Sí!</a:t>
                </a:r>
              </a:p>
            </p:txBody>
          </p:sp>
          <p:grpSp>
            <p:nvGrpSpPr>
              <p:cNvPr id="20" name="Group 19"/>
              <p:cNvGrpSpPr/>
              <p:nvPr/>
            </p:nvGrpSpPr>
            <p:grpSpPr>
              <a:xfrm>
                <a:off x="2482051" y="356242"/>
                <a:ext cx="5922647" cy="661222"/>
                <a:chOff x="2038215" y="287468"/>
                <a:chExt cx="5432919" cy="661222"/>
              </a:xfrm>
            </p:grpSpPr>
            <p:sp>
              <p:nvSpPr>
                <p:cNvPr id="23" name="Rectangle 22"/>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24" name="TextBox 23"/>
                <p:cNvSpPr txBox="1"/>
                <p:nvPr/>
              </p:nvSpPr>
              <p:spPr>
                <a:xfrm>
                  <a:off x="2038215" y="302359"/>
                  <a:ext cx="5432919" cy="646331"/>
                </a:xfrm>
                <a:prstGeom prst="rect">
                  <a:avLst/>
                </a:prstGeom>
                <a:noFill/>
              </p:spPr>
              <p:txBody>
                <a:bodyPr wrap="square" rtlCol="0">
                  <a:spAutoFit/>
                </a:bodyPr>
                <a:lstStyle/>
                <a:p>
                  <a:r>
                    <a:rPr lang="es-MX" sz="3600" b="0" i="0" strike="noStrike" cap="none" spc="0" baseline="0" noProof="0" dirty="0">
                      <a:solidFill>
                        <a:srgbClr val="000000"/>
                      </a:solidFill>
                      <a:effectLst/>
                      <a:latin typeface="Marvin Round" panose="02000000000000000000" pitchFamily="2" charset="0"/>
                      <a:ea typeface="Open Sans Extrabold"/>
                      <a:cs typeface="Open Sans Extrabold"/>
                    </a:rPr>
                    <a:t>¿Alguna pregunta?</a:t>
                  </a:r>
                </a:p>
              </p:txBody>
            </p:sp>
          </p:grpSp>
          <p:sp>
            <p:nvSpPr>
              <p:cNvPr id="21" name="Oval 20"/>
              <p:cNvSpPr/>
              <p:nvPr/>
            </p:nvSpPr>
            <p:spPr>
              <a:xfrm>
                <a:off x="2384481" y="1581735"/>
                <a:ext cx="1145528" cy="10315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22" name="TextBox 21"/>
              <p:cNvSpPr txBox="1"/>
              <p:nvPr/>
            </p:nvSpPr>
            <p:spPr>
              <a:xfrm rot="20117668">
                <a:off x="2288749" y="1776844"/>
                <a:ext cx="1376516" cy="640080"/>
              </a:xfrm>
              <a:prstGeom prst="rect">
                <a:avLst/>
              </a:prstGeom>
              <a:noFill/>
            </p:spPr>
            <p:txBody>
              <a:bodyPr wrap="square" rtlCol="0">
                <a:spAutoFit/>
              </a:bodyPr>
              <a:lstStyle/>
              <a:p>
                <a:pPr algn="ctr"/>
                <a:r>
                  <a:rPr lang="es-MX" sz="1800" b="0" i="0" strike="noStrike" cap="none" spc="0" baseline="0" noProof="0" dirty="0">
                    <a:solidFill>
                      <a:srgbClr val="000000"/>
                    </a:solidFill>
                    <a:effectLst/>
                    <a:latin typeface="Tahoma"/>
                    <a:ea typeface="Tahoma"/>
                    <a:cs typeface="Tahoma"/>
                  </a:rPr>
                  <a:t>Tengo una pregunta</a:t>
                </a:r>
                <a:endParaRPr lang="es-MX" noProof="0" dirty="0">
                  <a:latin typeface="Tahoma" panose="020B0604030504040204" pitchFamily="34" charset="0"/>
                  <a:ea typeface="Tahoma" panose="020B0604030504040204" pitchFamily="34" charset="0"/>
                  <a:cs typeface="Tahoma" panose="020B0604030504040204" pitchFamily="34" charset="0"/>
                </a:endParaRPr>
              </a:p>
            </p:txBody>
          </p:sp>
        </p:grpSp>
        <p:sp>
          <p:nvSpPr>
            <p:cNvPr id="15" name="Rectangle 14"/>
            <p:cNvSpPr/>
            <p:nvPr/>
          </p:nvSpPr>
          <p:spPr>
            <a:xfrm>
              <a:off x="9494874" y="2246123"/>
              <a:ext cx="893876" cy="4348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grpSp>
    </p:spTree>
    <p:extLst>
      <p:ext uri="{BB962C8B-B14F-4D97-AF65-F5344CB8AC3E}">
        <p14:creationId xmlns:p14="http://schemas.microsoft.com/office/powerpoint/2010/main" val="293729740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2356338" y="1547447"/>
            <a:ext cx="7854462" cy="1737360"/>
          </a:xfrm>
          <a:prstGeom prst="rect">
            <a:avLst/>
          </a:prstGeom>
          <a:noFill/>
          <a:ln w="57150">
            <a:solidFill>
              <a:schemeClr val="tx1"/>
            </a:solidFill>
          </a:ln>
        </p:spPr>
        <p:txBody>
          <a:bodyPr wrap="square" rtlCol="0">
            <a:spAutoFit/>
          </a:bodyPr>
          <a:lstStyle/>
          <a:p>
            <a:pPr algn="ctr"/>
            <a:r>
              <a:rPr lang="es-MX" sz="3600" b="0" i="0" strike="noStrike" cap="none" spc="0" baseline="0" noProof="0" dirty="0">
                <a:solidFill>
                  <a:srgbClr val="000000"/>
                </a:solidFill>
                <a:effectLst/>
                <a:latin typeface="Tahoma"/>
                <a:ea typeface="Tahoma"/>
                <a:cs typeface="Tahoma"/>
              </a:rPr>
              <a:t>¿Es gritarle a alguien una manera sana de reaccionar cuando está enojado?</a:t>
            </a:r>
          </a:p>
        </p:txBody>
      </p:sp>
      <p:grpSp>
        <p:nvGrpSpPr>
          <p:cNvPr id="4" name="Group 3"/>
          <p:cNvGrpSpPr/>
          <p:nvPr/>
        </p:nvGrpSpPr>
        <p:grpSpPr>
          <a:xfrm>
            <a:off x="1836954" y="3467694"/>
            <a:ext cx="8518092" cy="1655058"/>
            <a:chOff x="1842052" y="5120120"/>
            <a:chExt cx="8518092" cy="1655058"/>
          </a:xfrm>
        </p:grpSpPr>
        <p:sp>
          <p:nvSpPr>
            <p:cNvPr id="7" name="Rectangle 6"/>
            <p:cNvSpPr/>
            <p:nvPr/>
          </p:nvSpPr>
          <p:spPr>
            <a:xfrm>
              <a:off x="1842052" y="5120120"/>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8" name="Rectangle 7"/>
            <p:cNvSpPr/>
            <p:nvPr/>
          </p:nvSpPr>
          <p:spPr>
            <a:xfrm>
              <a:off x="6795309" y="5134041"/>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rcRect t="4183" r="67947" b="43399"/>
            <a:stretch>
              <a:fillRect/>
            </a:stretch>
          </p:blipFill>
          <p:spPr>
            <a:xfrm>
              <a:off x="1973414" y="5120120"/>
              <a:ext cx="1780286" cy="1641137"/>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rcRect l="69863" t="8889" r="3242" b="38562"/>
            <a:stretch>
              <a:fillRect/>
            </a:stretch>
          </p:blipFill>
          <p:spPr>
            <a:xfrm>
              <a:off x="6977036" y="5131623"/>
              <a:ext cx="1492283" cy="1643555"/>
            </a:xfrm>
            <a:prstGeom prst="rect">
              <a:avLst/>
            </a:prstGeom>
          </p:spPr>
        </p:pic>
        <p:sp>
          <p:nvSpPr>
            <p:cNvPr id="11" name="Title 1"/>
            <p:cNvSpPr txBox="1"/>
            <p:nvPr/>
          </p:nvSpPr>
          <p:spPr>
            <a:xfrm>
              <a:off x="3709847" y="5463622"/>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noProof="0" dirty="0">
                  <a:solidFill>
                    <a:srgbClr val="000000"/>
                  </a:solidFill>
                  <a:effectLst/>
                  <a:latin typeface="Tahoma"/>
                  <a:ea typeface="Tahoma"/>
                  <a:cs typeface="Tahoma"/>
                </a:rPr>
                <a:t>SÍ</a:t>
              </a:r>
            </a:p>
          </p:txBody>
        </p:sp>
        <p:sp>
          <p:nvSpPr>
            <p:cNvPr id="12" name="Title 1"/>
            <p:cNvSpPr txBox="1"/>
            <p:nvPr/>
          </p:nvSpPr>
          <p:spPr>
            <a:xfrm>
              <a:off x="8578187" y="5463622"/>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noProof="0" dirty="0">
                  <a:solidFill>
                    <a:srgbClr val="000000"/>
                  </a:solidFill>
                  <a:effectLst/>
                  <a:latin typeface="Tahoma"/>
                  <a:ea typeface="Tahoma"/>
                  <a:cs typeface="Tahoma"/>
                </a:rPr>
                <a:t>NO</a:t>
              </a:r>
            </a:p>
          </p:txBody>
        </p:sp>
      </p:grpSp>
      <p:pic>
        <p:nvPicPr>
          <p:cNvPr id="15" name="Picture 14"/>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6" name="Footer Placeholder 3"/>
          <p:cNvSpPr txBox="1"/>
          <p:nvPr/>
        </p:nvSpPr>
        <p:spPr>
          <a:xfrm>
            <a:off x="8967435" y="6456591"/>
            <a:ext cx="3224565" cy="4014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noProof="0" dirty="0">
                <a:solidFill>
                  <a:srgbClr val="000000"/>
                </a:solidFill>
                <a:effectLst/>
                <a:latin typeface="Verdana"/>
                <a:ea typeface="Verdana"/>
                <a:cs typeface="Verdana"/>
              </a:rPr>
              <a:t>© 2021 Programa de Servicios para Personas con Discapacidades de SAFE</a:t>
            </a:r>
          </a:p>
        </p:txBody>
      </p:sp>
      <p:grpSp>
        <p:nvGrpSpPr>
          <p:cNvPr id="13" name="Group 12"/>
          <p:cNvGrpSpPr/>
          <p:nvPr/>
        </p:nvGrpSpPr>
        <p:grpSpPr>
          <a:xfrm>
            <a:off x="2003376" y="127392"/>
            <a:ext cx="5938125" cy="646331"/>
            <a:chOff x="2143433" y="259759"/>
            <a:chExt cx="5938125" cy="646331"/>
          </a:xfrm>
        </p:grpSpPr>
        <p:sp>
          <p:nvSpPr>
            <p:cNvPr id="14" name="Rectangle 13"/>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17" name="TextBox 16"/>
            <p:cNvSpPr txBox="1"/>
            <p:nvPr/>
          </p:nvSpPr>
          <p:spPr>
            <a:xfrm>
              <a:off x="2256085" y="259759"/>
              <a:ext cx="5825473" cy="646331"/>
            </a:xfrm>
            <a:prstGeom prst="rect">
              <a:avLst/>
            </a:prstGeom>
            <a:noFill/>
          </p:spPr>
          <p:txBody>
            <a:bodyPr wrap="square" rtlCol="0">
              <a:spAutoFit/>
            </a:bodyPr>
            <a:lstStyle/>
            <a:p>
              <a:r>
                <a:rPr lang="es-MX" sz="3600" b="0" i="0" strike="noStrike" cap="none" spc="0" baseline="0" noProof="0" dirty="0">
                  <a:solidFill>
                    <a:srgbClr val="000000"/>
                  </a:solidFill>
                  <a:effectLst/>
                  <a:latin typeface="Marvin Round" panose="02000000000000000000" pitchFamily="2" charset="0"/>
                  <a:ea typeface="Open Sans Extrabold"/>
                  <a:cs typeface="Open Sans Extrabold"/>
                </a:rPr>
                <a:t>Boleto de salida</a:t>
              </a:r>
              <a:endParaRPr lang="es-MX" sz="3600" noProof="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spTree>
    <p:extLst>
      <p:ext uri="{BB962C8B-B14F-4D97-AF65-F5344CB8AC3E}">
        <p14:creationId xmlns:p14="http://schemas.microsoft.com/office/powerpoint/2010/main" val="210514741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7" y="-51012"/>
            <a:ext cx="12192000" cy="6909012"/>
          </a:xfrm>
          <a:prstGeom prst="rect">
            <a:avLst/>
          </a:prstGeom>
        </p:spPr>
      </p:pic>
      <p:sp>
        <p:nvSpPr>
          <p:cNvPr id="6" name="Rectangle 5"/>
          <p:cNvSpPr/>
          <p:nvPr/>
        </p:nvSpPr>
        <p:spPr>
          <a:xfrm>
            <a:off x="2295465" y="1403082"/>
            <a:ext cx="7882219" cy="1310640"/>
          </a:xfrm>
          <a:prstGeom prst="rect">
            <a:avLst/>
          </a:prstGeom>
          <a:ln w="57150">
            <a:solidFill>
              <a:schemeClr val="tx1"/>
            </a:solidFill>
          </a:ln>
        </p:spPr>
        <p:txBody>
          <a:bodyPr wrap="square">
            <a:spAutoFit/>
          </a:bodyPr>
          <a:lstStyle/>
          <a:p>
            <a:pPr algn="ctr"/>
            <a:r>
              <a:rPr lang="es-MX" sz="4000" b="0" i="0" strike="noStrike" cap="none" spc="0" baseline="0" noProof="0" dirty="0">
                <a:solidFill>
                  <a:srgbClr val="000000"/>
                </a:solidFill>
                <a:effectLst/>
                <a:latin typeface="Tahoma"/>
                <a:ea typeface="Tahoma"/>
                <a:cs typeface="Tahoma"/>
              </a:rPr>
              <a:t>¿Cuál de estas es una Declaración “yo”?</a:t>
            </a:r>
          </a:p>
        </p:txBody>
      </p:sp>
      <p:grpSp>
        <p:nvGrpSpPr>
          <p:cNvPr id="7" name="Group 6"/>
          <p:cNvGrpSpPr/>
          <p:nvPr/>
        </p:nvGrpSpPr>
        <p:grpSpPr>
          <a:xfrm>
            <a:off x="508000" y="2924481"/>
            <a:ext cx="10898206" cy="1992906"/>
            <a:chOff x="458697" y="3754649"/>
            <a:chExt cx="10898206" cy="1992906"/>
          </a:xfrm>
        </p:grpSpPr>
        <p:sp>
          <p:nvSpPr>
            <p:cNvPr id="2" name="Oval 1"/>
            <p:cNvSpPr/>
            <p:nvPr/>
          </p:nvSpPr>
          <p:spPr>
            <a:xfrm>
              <a:off x="1512214" y="4691267"/>
              <a:ext cx="980661" cy="993913"/>
            </a:xfrm>
            <a:prstGeom prst="ellipse">
              <a:avLst/>
            </a:prstGeom>
            <a:solidFill>
              <a:schemeClr val="accent5">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12" name="Oval 11"/>
            <p:cNvSpPr/>
            <p:nvPr/>
          </p:nvSpPr>
          <p:spPr>
            <a:xfrm>
              <a:off x="5675214" y="4691267"/>
              <a:ext cx="980661" cy="993913"/>
            </a:xfrm>
            <a:prstGeom prst="ellipse">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13" name="Oval 12"/>
            <p:cNvSpPr/>
            <p:nvPr/>
          </p:nvSpPr>
          <p:spPr>
            <a:xfrm>
              <a:off x="9960037" y="4753642"/>
              <a:ext cx="980661" cy="993913"/>
            </a:xfrm>
            <a:prstGeom prst="ellipse">
              <a:avLst/>
            </a:prstGeom>
            <a:solidFill>
              <a:schemeClr val="accent6">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3" name="TextBox 2"/>
            <p:cNvSpPr txBox="1"/>
            <p:nvPr/>
          </p:nvSpPr>
          <p:spPr>
            <a:xfrm>
              <a:off x="1776819" y="4772723"/>
              <a:ext cx="782907" cy="822960"/>
            </a:xfrm>
            <a:prstGeom prst="rect">
              <a:avLst/>
            </a:prstGeom>
            <a:noFill/>
          </p:spPr>
          <p:txBody>
            <a:bodyPr wrap="square" rtlCol="0">
              <a:spAutoFit/>
            </a:bodyPr>
            <a:lstStyle/>
            <a:p>
              <a:r>
                <a:rPr lang="es-MX" sz="4800" b="1" i="0" strike="noStrike" cap="none" spc="0" baseline="0" noProof="0" dirty="0">
                  <a:solidFill>
                    <a:srgbClr val="000000"/>
                  </a:solidFill>
                  <a:effectLst/>
                  <a:latin typeface="Tahoma"/>
                  <a:ea typeface="Tahoma"/>
                  <a:cs typeface="Tahoma"/>
                </a:rPr>
                <a:t>1</a:t>
              </a:r>
            </a:p>
          </p:txBody>
        </p:sp>
        <p:sp>
          <p:nvSpPr>
            <p:cNvPr id="14" name="TextBox 13"/>
            <p:cNvSpPr txBox="1"/>
            <p:nvPr/>
          </p:nvSpPr>
          <p:spPr>
            <a:xfrm>
              <a:off x="5872968" y="4753641"/>
              <a:ext cx="782907" cy="822960"/>
            </a:xfrm>
            <a:prstGeom prst="rect">
              <a:avLst/>
            </a:prstGeom>
            <a:noFill/>
          </p:spPr>
          <p:txBody>
            <a:bodyPr wrap="square" rtlCol="0">
              <a:spAutoFit/>
            </a:bodyPr>
            <a:lstStyle/>
            <a:p>
              <a:r>
                <a:rPr lang="es-MX" sz="4800" b="1" i="0" strike="noStrike" cap="none" spc="0" baseline="0" noProof="0" dirty="0">
                  <a:solidFill>
                    <a:srgbClr val="000000"/>
                  </a:solidFill>
                  <a:effectLst/>
                  <a:latin typeface="Tahoma"/>
                  <a:ea typeface="Tahoma"/>
                  <a:cs typeface="Tahoma"/>
                </a:rPr>
                <a:t>2</a:t>
              </a:r>
            </a:p>
          </p:txBody>
        </p:sp>
        <p:sp>
          <p:nvSpPr>
            <p:cNvPr id="15" name="TextBox 14"/>
            <p:cNvSpPr txBox="1"/>
            <p:nvPr/>
          </p:nvSpPr>
          <p:spPr>
            <a:xfrm>
              <a:off x="10182010" y="4830990"/>
              <a:ext cx="782907" cy="822960"/>
            </a:xfrm>
            <a:prstGeom prst="rect">
              <a:avLst/>
            </a:prstGeom>
            <a:noFill/>
          </p:spPr>
          <p:txBody>
            <a:bodyPr wrap="square" rtlCol="0">
              <a:spAutoFit/>
            </a:bodyPr>
            <a:lstStyle/>
            <a:p>
              <a:r>
                <a:rPr lang="es-MX" sz="4800" b="1" i="0" strike="noStrike" cap="none" spc="0" baseline="0" noProof="0" dirty="0">
                  <a:solidFill>
                    <a:srgbClr val="000000"/>
                  </a:solidFill>
                  <a:effectLst/>
                  <a:latin typeface="Tahoma"/>
                  <a:ea typeface="Tahoma"/>
                  <a:cs typeface="Tahoma"/>
                </a:rPr>
                <a:t>3</a:t>
              </a:r>
            </a:p>
          </p:txBody>
        </p:sp>
        <p:sp>
          <p:nvSpPr>
            <p:cNvPr id="18" name="Rectangle 17"/>
            <p:cNvSpPr/>
            <p:nvPr/>
          </p:nvSpPr>
          <p:spPr>
            <a:xfrm>
              <a:off x="458697" y="3766783"/>
              <a:ext cx="2896399" cy="707886"/>
            </a:xfrm>
            <a:prstGeom prst="rect">
              <a:avLst/>
            </a:prstGeom>
            <a:ln w="57150">
              <a:solidFill>
                <a:schemeClr val="tx1"/>
              </a:solidFill>
            </a:ln>
          </p:spPr>
          <p:txBody>
            <a:bodyPr wrap="square">
              <a:spAutoFit/>
            </a:bodyPr>
            <a:lstStyle/>
            <a:p>
              <a:pPr algn="ctr"/>
              <a:r>
                <a:rPr lang="es-MX" sz="2000" b="0" i="0" strike="noStrike" cap="none" spc="0" baseline="0" noProof="0" dirty="0">
                  <a:solidFill>
                    <a:srgbClr val="000000"/>
                  </a:solidFill>
                  <a:effectLst/>
                  <a:latin typeface="Tahoma"/>
                  <a:ea typeface="Tahoma"/>
                  <a:cs typeface="Tahoma"/>
                </a:rPr>
                <a:t>Yo me siento triste cuando toma mis cosas.</a:t>
              </a:r>
            </a:p>
          </p:txBody>
        </p:sp>
        <p:sp>
          <p:nvSpPr>
            <p:cNvPr id="19" name="Rectangle 18"/>
            <p:cNvSpPr/>
            <p:nvPr/>
          </p:nvSpPr>
          <p:spPr>
            <a:xfrm>
              <a:off x="4678669" y="3766783"/>
              <a:ext cx="2705101" cy="701040"/>
            </a:xfrm>
            <a:prstGeom prst="rect">
              <a:avLst/>
            </a:prstGeom>
            <a:ln w="57150">
              <a:solidFill>
                <a:schemeClr val="tx1"/>
              </a:solidFill>
            </a:ln>
          </p:spPr>
          <p:txBody>
            <a:bodyPr wrap="square">
              <a:spAutoFit/>
            </a:bodyPr>
            <a:lstStyle/>
            <a:p>
              <a:pPr algn="ctr"/>
              <a:r>
                <a:rPr lang="es-MX" sz="2000" b="0" i="0" strike="noStrike" cap="none" spc="0" baseline="0" noProof="0" dirty="0">
                  <a:solidFill>
                    <a:srgbClr val="000000"/>
                  </a:solidFill>
                  <a:effectLst/>
                  <a:latin typeface="Tahoma"/>
                  <a:ea typeface="Tahoma"/>
                  <a:cs typeface="Tahoma"/>
                </a:rPr>
                <a:t>¡Siempre me hace </a:t>
              </a:r>
              <a:br>
                <a:rPr lang="es-MX" sz="2000" noProof="0" dirty="0"/>
              </a:br>
              <a:r>
                <a:rPr lang="es-MX" sz="2000" b="0" i="0" strike="noStrike" cap="none" spc="0" baseline="0" noProof="0" dirty="0">
                  <a:solidFill>
                    <a:srgbClr val="000000"/>
                  </a:solidFill>
                  <a:effectLst/>
                  <a:latin typeface="Tahoma"/>
                  <a:ea typeface="Tahoma"/>
                  <a:cs typeface="Tahoma"/>
                </a:rPr>
                <a:t>sentirme triste!</a:t>
              </a:r>
            </a:p>
          </p:txBody>
        </p:sp>
        <p:sp>
          <p:nvSpPr>
            <p:cNvPr id="20" name="Rectangle 19"/>
            <p:cNvSpPr/>
            <p:nvPr/>
          </p:nvSpPr>
          <p:spPr>
            <a:xfrm>
              <a:off x="8651802" y="3754649"/>
              <a:ext cx="2705101" cy="701040"/>
            </a:xfrm>
            <a:prstGeom prst="rect">
              <a:avLst/>
            </a:prstGeom>
            <a:ln w="57150">
              <a:solidFill>
                <a:schemeClr val="tx1"/>
              </a:solidFill>
            </a:ln>
          </p:spPr>
          <p:txBody>
            <a:bodyPr wrap="square">
              <a:spAutoFit/>
            </a:bodyPr>
            <a:lstStyle/>
            <a:p>
              <a:pPr algn="ctr"/>
              <a:r>
                <a:rPr lang="es-MX" sz="2000" b="0" i="0" strike="noStrike" cap="none" spc="0" baseline="0" noProof="0" dirty="0">
                  <a:solidFill>
                    <a:srgbClr val="000000"/>
                  </a:solidFill>
                  <a:effectLst/>
                  <a:latin typeface="Tahoma"/>
                  <a:ea typeface="Tahoma"/>
                  <a:cs typeface="Tahoma"/>
                </a:rPr>
                <a:t>¡¡Devuélvame mis cosas!!</a:t>
              </a:r>
            </a:p>
          </p:txBody>
        </p:sp>
      </p:gr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rcRect t="29553" r="80478" b="19416"/>
          <a:stretch>
            <a:fillRect/>
          </a:stretch>
        </p:blipFill>
        <p:spPr>
          <a:xfrm>
            <a:off x="208126" y="3809559"/>
            <a:ext cx="1094164" cy="1612202"/>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rcRect l="20491" t="29038" r="65078" b="19587"/>
          <a:stretch>
            <a:fillRect/>
          </a:stretch>
        </p:blipFill>
        <p:spPr>
          <a:xfrm>
            <a:off x="4750858" y="3827241"/>
            <a:ext cx="896510" cy="1799039"/>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rcRect l="33743" t="25344" r="49114" b="19845"/>
          <a:stretch>
            <a:fillRect/>
          </a:stretch>
        </p:blipFill>
        <p:spPr>
          <a:xfrm>
            <a:off x="8918081" y="3746752"/>
            <a:ext cx="983866" cy="1773182"/>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26" name="Footer Placeholder 3"/>
          <p:cNvSpPr txBox="1"/>
          <p:nvPr/>
        </p:nvSpPr>
        <p:spPr>
          <a:xfrm>
            <a:off x="8967435" y="6456591"/>
            <a:ext cx="3224565" cy="4014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noProof="0" dirty="0">
                <a:solidFill>
                  <a:srgbClr val="000000"/>
                </a:solidFill>
                <a:effectLst/>
                <a:latin typeface="Verdana"/>
                <a:ea typeface="Verdana"/>
                <a:cs typeface="Verdana"/>
              </a:rPr>
              <a:t>© 2021 Programa de Servicios para Personas con Discapacidades de SAFE</a:t>
            </a:r>
          </a:p>
        </p:txBody>
      </p:sp>
      <p:grpSp>
        <p:nvGrpSpPr>
          <p:cNvPr id="21" name="Group 20"/>
          <p:cNvGrpSpPr/>
          <p:nvPr/>
        </p:nvGrpSpPr>
        <p:grpSpPr>
          <a:xfrm>
            <a:off x="2003376" y="127392"/>
            <a:ext cx="5286772" cy="646331"/>
            <a:chOff x="2143433" y="259759"/>
            <a:chExt cx="5286772" cy="646331"/>
          </a:xfrm>
        </p:grpSpPr>
        <p:sp>
          <p:nvSpPr>
            <p:cNvPr id="27" name="Rectangle 26"/>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28" name="TextBox 27"/>
            <p:cNvSpPr txBox="1"/>
            <p:nvPr/>
          </p:nvSpPr>
          <p:spPr>
            <a:xfrm>
              <a:off x="2256085" y="259759"/>
              <a:ext cx="5174120" cy="646331"/>
            </a:xfrm>
            <a:prstGeom prst="rect">
              <a:avLst/>
            </a:prstGeom>
            <a:noFill/>
          </p:spPr>
          <p:txBody>
            <a:bodyPr wrap="square" rtlCol="0">
              <a:spAutoFit/>
            </a:bodyPr>
            <a:lstStyle/>
            <a:p>
              <a:r>
                <a:rPr lang="es-MX" sz="3600" b="0" i="0" strike="noStrike" cap="none" spc="0" baseline="0" noProof="0" dirty="0">
                  <a:solidFill>
                    <a:srgbClr val="000000"/>
                  </a:solidFill>
                  <a:effectLst/>
                  <a:latin typeface="Marvin Round" panose="02000000000000000000" pitchFamily="2" charset="0"/>
                  <a:ea typeface="Open Sans Extrabold"/>
                  <a:cs typeface="Open Sans Extrabold"/>
                </a:rPr>
                <a:t>Boleto de salida</a:t>
              </a:r>
              <a:endParaRPr lang="es-MX" sz="3600" noProof="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spTree>
    <p:extLst>
      <p:ext uri="{BB962C8B-B14F-4D97-AF65-F5344CB8AC3E}">
        <p14:creationId xmlns:p14="http://schemas.microsoft.com/office/powerpoint/2010/main" val="410465485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863730" y="1663306"/>
            <a:ext cx="9247182" cy="1188720"/>
          </a:xfrm>
          <a:prstGeom prst="rect">
            <a:avLst/>
          </a:prstGeom>
          <a:noFill/>
          <a:ln w="57150">
            <a:solidFill>
              <a:schemeClr val="tx1"/>
            </a:solidFill>
          </a:ln>
        </p:spPr>
        <p:txBody>
          <a:bodyPr wrap="square" rtlCol="0">
            <a:spAutoFit/>
          </a:bodyPr>
          <a:lstStyle/>
          <a:p>
            <a:pPr algn="ctr"/>
            <a:r>
              <a:rPr lang="es-MX" sz="3600" b="0" i="0" strike="noStrike" cap="none" spc="0" baseline="0" noProof="0" dirty="0">
                <a:solidFill>
                  <a:srgbClr val="000000"/>
                </a:solidFill>
                <a:effectLst/>
                <a:latin typeface="Tahoma"/>
                <a:ea typeface="Tahoma"/>
                <a:cs typeface="Tahoma"/>
              </a:rPr>
              <a:t>Nombre 1 cosa que pueden hacer para sentirse mejor cuando tienen miedo</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9" name="Footer Placeholder 3"/>
          <p:cNvSpPr txBox="1"/>
          <p:nvPr/>
        </p:nvSpPr>
        <p:spPr>
          <a:xfrm>
            <a:off x="8967435" y="6456591"/>
            <a:ext cx="3224565" cy="4014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noProof="0" dirty="0">
                <a:solidFill>
                  <a:srgbClr val="000000"/>
                </a:solidFill>
                <a:effectLst/>
                <a:latin typeface="Verdana"/>
                <a:ea typeface="Verdana"/>
                <a:cs typeface="Verdana"/>
              </a:rPr>
              <a:t>© 2021 Programa de Servicios para Personas con Discapacidades de SAFE</a:t>
            </a:r>
          </a:p>
        </p:txBody>
      </p:sp>
      <p:grpSp>
        <p:nvGrpSpPr>
          <p:cNvPr id="7" name="Group 6"/>
          <p:cNvGrpSpPr/>
          <p:nvPr/>
        </p:nvGrpSpPr>
        <p:grpSpPr>
          <a:xfrm>
            <a:off x="2003376" y="127392"/>
            <a:ext cx="4873413" cy="646331"/>
            <a:chOff x="2143433" y="259759"/>
            <a:chExt cx="4873413" cy="646331"/>
          </a:xfrm>
        </p:grpSpPr>
        <p:sp>
          <p:nvSpPr>
            <p:cNvPr id="10" name="Rectangle 9"/>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11" name="TextBox 10"/>
            <p:cNvSpPr txBox="1"/>
            <p:nvPr/>
          </p:nvSpPr>
          <p:spPr>
            <a:xfrm>
              <a:off x="2256085" y="259759"/>
              <a:ext cx="4760761" cy="646331"/>
            </a:xfrm>
            <a:prstGeom prst="rect">
              <a:avLst/>
            </a:prstGeom>
            <a:noFill/>
          </p:spPr>
          <p:txBody>
            <a:bodyPr wrap="square" rtlCol="0">
              <a:spAutoFit/>
            </a:bodyPr>
            <a:lstStyle/>
            <a:p>
              <a:r>
                <a:rPr lang="es-MX" sz="3600" b="0" i="0" strike="noStrike" cap="none" spc="0" baseline="0" noProof="0" dirty="0">
                  <a:solidFill>
                    <a:srgbClr val="000000"/>
                  </a:solidFill>
                  <a:effectLst/>
                  <a:latin typeface="Marvin Round" panose="02000000000000000000" pitchFamily="2" charset="0"/>
                  <a:ea typeface="Open Sans Extrabold"/>
                  <a:cs typeface="Open Sans Extrabold"/>
                </a:rPr>
                <a:t>Boleto de salida</a:t>
              </a:r>
              <a:endParaRPr lang="es-MX" sz="3600" noProof="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spTree>
    <p:extLst>
      <p:ext uri="{BB962C8B-B14F-4D97-AF65-F5344CB8AC3E}">
        <p14:creationId xmlns:p14="http://schemas.microsoft.com/office/powerpoint/2010/main" val="411213814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7" name="Footer Placeholder 3"/>
          <p:cNvSpPr txBox="1"/>
          <p:nvPr/>
        </p:nvSpPr>
        <p:spPr>
          <a:xfrm>
            <a:off x="8967435" y="6398535"/>
            <a:ext cx="3224565" cy="4014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noProof="0" dirty="0">
                <a:solidFill>
                  <a:srgbClr val="000000"/>
                </a:solidFill>
                <a:effectLst/>
                <a:latin typeface="Verdana"/>
                <a:ea typeface="Verdana"/>
                <a:cs typeface="Verdana"/>
              </a:rPr>
              <a:t>© 2021 Programa de Servicios para Personas con Discapacidades de SAFE</a:t>
            </a:r>
          </a:p>
        </p:txBody>
      </p:sp>
      <p:grpSp>
        <p:nvGrpSpPr>
          <p:cNvPr id="8" name="Group 7"/>
          <p:cNvGrpSpPr/>
          <p:nvPr/>
        </p:nvGrpSpPr>
        <p:grpSpPr>
          <a:xfrm>
            <a:off x="0" y="-1"/>
            <a:ext cx="12192001" cy="6872479"/>
            <a:chOff x="0" y="-1"/>
            <a:chExt cx="12192001" cy="6872479"/>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72479"/>
            </a:xfrm>
            <a:prstGeom prst="rect">
              <a:avLst/>
            </a:prstGeom>
          </p:spPr>
        </p:pic>
        <p:sp>
          <p:nvSpPr>
            <p:cNvPr id="10" name="Footer Placeholder 3"/>
            <p:cNvSpPr txBox="1"/>
            <p:nvPr/>
          </p:nvSpPr>
          <p:spPr>
            <a:xfrm>
              <a:off x="8404699" y="6478621"/>
              <a:ext cx="3787302" cy="379379"/>
            </a:xfrm>
            <a:prstGeom prst="rect">
              <a:avLst/>
            </a:prstGeom>
            <a:solidFill>
              <a:schemeClr val="accent1">
                <a:lumMod val="60000"/>
                <a:lumOff val="40000"/>
              </a:schemeClr>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noProof="0" dirty="0">
                  <a:solidFill>
                    <a:srgbClr val="000000"/>
                  </a:solidFill>
                  <a:effectLst/>
                  <a:latin typeface="Verdana"/>
                  <a:ea typeface="Verdana"/>
                  <a:cs typeface="Verdana"/>
                </a:rPr>
                <a:t>© 2021 Programa de Servicios para Personas con Discapacidades de SAFE</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2" name="Rectangle 11"/>
            <p:cNvSpPr/>
            <p:nvPr/>
          </p:nvSpPr>
          <p:spPr>
            <a:xfrm>
              <a:off x="7410893" y="3189767"/>
              <a:ext cx="3253563" cy="4997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13" name="Rectangle 12"/>
            <p:cNvSpPr/>
            <p:nvPr/>
          </p:nvSpPr>
          <p:spPr>
            <a:xfrm>
              <a:off x="8612372" y="3689498"/>
              <a:ext cx="1616149" cy="308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grpSp>
          <p:nvGrpSpPr>
            <p:cNvPr id="14" name="Group 13"/>
            <p:cNvGrpSpPr/>
            <p:nvPr/>
          </p:nvGrpSpPr>
          <p:grpSpPr>
            <a:xfrm>
              <a:off x="2465491" y="166126"/>
              <a:ext cx="8305290" cy="3973765"/>
              <a:chOff x="2465491" y="166126"/>
              <a:chExt cx="8305290" cy="3973765"/>
            </a:xfrm>
          </p:grpSpPr>
          <p:sp>
            <p:nvSpPr>
              <p:cNvPr id="15" name="Rectangle 14"/>
              <p:cNvSpPr/>
              <p:nvPr/>
            </p:nvSpPr>
            <p:spPr>
              <a:xfrm>
                <a:off x="2465491" y="193835"/>
                <a:ext cx="4446585"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16" name="TextBox 15"/>
              <p:cNvSpPr txBox="1"/>
              <p:nvPr/>
            </p:nvSpPr>
            <p:spPr>
              <a:xfrm>
                <a:off x="2609002" y="166126"/>
                <a:ext cx="4618516" cy="646331"/>
              </a:xfrm>
              <a:prstGeom prst="rect">
                <a:avLst/>
              </a:prstGeom>
              <a:noFill/>
            </p:spPr>
            <p:txBody>
              <a:bodyPr wrap="square" rtlCol="0">
                <a:spAutoFit/>
              </a:bodyPr>
              <a:lstStyle/>
              <a:p>
                <a:r>
                  <a:rPr lang="es-MX" sz="3600" b="0" i="0" strike="noStrike" cap="none" spc="0" baseline="0" noProof="0" dirty="0">
                    <a:solidFill>
                      <a:srgbClr val="000000"/>
                    </a:solidFill>
                    <a:effectLst/>
                    <a:latin typeface="Marvin Round" panose="02000000000000000000" pitchFamily="2" charset="0"/>
                    <a:ea typeface="Open Sans Extrabold"/>
                    <a:cs typeface="Open Sans Extrabold"/>
                  </a:rPr>
                  <a:t>Porra de poder</a:t>
                </a:r>
                <a:endParaRPr lang="es-MX" sz="3600" noProof="0" dirty="0">
                  <a:latin typeface="Marvin Round" panose="02000000000000000000" pitchFamily="2" charset="0"/>
                  <a:ea typeface="Open Sans Extrabold" panose="020B0906030804020204" pitchFamily="34" charset="0"/>
                  <a:cs typeface="Open Sans Extrabold" panose="020B0906030804020204" pitchFamily="34" charset="0"/>
                </a:endParaRPr>
              </a:p>
            </p:txBody>
          </p:sp>
          <p:sp>
            <p:nvSpPr>
              <p:cNvPr id="17" name="Oval 16"/>
              <p:cNvSpPr/>
              <p:nvPr/>
            </p:nvSpPr>
            <p:spPr>
              <a:xfrm>
                <a:off x="7113181" y="1956390"/>
                <a:ext cx="3657600" cy="176500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18" name="TextBox 17"/>
              <p:cNvSpPr txBox="1"/>
              <p:nvPr/>
            </p:nvSpPr>
            <p:spPr>
              <a:xfrm>
                <a:off x="7424579" y="1610051"/>
                <a:ext cx="3178281" cy="2529840"/>
              </a:xfrm>
              <a:prstGeom prst="rect">
                <a:avLst/>
              </a:prstGeom>
              <a:noFill/>
            </p:spPr>
            <p:txBody>
              <a:bodyPr wrap="square" rtlCol="0">
                <a:spAutoFit/>
              </a:bodyPr>
              <a:lstStyle/>
              <a:p>
                <a:pPr algn="ctr"/>
                <a:r>
                  <a:rPr lang="es-MX" sz="4000" b="0" i="0" strike="noStrike" cap="none" spc="0" baseline="0" noProof="0" dirty="0">
                    <a:solidFill>
                      <a:srgbClr val="000000"/>
                    </a:solidFill>
                    <a:effectLst/>
                    <a:latin typeface="Tahoma"/>
                    <a:ea typeface="Tahoma"/>
                    <a:cs typeface="Tahoma"/>
                  </a:rPr>
                  <a:t>¡¡ME CONOZCO MEJOR QUE NADIE!!</a:t>
                </a:r>
                <a:endParaRPr lang="es-MX" sz="4000" noProof="0" dirty="0">
                  <a:latin typeface="Tahoma" panose="020B0604030504040204" pitchFamily="34" charset="0"/>
                  <a:ea typeface="Tahoma" panose="020B0604030504040204" pitchFamily="34" charset="0"/>
                  <a:cs typeface="Tahoma" panose="020B0604030504040204" pitchFamily="34" charset="0"/>
                </a:endParaRPr>
              </a:p>
            </p:txBody>
          </p:sp>
        </p:grpSp>
      </p:grpSp>
    </p:spTree>
    <p:extLst>
      <p:ext uri="{BB962C8B-B14F-4D97-AF65-F5344CB8AC3E}">
        <p14:creationId xmlns:p14="http://schemas.microsoft.com/office/powerpoint/2010/main" val="23225282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t="77386"/>
          <a:stretch>
            <a:fillRect/>
          </a:stretch>
        </p:blipFill>
        <p:spPr>
          <a:xfrm>
            <a:off x="0" y="5307106"/>
            <a:ext cx="12192000" cy="155089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2136" y="1200292"/>
            <a:ext cx="10338064" cy="3618322"/>
          </a:xfrm>
          <a:prstGeom prst="rect">
            <a:avLst/>
          </a:prstGeom>
        </p:spPr>
      </p:pic>
      <p:sp>
        <p:nvSpPr>
          <p:cNvPr id="7" name="Footer Placeholder 3">
            <a:extLst>
              <a:ext uri="{FF2B5EF4-FFF2-40B4-BE49-F238E27FC236}">
                <a16:creationId xmlns:a16="http://schemas.microsoft.com/office/drawing/2014/main" id="{D8D094B8-04B9-4AA0-B12A-CB8E9EB4D9A0}"/>
              </a:ext>
            </a:extLst>
          </p:cNvPr>
          <p:cNvSpPr txBox="1"/>
          <p:nvPr/>
        </p:nvSpPr>
        <p:spPr>
          <a:xfrm>
            <a:off x="6461287" y="6603916"/>
            <a:ext cx="5736517" cy="237533"/>
          </a:xfrm>
          <a:prstGeom prst="rect">
            <a:avLst/>
          </a:prstGeom>
          <a:no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noProof="0" dirty="0">
                <a:solidFill>
                  <a:srgbClr val="000000"/>
                </a:solidFill>
                <a:effectLst/>
                <a:latin typeface="Verdana"/>
                <a:ea typeface="Verdana"/>
                <a:cs typeface="Verdana"/>
              </a:rPr>
              <a:t>© 2022 Programa de Servicios de SAFE para Personas con Discapacidades </a:t>
            </a:r>
          </a:p>
        </p:txBody>
      </p:sp>
      <p:sp>
        <p:nvSpPr>
          <p:cNvPr id="2" name="TextBox 1">
            <a:extLst>
              <a:ext uri="{FF2B5EF4-FFF2-40B4-BE49-F238E27FC236}">
                <a16:creationId xmlns:a16="http://schemas.microsoft.com/office/drawing/2014/main" id="{B4EEF88D-85E4-4E6B-91DD-B7D37DA2B111}"/>
              </a:ext>
            </a:extLst>
          </p:cNvPr>
          <p:cNvSpPr txBox="1"/>
          <p:nvPr/>
        </p:nvSpPr>
        <p:spPr>
          <a:xfrm>
            <a:off x="4462202" y="1578292"/>
            <a:ext cx="7174209" cy="3170099"/>
          </a:xfrm>
          <a:prstGeom prst="rect">
            <a:avLst/>
          </a:prstGeom>
          <a:solidFill>
            <a:schemeClr val="bg1"/>
          </a:solidFill>
        </p:spPr>
        <p:txBody>
          <a:bodyPr wrap="square" rtlCol="0">
            <a:spAutoFit/>
          </a:bodyPr>
          <a:lstStyle/>
          <a:p>
            <a:r>
              <a:rPr lang="es-MX" sz="2000" b="0" i="0" strike="noStrike" cap="none" spc="0" baseline="0" noProof="0" dirty="0">
                <a:solidFill>
                  <a:srgbClr val="000000"/>
                </a:solidFill>
                <a:effectLst/>
                <a:latin typeface="Arial"/>
                <a:ea typeface="Arial"/>
                <a:cs typeface="Arial"/>
              </a:rPr>
              <a:t>El Consejo de Texas para las Discapacidades del Desarrollo (Texas Council </a:t>
            </a:r>
            <a:r>
              <a:rPr lang="es-MX" sz="2000" b="0" i="0" strike="noStrike" cap="none" spc="0" baseline="0" noProof="0" dirty="0" err="1">
                <a:solidFill>
                  <a:srgbClr val="000000"/>
                </a:solidFill>
                <a:effectLst/>
                <a:latin typeface="Arial"/>
                <a:ea typeface="Arial"/>
                <a:cs typeface="Arial"/>
              </a:rPr>
              <a:t>for</a:t>
            </a:r>
            <a:r>
              <a:rPr lang="es-MX" sz="2000" b="0" i="0" strike="noStrike" cap="none" spc="0" baseline="0" noProof="0" dirty="0">
                <a:solidFill>
                  <a:srgbClr val="000000"/>
                </a:solidFill>
                <a:effectLst/>
                <a:latin typeface="Arial"/>
                <a:ea typeface="Arial"/>
                <a:cs typeface="Arial"/>
              </a:rPr>
              <a:t> </a:t>
            </a:r>
            <a:r>
              <a:rPr lang="es-MX" sz="2000" b="0" i="0" strike="noStrike" cap="none" spc="0" baseline="0" noProof="0" dirty="0" err="1">
                <a:solidFill>
                  <a:srgbClr val="000000"/>
                </a:solidFill>
                <a:effectLst/>
                <a:latin typeface="Arial"/>
                <a:ea typeface="Arial"/>
                <a:cs typeface="Arial"/>
              </a:rPr>
              <a:t>Developmental</a:t>
            </a:r>
            <a:r>
              <a:rPr lang="es-MX" sz="2000" b="0" i="0" strike="noStrike" cap="none" spc="0" baseline="0" noProof="0" dirty="0">
                <a:solidFill>
                  <a:srgbClr val="000000"/>
                </a:solidFill>
                <a:effectLst/>
                <a:latin typeface="Arial"/>
                <a:ea typeface="Arial"/>
                <a:cs typeface="Arial"/>
              </a:rPr>
              <a:t> </a:t>
            </a:r>
            <a:r>
              <a:rPr lang="es-MX" sz="2000" b="0" i="0" strike="noStrike" cap="none" spc="0" baseline="0" noProof="0" dirty="0" err="1">
                <a:solidFill>
                  <a:srgbClr val="000000"/>
                </a:solidFill>
                <a:effectLst/>
                <a:latin typeface="Arial"/>
                <a:ea typeface="Arial"/>
                <a:cs typeface="Arial"/>
              </a:rPr>
              <a:t>Disabilities</a:t>
            </a:r>
            <a:r>
              <a:rPr lang="es-MX" sz="2000" b="0" i="0" strike="noStrike" cap="none" spc="0" baseline="0" noProof="0" dirty="0">
                <a:solidFill>
                  <a:srgbClr val="000000"/>
                </a:solidFill>
                <a:effectLst/>
                <a:latin typeface="Arial"/>
                <a:ea typeface="Arial"/>
                <a:cs typeface="Arial"/>
              </a:rPr>
              <a:t>, TCDD) apoya este Proyecto a través de una concesión de fondos de financiamiento del 100% de la Administración para la Vida en la Comunidad (</a:t>
            </a:r>
            <a:r>
              <a:rPr lang="es-MX" sz="2000" b="0" i="0" strike="noStrike" cap="none" spc="0" baseline="0" noProof="0" dirty="0" err="1">
                <a:solidFill>
                  <a:srgbClr val="000000"/>
                </a:solidFill>
                <a:effectLst/>
                <a:latin typeface="Arial"/>
                <a:ea typeface="Arial"/>
                <a:cs typeface="Arial"/>
              </a:rPr>
              <a:t>Administration</a:t>
            </a:r>
            <a:r>
              <a:rPr lang="es-MX" sz="2000" b="0" i="0" strike="noStrike" cap="none" spc="0" baseline="0" noProof="0" dirty="0">
                <a:solidFill>
                  <a:srgbClr val="000000"/>
                </a:solidFill>
                <a:effectLst/>
                <a:latin typeface="Arial"/>
                <a:ea typeface="Arial"/>
                <a:cs typeface="Arial"/>
              </a:rPr>
              <a:t> </a:t>
            </a:r>
            <a:r>
              <a:rPr lang="es-MX" sz="2000" b="0" i="0" strike="noStrike" cap="none" spc="0" baseline="0" noProof="0" dirty="0" err="1">
                <a:solidFill>
                  <a:srgbClr val="000000"/>
                </a:solidFill>
                <a:effectLst/>
                <a:latin typeface="Arial"/>
                <a:ea typeface="Arial"/>
                <a:cs typeface="Arial"/>
              </a:rPr>
              <a:t>for</a:t>
            </a:r>
            <a:r>
              <a:rPr lang="es-MX" sz="2000" b="0" i="0" strike="noStrike" cap="none" spc="0" baseline="0" noProof="0" dirty="0">
                <a:solidFill>
                  <a:srgbClr val="000000"/>
                </a:solidFill>
                <a:effectLst/>
                <a:latin typeface="Arial"/>
                <a:ea typeface="Arial"/>
                <a:cs typeface="Arial"/>
              </a:rPr>
              <a:t> </a:t>
            </a:r>
            <a:r>
              <a:rPr lang="es-MX" sz="2000" b="0" i="0" strike="noStrike" cap="none" spc="0" baseline="0" noProof="0" dirty="0" err="1">
                <a:solidFill>
                  <a:srgbClr val="000000"/>
                </a:solidFill>
                <a:effectLst/>
                <a:latin typeface="Arial"/>
                <a:ea typeface="Arial"/>
                <a:cs typeface="Arial"/>
              </a:rPr>
              <a:t>Community</a:t>
            </a:r>
            <a:r>
              <a:rPr lang="es-MX" sz="2000" b="0" i="0" strike="noStrike" cap="none" spc="0" baseline="0" noProof="0" dirty="0">
                <a:solidFill>
                  <a:srgbClr val="000000"/>
                </a:solidFill>
                <a:effectLst/>
                <a:latin typeface="Arial"/>
                <a:ea typeface="Arial"/>
                <a:cs typeface="Arial"/>
              </a:rPr>
              <a:t> Living, ACL) de EE. UU., Departamento de Salud y Servicios Humanos, Washington, D.C., 20201 por un total de $6,161,072. Los esfuerzos del consejo son de quienes reciben la concesión y no necesariamente representan las </a:t>
            </a:r>
            <a:r>
              <a:rPr lang="es-MX" sz="2000" noProof="0" dirty="0">
                <a:solidFill>
                  <a:srgbClr val="000000"/>
                </a:solidFill>
                <a:latin typeface="Arial"/>
                <a:ea typeface="Arial"/>
                <a:cs typeface="Arial"/>
              </a:rPr>
              <a:t>opiniones</a:t>
            </a:r>
            <a:r>
              <a:rPr lang="es-MX" sz="2000" b="0" i="0" strike="noStrike" cap="none" spc="0" baseline="0" noProof="0" dirty="0">
                <a:solidFill>
                  <a:srgbClr val="000000"/>
                </a:solidFill>
                <a:effectLst/>
                <a:latin typeface="Arial"/>
                <a:ea typeface="Arial"/>
                <a:cs typeface="Arial"/>
              </a:rPr>
              <a:t> oficiales de ACL, HHS ni del gobierno ni son endosadas por estos.</a:t>
            </a:r>
          </a:p>
        </p:txBody>
      </p:sp>
      <p:sp>
        <p:nvSpPr>
          <p:cNvPr id="6" name="TextBox 5">
            <a:extLst>
              <a:ext uri="{FF2B5EF4-FFF2-40B4-BE49-F238E27FC236}">
                <a16:creationId xmlns:a16="http://schemas.microsoft.com/office/drawing/2014/main" id="{774AA16D-3696-3E85-CEDF-68AB55C95C1A}"/>
              </a:ext>
            </a:extLst>
          </p:cNvPr>
          <p:cNvSpPr txBox="1"/>
          <p:nvPr/>
        </p:nvSpPr>
        <p:spPr>
          <a:xfrm>
            <a:off x="1736035" y="1709530"/>
            <a:ext cx="2662378" cy="2585323"/>
          </a:xfrm>
          <a:prstGeom prst="rect">
            <a:avLst/>
          </a:prstGeom>
          <a:solidFill>
            <a:schemeClr val="bg1"/>
          </a:solidFill>
        </p:spPr>
        <p:txBody>
          <a:bodyPr wrap="square" rtlCol="0">
            <a:spAutoFit/>
          </a:bodyPr>
          <a:lstStyle/>
          <a:p>
            <a:endParaRPr lang="es-MX" noProof="0" dirty="0"/>
          </a:p>
        </p:txBody>
      </p:sp>
      <p:pic>
        <p:nvPicPr>
          <p:cNvPr id="5" name="Picture 4">
            <a:extLst>
              <a:ext uri="{FF2B5EF4-FFF2-40B4-BE49-F238E27FC236}">
                <a16:creationId xmlns:a16="http://schemas.microsoft.com/office/drawing/2014/main" id="{E7AC28A8-9281-5120-C1B7-566AD2092CC5}"/>
              </a:ext>
            </a:extLst>
          </p:cNvPr>
          <p:cNvPicPr>
            <a:picLocks noChangeAspect="1"/>
          </p:cNvPicPr>
          <p:nvPr/>
        </p:nvPicPr>
        <p:blipFill>
          <a:blip r:embed="rId6"/>
          <a:stretch>
            <a:fillRect/>
          </a:stretch>
        </p:blipFill>
        <p:spPr>
          <a:xfrm>
            <a:off x="0" y="2107093"/>
            <a:ext cx="4462202" cy="1852623"/>
          </a:xfrm>
          <a:prstGeom prst="rect">
            <a:avLst/>
          </a:prstGeom>
        </p:spPr>
      </p:pic>
    </p:spTree>
    <p:extLst>
      <p:ext uri="{BB962C8B-B14F-4D97-AF65-F5344CB8AC3E}">
        <p14:creationId xmlns:p14="http://schemas.microsoft.com/office/powerpoint/2010/main" val="310915033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sp>
        <p:nvSpPr>
          <p:cNvPr id="10" name="TextBox 9"/>
          <p:cNvSpPr txBox="1"/>
          <p:nvPr/>
        </p:nvSpPr>
        <p:spPr>
          <a:xfrm>
            <a:off x="7821527" y="1322377"/>
            <a:ext cx="4369548" cy="944880"/>
          </a:xfrm>
          <a:prstGeom prst="rect">
            <a:avLst/>
          </a:prstGeom>
          <a:noFill/>
        </p:spPr>
        <p:txBody>
          <a:bodyPr wrap="square" rtlCol="0">
            <a:spAutoFit/>
          </a:bodyPr>
          <a:lstStyle/>
          <a:p>
            <a:r>
              <a:rPr lang="es-MX" sz="2800" b="0" i="0" strike="noStrike" cap="none" spc="0" baseline="0" noProof="0" dirty="0">
                <a:solidFill>
                  <a:srgbClr val="000000"/>
                </a:solidFill>
                <a:effectLst/>
                <a:latin typeface="Tahoma"/>
                <a:ea typeface="Tahoma"/>
                <a:cs typeface="Tahoma"/>
              </a:rPr>
              <a:t>Al pendiente de los sentimientos</a:t>
            </a:r>
          </a:p>
        </p:txBody>
      </p:sp>
      <p:sp>
        <p:nvSpPr>
          <p:cNvPr id="11" name="TextBox 10"/>
          <p:cNvSpPr txBox="1"/>
          <p:nvPr/>
        </p:nvSpPr>
        <p:spPr>
          <a:xfrm>
            <a:off x="3823046" y="2361612"/>
            <a:ext cx="5639956" cy="518160"/>
          </a:xfrm>
          <a:prstGeom prst="rect">
            <a:avLst/>
          </a:prstGeom>
          <a:noFill/>
        </p:spPr>
        <p:txBody>
          <a:bodyPr wrap="square" rtlCol="0">
            <a:spAutoFit/>
          </a:bodyPr>
          <a:lstStyle/>
          <a:p>
            <a:r>
              <a:rPr lang="es-MX" sz="2800" b="0" i="0" strike="noStrike" cap="none" spc="0" baseline="0" noProof="0" dirty="0">
                <a:solidFill>
                  <a:srgbClr val="000000"/>
                </a:solidFill>
                <a:effectLst/>
                <a:latin typeface="Tahoma"/>
                <a:ea typeface="Tahoma"/>
                <a:cs typeface="Tahoma"/>
              </a:rPr>
              <a:t>Hablar sobre los sentimientos</a:t>
            </a:r>
          </a:p>
        </p:txBody>
      </p:sp>
      <p:sp>
        <p:nvSpPr>
          <p:cNvPr id="12" name="TextBox 11"/>
          <p:cNvSpPr txBox="1"/>
          <p:nvPr/>
        </p:nvSpPr>
        <p:spPr>
          <a:xfrm>
            <a:off x="4945114" y="4635578"/>
            <a:ext cx="5217458" cy="523220"/>
          </a:xfrm>
          <a:prstGeom prst="rect">
            <a:avLst/>
          </a:prstGeom>
          <a:noFill/>
        </p:spPr>
        <p:txBody>
          <a:bodyPr wrap="square" rtlCol="0">
            <a:spAutoFit/>
          </a:bodyPr>
          <a:lstStyle/>
          <a:p>
            <a:r>
              <a:rPr lang="es-MX" sz="2800" b="0" i="0" strike="noStrike" cap="none" spc="0" baseline="0" noProof="0" dirty="0">
                <a:solidFill>
                  <a:srgbClr val="000000"/>
                </a:solidFill>
                <a:effectLst/>
                <a:latin typeface="Tahoma"/>
                <a:ea typeface="Tahoma"/>
                <a:cs typeface="Tahoma"/>
              </a:rPr>
              <a:t>Práctica de Declaraciones “yo”</a:t>
            </a:r>
          </a:p>
        </p:txBody>
      </p:sp>
      <p:sp>
        <p:nvSpPr>
          <p:cNvPr id="14" name="TextBox 13"/>
          <p:cNvSpPr txBox="1"/>
          <p:nvPr/>
        </p:nvSpPr>
        <p:spPr>
          <a:xfrm>
            <a:off x="8520949" y="5487858"/>
            <a:ext cx="3584405" cy="944880"/>
          </a:xfrm>
          <a:prstGeom prst="rect">
            <a:avLst/>
          </a:prstGeom>
          <a:noFill/>
        </p:spPr>
        <p:txBody>
          <a:bodyPr wrap="square" rtlCol="0">
            <a:spAutoFit/>
          </a:bodyPr>
          <a:lstStyle/>
          <a:p>
            <a:pPr algn="ctr"/>
            <a:r>
              <a:rPr lang="es-MX" sz="2800" b="0" i="0" strike="noStrike" cap="none" spc="0" baseline="0" noProof="0" dirty="0">
                <a:solidFill>
                  <a:srgbClr val="000000"/>
                </a:solidFill>
                <a:effectLst/>
                <a:latin typeface="Tahoma"/>
                <a:ea typeface="Tahoma"/>
                <a:cs typeface="Tahoma"/>
              </a:rPr>
              <a:t>Hoja de trabajo sobre sentimientos</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rcRect r="74451" b="52831"/>
          <a:stretch>
            <a:fillRect/>
          </a:stretch>
        </p:blipFill>
        <p:spPr>
          <a:xfrm>
            <a:off x="6497947" y="844526"/>
            <a:ext cx="1368835" cy="1424504"/>
          </a:xfrm>
          <a:prstGeom prst="rect">
            <a:avLst/>
          </a:prstGeom>
        </p:spPr>
      </p:pic>
      <p:sp>
        <p:nvSpPr>
          <p:cNvPr id="15" name="TextBox 14"/>
          <p:cNvSpPr txBox="1"/>
          <p:nvPr/>
        </p:nvSpPr>
        <p:spPr>
          <a:xfrm>
            <a:off x="4265919" y="3473551"/>
            <a:ext cx="4255030" cy="523220"/>
          </a:xfrm>
          <a:prstGeom prst="rect">
            <a:avLst/>
          </a:prstGeom>
          <a:noFill/>
        </p:spPr>
        <p:txBody>
          <a:bodyPr wrap="square" rtlCol="0">
            <a:spAutoFit/>
          </a:bodyPr>
          <a:lstStyle/>
          <a:p>
            <a:r>
              <a:rPr lang="es-MX" sz="2800" b="0" i="0" strike="noStrike" cap="none" spc="0" baseline="0" noProof="0" dirty="0">
                <a:solidFill>
                  <a:srgbClr val="000000"/>
                </a:solidFill>
                <a:effectLst/>
                <a:latin typeface="Tahoma"/>
                <a:ea typeface="Tahoma"/>
                <a:cs typeface="Tahoma"/>
              </a:rPr>
              <a:t>Descanso para el cerebro</a:t>
            </a:r>
          </a:p>
        </p:txBody>
      </p:sp>
      <p:pic>
        <p:nvPicPr>
          <p:cNvPr id="16" name="Picture 15"/>
          <p:cNvPicPr>
            <a:picLocks noChangeAspect="1"/>
          </p:cNvPicPr>
          <p:nvPr/>
        </p:nvPicPr>
        <p:blipFill>
          <a:blip r:embed="rId5"/>
          <a:stretch>
            <a:fillRect/>
          </a:stretch>
        </p:blipFill>
        <p:spPr>
          <a:xfrm>
            <a:off x="2452554" y="3174233"/>
            <a:ext cx="1813365" cy="1269928"/>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rcRect r="51276"/>
          <a:stretch>
            <a:fillRect/>
          </a:stretch>
        </p:blipFill>
        <p:spPr>
          <a:xfrm>
            <a:off x="2261687" y="1683547"/>
            <a:ext cx="1416281" cy="1638483"/>
          </a:xfrm>
          <a:prstGeom prst="rect">
            <a:avLst/>
          </a:prstGeom>
        </p:spPr>
      </p:pic>
      <p:grpSp>
        <p:nvGrpSpPr>
          <p:cNvPr id="2" name="Group 1"/>
          <p:cNvGrpSpPr/>
          <p:nvPr/>
        </p:nvGrpSpPr>
        <p:grpSpPr>
          <a:xfrm>
            <a:off x="6497947" y="5445989"/>
            <a:ext cx="2244664" cy="1030238"/>
            <a:chOff x="-6658402" y="4089371"/>
            <a:chExt cx="4998891" cy="2293397"/>
          </a:xfrm>
        </p:grpSpPr>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rcRect l="25212" r="51426" b="51437"/>
            <a:stretch>
              <a:fillRect/>
            </a:stretch>
          </p:blipFill>
          <p:spPr>
            <a:xfrm>
              <a:off x="-4978423" y="4089371"/>
              <a:ext cx="1689838" cy="1980091"/>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rcRect l="1243" t="48376" r="75438"/>
            <a:stretch>
              <a:fillRect/>
            </a:stretch>
          </p:blipFill>
          <p:spPr>
            <a:xfrm>
              <a:off x="-6658402" y="4322292"/>
              <a:ext cx="1651110" cy="2060476"/>
            </a:xfrm>
            <a:prstGeom prst="rect">
              <a:avLst/>
            </a:prstGeom>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rcRect l="48272" r="27305" b="51437"/>
            <a:stretch>
              <a:fillRect/>
            </a:stretch>
          </p:blipFill>
          <p:spPr>
            <a:xfrm>
              <a:off x="-3395774" y="4089371"/>
              <a:ext cx="1736263" cy="1946031"/>
            </a:xfrm>
            <a:prstGeom prst="rect">
              <a:avLst/>
            </a:prstGeom>
          </p:spPr>
        </p:pic>
      </p:grpSp>
      <p:pic>
        <p:nvPicPr>
          <p:cNvPr id="24" name="Picture 23"/>
          <p:cNvPicPr>
            <a:picLocks noChangeAspect="1"/>
          </p:cNvPicPr>
          <p:nvPr/>
        </p:nvPicPr>
        <p:blipFill>
          <a:blip r:embed="rId10">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25"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noProof="0" dirty="0">
                <a:solidFill>
                  <a:srgbClr val="000000"/>
                </a:solidFill>
                <a:effectLst/>
                <a:latin typeface="Verdana"/>
                <a:ea typeface="Verdana"/>
                <a:cs typeface="Verdana"/>
              </a:rPr>
              <a:t>© 2023 Programa de Servicios de SAFE para Personas con Discapacidades</a:t>
            </a:r>
          </a:p>
        </p:txBody>
      </p:sp>
      <p:grpSp>
        <p:nvGrpSpPr>
          <p:cNvPr id="22" name="Group 21"/>
          <p:cNvGrpSpPr/>
          <p:nvPr/>
        </p:nvGrpSpPr>
        <p:grpSpPr>
          <a:xfrm>
            <a:off x="1877216" y="274635"/>
            <a:ext cx="5237568" cy="646331"/>
            <a:chOff x="2143433" y="259759"/>
            <a:chExt cx="4131861" cy="646331"/>
          </a:xfrm>
        </p:grpSpPr>
        <p:sp>
          <p:nvSpPr>
            <p:cNvPr id="23" name="Rectangle 22"/>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26" name="TextBox 25"/>
            <p:cNvSpPr txBox="1"/>
            <p:nvPr/>
          </p:nvSpPr>
          <p:spPr>
            <a:xfrm>
              <a:off x="2143433" y="259759"/>
              <a:ext cx="4131861" cy="646331"/>
            </a:xfrm>
            <a:prstGeom prst="rect">
              <a:avLst/>
            </a:prstGeom>
            <a:noFill/>
          </p:spPr>
          <p:txBody>
            <a:bodyPr wrap="square" rtlCol="0">
              <a:spAutoFit/>
            </a:bodyPr>
            <a:lstStyle/>
            <a:p>
              <a:r>
                <a:rPr lang="es-MX" sz="3600" b="0" i="0" strike="noStrike" cap="none" spc="0" baseline="0" noProof="0" dirty="0">
                  <a:solidFill>
                    <a:srgbClr val="000000"/>
                  </a:solidFill>
                  <a:effectLst/>
                  <a:latin typeface="Marvin Round" panose="02000000000000000000" pitchFamily="2" charset="0"/>
                  <a:ea typeface="Open Sans Extrabold"/>
                  <a:cs typeface="Open Sans Extrabold"/>
                </a:rPr>
                <a:t>La clase de hoy</a:t>
              </a:r>
            </a:p>
          </p:txBody>
        </p:sp>
      </p:grpSp>
      <p:pic>
        <p:nvPicPr>
          <p:cNvPr id="1027" name="Picture 3" descr="e376e028-44a7-4a4f-8dd1-06661b34c7d9@namprd16"/>
          <p:cNvPicPr>
            <a:picLocks noChangeAspect="1" noChangeArrowheads="1"/>
          </p:cNvPicPr>
          <p:nvPr/>
        </p:nvPicPr>
        <p:blipFill>
          <a:blip r:embed="rId11" cstate="print">
            <a:extLst>
              <a:ext uri="{28A0092B-C50C-407E-A947-70E740481C1C}">
                <a14:useLocalDpi xmlns:a14="http://schemas.microsoft.com/office/drawing/2010/main" val="0"/>
              </a:ext>
            </a:extLst>
          </a:blip>
          <a:srcRect l="22816" t="14279" r="18588" b="32680"/>
          <a:stretch>
            <a:fillRect/>
          </a:stretch>
        </p:blipFill>
        <p:spPr bwMode="auto">
          <a:xfrm>
            <a:off x="2402542" y="4412965"/>
            <a:ext cx="2534330" cy="1290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212276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rcRect t="77386"/>
          <a:stretch>
            <a:fillRect/>
          </a:stretch>
        </p:blipFill>
        <p:spPr>
          <a:xfrm>
            <a:off x="0" y="5696607"/>
            <a:ext cx="12192000" cy="116139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0" name="Footer Placeholder 3"/>
          <p:cNvSpPr txBox="1"/>
          <p:nvPr/>
        </p:nvSpPr>
        <p:spPr>
          <a:xfrm>
            <a:off x="8967435" y="6456591"/>
            <a:ext cx="3224565" cy="4014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noProof="0" dirty="0">
                <a:solidFill>
                  <a:srgbClr val="000000"/>
                </a:solidFill>
                <a:effectLst/>
                <a:latin typeface="Verdana"/>
                <a:ea typeface="Verdana"/>
                <a:cs typeface="Verdana"/>
              </a:rPr>
              <a:t>© 2023 Programa de Servicios para Personas con Discapacidades de SAFE</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7845" y="232908"/>
            <a:ext cx="2696309" cy="1160616"/>
          </a:xfrm>
          <a:prstGeom prst="rect">
            <a:avLst/>
          </a:prstGeom>
        </p:spPr>
      </p:pic>
      <p:sp>
        <p:nvSpPr>
          <p:cNvPr id="9" name="Rectangle 8">
            <a:extLst>
              <a:ext uri="{FF2B5EF4-FFF2-40B4-BE49-F238E27FC236}">
                <a16:creationId xmlns:a16="http://schemas.microsoft.com/office/drawing/2014/main" id="{D0963D4D-BD4A-44CA-A530-09A965D4B542}"/>
              </a:ext>
            </a:extLst>
          </p:cNvPr>
          <p:cNvSpPr/>
          <p:nvPr/>
        </p:nvSpPr>
        <p:spPr>
          <a:xfrm>
            <a:off x="515815" y="1455988"/>
            <a:ext cx="11387695" cy="707886"/>
          </a:xfrm>
          <a:prstGeom prst="rect">
            <a:avLst/>
          </a:prstGeom>
        </p:spPr>
        <p:txBody>
          <a:bodyPr wrap="square">
            <a:spAutoFit/>
          </a:bodyPr>
          <a:lstStyle/>
          <a:p>
            <a:pPr marR="0" lvl="0">
              <a:spcBef>
                <a:spcPct val="0"/>
              </a:spcBef>
              <a:spcAft>
                <a:spcPct val="0"/>
              </a:spcAft>
            </a:pPr>
            <a:endParaRPr lang="es-MX" sz="2000" noProof="0" dirty="0">
              <a:effectLst/>
              <a:latin typeface="Tahoma" panose="020B0604030504040204" pitchFamily="34" charset="0"/>
              <a:ea typeface="Tahoma" panose="020B0604030504040204" pitchFamily="34" charset="0"/>
              <a:cs typeface="Tahoma" panose="020B0604030504040204" pitchFamily="34" charset="0"/>
            </a:endParaRPr>
          </a:p>
          <a:p>
            <a:pPr marR="0" lvl="0">
              <a:spcBef>
                <a:spcPct val="0"/>
              </a:spcBef>
              <a:spcAft>
                <a:spcPct val="0"/>
              </a:spcAft>
            </a:pPr>
            <a:endParaRPr lang="es-MX" sz="2000" noProof="0" dirty="0">
              <a:effectLst/>
              <a:latin typeface="Tahoma" panose="020B0604030504040204" pitchFamily="34" charset="0"/>
              <a:ea typeface="Tahoma" panose="020B0604030504040204" pitchFamily="34" charset="0"/>
              <a:cs typeface="Tahoma" panose="020B0604030504040204" pitchFamily="34" charset="0"/>
            </a:endParaRPr>
          </a:p>
        </p:txBody>
      </p:sp>
      <p:sp>
        <p:nvSpPr>
          <p:cNvPr id="4" name="Rectangle 3">
            <a:extLst>
              <a:ext uri="{FF2B5EF4-FFF2-40B4-BE49-F238E27FC236}">
                <a16:creationId xmlns:a16="http://schemas.microsoft.com/office/drawing/2014/main" id="{10F28F20-86E4-B918-9567-771C07AE920B}"/>
              </a:ext>
            </a:extLst>
          </p:cNvPr>
          <p:cNvSpPr/>
          <p:nvPr/>
        </p:nvSpPr>
        <p:spPr>
          <a:xfrm>
            <a:off x="515815" y="1455988"/>
            <a:ext cx="11244385" cy="5016758"/>
          </a:xfrm>
          <a:prstGeom prst="rect">
            <a:avLst/>
          </a:prstGeom>
        </p:spPr>
        <p:txBody>
          <a:bodyPr wrap="square">
            <a:spAutoFit/>
          </a:bodyPr>
          <a:lstStyle/>
          <a:p>
            <a:r>
              <a:rPr lang="es-MX" sz="1500" noProof="0" dirty="0"/>
              <a:t>Este programa de estudios se ofrece en línea sin costo. Puede usar estos recursos en su formato original, solo para fines educativos. Por favor, atribuye el crédito de manera debida a </a:t>
            </a:r>
            <a:r>
              <a:rPr lang="es-MX" sz="1500" noProof="0" dirty="0" err="1"/>
              <a:t>The</a:t>
            </a:r>
            <a:r>
              <a:rPr lang="es-MX" sz="1500" noProof="0" dirty="0"/>
              <a:t> SAFE Alliance. (Consulte la cita en la parte inferior de la página). </a:t>
            </a:r>
          </a:p>
          <a:p>
            <a:endParaRPr lang="es-MX" sz="1500" noProof="0" dirty="0"/>
          </a:p>
          <a:p>
            <a:r>
              <a:rPr lang="es-MX" sz="1500" noProof="0" dirty="0"/>
              <a:t>Le pedimos que no modifique las imágenes, las diapositivas, ni los materiales de la planificación didáctica del programa de estudios. No puede usar el programa de estudios Mis derechos, mi vida (</a:t>
            </a:r>
            <a:r>
              <a:rPr lang="es-MX" sz="1500" noProof="0" dirty="0" err="1"/>
              <a:t>My</a:t>
            </a:r>
            <a:r>
              <a:rPr lang="es-MX" sz="1500" noProof="0" dirty="0"/>
              <a:t> </a:t>
            </a:r>
            <a:r>
              <a:rPr lang="es-MX" sz="1500" noProof="0" dirty="0" err="1"/>
              <a:t>Rights</a:t>
            </a:r>
            <a:r>
              <a:rPr lang="es-MX" sz="1500" noProof="0" dirty="0"/>
              <a:t> </a:t>
            </a:r>
            <a:r>
              <a:rPr lang="es-MX" sz="1500" noProof="0" dirty="0" err="1"/>
              <a:t>My</a:t>
            </a:r>
            <a:r>
              <a:rPr lang="es-MX" sz="1500" noProof="0" dirty="0"/>
              <a:t> </a:t>
            </a:r>
            <a:r>
              <a:rPr lang="es-MX" sz="1500" noProof="0" dirty="0" err="1"/>
              <a:t>Life</a:t>
            </a:r>
            <a:r>
              <a:rPr lang="es-MX" sz="1500" noProof="0" dirty="0"/>
              <a:t>) (para mayores de 18 años o para preparatoria) para fines comerciales (entre otros, para vender talleres que usted facilite con base en él, para crear enlaces o sitios web para redistribuir cualquier material asociado con el programa de estudios Mis derechos, mi vida o </a:t>
            </a:r>
            <a:r>
              <a:rPr lang="es-MX" sz="1500" noProof="0" dirty="0" err="1"/>
              <a:t>My</a:t>
            </a:r>
            <a:r>
              <a:rPr lang="es-MX" sz="1500" noProof="0" dirty="0"/>
              <a:t> </a:t>
            </a:r>
            <a:r>
              <a:rPr lang="es-MX" sz="1500" noProof="0" dirty="0" err="1"/>
              <a:t>Rights</a:t>
            </a:r>
            <a:r>
              <a:rPr lang="es-MX" sz="1500" noProof="0" dirty="0"/>
              <a:t> </a:t>
            </a:r>
            <a:r>
              <a:rPr lang="es-MX" sz="1500" noProof="0" dirty="0" err="1"/>
              <a:t>My</a:t>
            </a:r>
            <a:r>
              <a:rPr lang="es-MX" sz="1500" noProof="0" dirty="0"/>
              <a:t> </a:t>
            </a:r>
            <a:r>
              <a:rPr lang="es-MX" sz="1500" noProof="0" dirty="0" err="1"/>
              <a:t>Life</a:t>
            </a:r>
            <a:r>
              <a:rPr lang="es-MX" sz="1500" noProof="0" dirty="0"/>
              <a:t> de SAFE). </a:t>
            </a:r>
          </a:p>
          <a:p>
            <a:endParaRPr lang="es-MX" sz="1500" noProof="0" dirty="0"/>
          </a:p>
          <a:p>
            <a:r>
              <a:rPr lang="es-MX" sz="1500" noProof="0" dirty="0"/>
              <a:t>Este recurso, </a:t>
            </a:r>
            <a:r>
              <a:rPr lang="es-MX" sz="1500" i="1" noProof="0" dirty="0"/>
              <a:t>Mis derechos, mi vida: un plan de estudios para relaciones más sanas (</a:t>
            </a:r>
            <a:r>
              <a:rPr lang="es-MX" sz="1500" i="1" noProof="0" dirty="0" err="1"/>
              <a:t>My</a:t>
            </a:r>
            <a:r>
              <a:rPr lang="es-MX" sz="1500" i="1" noProof="0" dirty="0"/>
              <a:t> </a:t>
            </a:r>
            <a:r>
              <a:rPr lang="es-MX" sz="1500" i="1" noProof="0" dirty="0" err="1"/>
              <a:t>Rights</a:t>
            </a:r>
            <a:r>
              <a:rPr lang="es-MX" sz="1500" i="1" noProof="0" dirty="0"/>
              <a:t> </a:t>
            </a:r>
            <a:r>
              <a:rPr lang="es-MX" sz="1500" i="1" noProof="0" dirty="0" err="1"/>
              <a:t>My</a:t>
            </a:r>
            <a:r>
              <a:rPr lang="es-MX" sz="1500" i="1" noProof="0" dirty="0"/>
              <a:t> </a:t>
            </a:r>
            <a:r>
              <a:rPr lang="es-MX" sz="1500" i="1" noProof="0" dirty="0" err="1"/>
              <a:t>Life</a:t>
            </a:r>
            <a:r>
              <a:rPr lang="es-MX" sz="1500" i="1" noProof="0" dirty="0"/>
              <a:t>: A </a:t>
            </a:r>
            <a:r>
              <a:rPr lang="es-MX" sz="1500" i="1" noProof="0" dirty="0" err="1"/>
              <a:t>curriculum</a:t>
            </a:r>
            <a:r>
              <a:rPr lang="es-MX" sz="1500" i="1" noProof="0" dirty="0"/>
              <a:t> </a:t>
            </a:r>
            <a:r>
              <a:rPr lang="es-MX" sz="1500" i="1" noProof="0" dirty="0" err="1"/>
              <a:t>for</a:t>
            </a:r>
            <a:r>
              <a:rPr lang="es-MX" sz="1500" i="1" noProof="0" dirty="0"/>
              <a:t> </a:t>
            </a:r>
            <a:r>
              <a:rPr lang="es-MX" sz="1500" i="1" noProof="0" dirty="0" err="1"/>
              <a:t>healthier</a:t>
            </a:r>
            <a:r>
              <a:rPr lang="es-MX" sz="1500" i="1" noProof="0" dirty="0"/>
              <a:t> </a:t>
            </a:r>
            <a:r>
              <a:rPr lang="es-MX" sz="1500" i="1" noProof="0" dirty="0" err="1"/>
              <a:t>relationships</a:t>
            </a:r>
            <a:r>
              <a:rPr lang="es-MX" sz="1500" i="1" noProof="0" dirty="0"/>
              <a:t>)</a:t>
            </a:r>
            <a:r>
              <a:rPr lang="es-MX" sz="1500" noProof="0" dirty="0"/>
              <a:t> para estudiantes de preparatoria (grados 9 a 12) se basa en la versión original </a:t>
            </a:r>
            <a:r>
              <a:rPr lang="es-MX" sz="1500" i="1" noProof="0" dirty="0"/>
              <a:t>Mis derechos, mi vida: un plan de estudios para relaciones más sanas (</a:t>
            </a:r>
            <a:r>
              <a:rPr lang="es-MX" sz="1500" i="1" noProof="0" dirty="0" err="1"/>
              <a:t>My</a:t>
            </a:r>
            <a:r>
              <a:rPr lang="es-MX" sz="1500" i="1" noProof="0" dirty="0"/>
              <a:t> </a:t>
            </a:r>
            <a:r>
              <a:rPr lang="es-MX" sz="1500" i="1" noProof="0" dirty="0" err="1"/>
              <a:t>Rights</a:t>
            </a:r>
            <a:r>
              <a:rPr lang="es-MX" sz="1500" i="1" noProof="0" dirty="0"/>
              <a:t> </a:t>
            </a:r>
            <a:r>
              <a:rPr lang="es-MX" sz="1500" i="1" noProof="0" dirty="0" err="1"/>
              <a:t>My</a:t>
            </a:r>
            <a:r>
              <a:rPr lang="es-MX" sz="1500" i="1" noProof="0" dirty="0"/>
              <a:t> </a:t>
            </a:r>
            <a:r>
              <a:rPr lang="es-MX" sz="1500" i="1" noProof="0" dirty="0" err="1"/>
              <a:t>Life</a:t>
            </a:r>
            <a:r>
              <a:rPr lang="es-MX" sz="1500" i="1" noProof="0" dirty="0"/>
              <a:t>: A </a:t>
            </a:r>
            <a:r>
              <a:rPr lang="es-MX" sz="1500" i="1" noProof="0" dirty="0" err="1"/>
              <a:t>curriculum</a:t>
            </a:r>
            <a:r>
              <a:rPr lang="es-MX" sz="1500" i="1" noProof="0" dirty="0"/>
              <a:t> </a:t>
            </a:r>
            <a:r>
              <a:rPr lang="es-MX" sz="1500" i="1" noProof="0" dirty="0" err="1"/>
              <a:t>for</a:t>
            </a:r>
            <a:r>
              <a:rPr lang="es-MX" sz="1500" i="1" noProof="0" dirty="0"/>
              <a:t> </a:t>
            </a:r>
            <a:r>
              <a:rPr lang="es-MX" sz="1500" i="1" noProof="0" dirty="0" err="1"/>
              <a:t>safer</a:t>
            </a:r>
            <a:r>
              <a:rPr lang="es-MX" sz="1500" i="1" noProof="0" dirty="0"/>
              <a:t> </a:t>
            </a:r>
            <a:r>
              <a:rPr lang="es-MX" sz="1500" i="1" noProof="0" dirty="0" err="1"/>
              <a:t>relationships</a:t>
            </a:r>
            <a:r>
              <a:rPr lang="es-MX" sz="1500" i="1" noProof="0" dirty="0"/>
              <a:t>) </a:t>
            </a:r>
            <a:r>
              <a:rPr lang="es-MX" sz="1500" noProof="0" dirty="0"/>
              <a:t>para mayores de 18 años escrita por Megan </a:t>
            </a:r>
            <a:r>
              <a:rPr lang="es-MX" sz="1500" noProof="0" dirty="0" err="1"/>
              <a:t>Westmore</a:t>
            </a:r>
            <a:r>
              <a:rPr lang="es-MX" sz="1500" noProof="0" dirty="0"/>
              <a:t>, Heidi </a:t>
            </a:r>
            <a:r>
              <a:rPr lang="es-MX" sz="1500" noProof="0" dirty="0" err="1"/>
              <a:t>Lersch</a:t>
            </a:r>
            <a:r>
              <a:rPr lang="es-MX" sz="1500" noProof="0" dirty="0"/>
              <a:t> y editada por Schwartz, M. (2022). La venta de materiales de </a:t>
            </a:r>
            <a:r>
              <a:rPr lang="es-MX" sz="1500" noProof="0" dirty="0" err="1"/>
              <a:t>My</a:t>
            </a:r>
            <a:r>
              <a:rPr lang="es-MX" sz="1500" noProof="0" dirty="0"/>
              <a:t> </a:t>
            </a:r>
            <a:r>
              <a:rPr lang="es-MX" sz="1500" noProof="0" dirty="0" err="1"/>
              <a:t>Rights</a:t>
            </a:r>
            <a:r>
              <a:rPr lang="es-MX" sz="1500" noProof="0" dirty="0"/>
              <a:t> </a:t>
            </a:r>
            <a:r>
              <a:rPr lang="es-MX" sz="1500" noProof="0" dirty="0" err="1"/>
              <a:t>My</a:t>
            </a:r>
            <a:r>
              <a:rPr lang="es-MX" sz="1500" noProof="0" dirty="0"/>
              <a:t> </a:t>
            </a:r>
            <a:r>
              <a:rPr lang="es-MX" sz="1500" noProof="0" dirty="0" err="1"/>
              <a:t>Life</a:t>
            </a:r>
            <a:r>
              <a:rPr lang="es-MX" sz="1500" noProof="0" dirty="0"/>
              <a:t>: A </a:t>
            </a:r>
            <a:r>
              <a:rPr lang="es-MX" sz="1500" noProof="0" dirty="0" err="1"/>
              <a:t>Curriculum</a:t>
            </a:r>
            <a:r>
              <a:rPr lang="es-MX" sz="1500" noProof="0" dirty="0"/>
              <a:t> </a:t>
            </a:r>
            <a:r>
              <a:rPr lang="es-MX" sz="1500" noProof="0" dirty="0" err="1"/>
              <a:t>for</a:t>
            </a:r>
            <a:r>
              <a:rPr lang="es-MX" sz="1500" noProof="0" dirty="0"/>
              <a:t> </a:t>
            </a:r>
            <a:r>
              <a:rPr lang="es-MX" sz="1500" noProof="0" dirty="0" err="1"/>
              <a:t>Safer</a:t>
            </a:r>
            <a:r>
              <a:rPr lang="es-MX" sz="1500" noProof="0" dirty="0"/>
              <a:t> </a:t>
            </a:r>
            <a:r>
              <a:rPr lang="es-MX" sz="1500" noProof="0" dirty="0" err="1"/>
              <a:t>Relationships</a:t>
            </a:r>
            <a:r>
              <a:rPr lang="es-MX" sz="1500" noProof="0" dirty="0"/>
              <a:t> (Mis derechos mi vida: un programa de estudios para relaciones más seguras) es una infracción directa de las leyes de derechos de autor.</a:t>
            </a:r>
          </a:p>
          <a:p>
            <a:endParaRPr lang="es-MX" sz="1500" noProof="0" dirty="0"/>
          </a:p>
          <a:p>
            <a:r>
              <a:rPr lang="es-MX" sz="1500" noProof="0" dirty="0" err="1"/>
              <a:t>Burleson</a:t>
            </a:r>
            <a:r>
              <a:rPr lang="es-MX" sz="1500" noProof="0" dirty="0"/>
              <a:t>, Anna Belle y </a:t>
            </a:r>
            <a:r>
              <a:rPr lang="es-MX" sz="1500" noProof="0" dirty="0" err="1"/>
              <a:t>Benitez</a:t>
            </a:r>
            <a:r>
              <a:rPr lang="es-MX" sz="1500" noProof="0" dirty="0"/>
              <a:t>, Sophie (2026) proporcionaron una leve modificación y abreviaron el plan de estudios original (</a:t>
            </a:r>
            <a:r>
              <a:rPr lang="es-MX" sz="1500" noProof="0" dirty="0" err="1"/>
              <a:t>Westmore</a:t>
            </a:r>
            <a:r>
              <a:rPr lang="es-MX" sz="1500" noProof="0" dirty="0"/>
              <a:t> &amp; </a:t>
            </a:r>
            <a:r>
              <a:rPr lang="es-MX" sz="1500" noProof="0" dirty="0" err="1"/>
              <a:t>Lersch</a:t>
            </a:r>
            <a:r>
              <a:rPr lang="es-MX" sz="1500" noProof="0" dirty="0"/>
              <a:t>, 2022) para ofrecer un recurso apropiado para la edad de estudiantes de preparatoria (grados 9 a 12). Schwartz, M. (Ed.). </a:t>
            </a:r>
            <a:r>
              <a:rPr lang="es-MX" sz="1500" noProof="0" dirty="0" err="1"/>
              <a:t>The</a:t>
            </a:r>
            <a:r>
              <a:rPr lang="es-MX" sz="1500" noProof="0" dirty="0"/>
              <a:t> SAFE Alliance, Austin, Texas. </a:t>
            </a:r>
          </a:p>
          <a:p>
            <a:endParaRPr lang="es-MX" sz="1500" noProof="0" dirty="0"/>
          </a:p>
          <a:p>
            <a:r>
              <a:rPr lang="es-MX" sz="1500" noProof="0" dirty="0" err="1"/>
              <a:t>Westmore</a:t>
            </a:r>
            <a:r>
              <a:rPr lang="es-MX" sz="1500" noProof="0" dirty="0"/>
              <a:t>, M. y </a:t>
            </a:r>
            <a:r>
              <a:rPr lang="es-MX" sz="1500" noProof="0" dirty="0" err="1"/>
              <a:t>Lersch</a:t>
            </a:r>
            <a:r>
              <a:rPr lang="es-MX" sz="1500" noProof="0" dirty="0"/>
              <a:t>, H. (2021 o 2022). </a:t>
            </a:r>
            <a:r>
              <a:rPr lang="es-MX" sz="1500" i="1" noProof="0" dirty="0" err="1"/>
              <a:t>My</a:t>
            </a:r>
            <a:r>
              <a:rPr lang="es-MX" sz="1500" i="1" noProof="0" dirty="0"/>
              <a:t> </a:t>
            </a:r>
            <a:r>
              <a:rPr lang="es-MX" sz="1500" i="1" noProof="0" dirty="0" err="1"/>
              <a:t>Rights</a:t>
            </a:r>
            <a:r>
              <a:rPr lang="es-MX" sz="1500" i="1" noProof="0" dirty="0"/>
              <a:t> </a:t>
            </a:r>
            <a:r>
              <a:rPr lang="es-MX" sz="1500" i="1" noProof="0" dirty="0" err="1"/>
              <a:t>My</a:t>
            </a:r>
            <a:r>
              <a:rPr lang="es-MX" sz="1500" i="1" noProof="0" dirty="0"/>
              <a:t> </a:t>
            </a:r>
            <a:r>
              <a:rPr lang="es-MX" sz="1500" i="1" noProof="0" dirty="0" err="1"/>
              <a:t>Life</a:t>
            </a:r>
            <a:r>
              <a:rPr lang="es-MX" sz="1500" i="1" noProof="0" dirty="0"/>
              <a:t>: A </a:t>
            </a:r>
            <a:r>
              <a:rPr lang="es-MX" sz="1500" i="1" noProof="0" dirty="0" err="1"/>
              <a:t>Curriculum</a:t>
            </a:r>
            <a:r>
              <a:rPr lang="es-MX" sz="1500" i="1" noProof="0" dirty="0"/>
              <a:t> </a:t>
            </a:r>
            <a:r>
              <a:rPr lang="es-MX" sz="1500" i="1" noProof="0" dirty="0" err="1"/>
              <a:t>for</a:t>
            </a:r>
            <a:r>
              <a:rPr lang="es-MX" sz="1500" i="1" noProof="0" dirty="0"/>
              <a:t> </a:t>
            </a:r>
            <a:r>
              <a:rPr lang="es-MX" sz="1500" i="1" noProof="0" dirty="0" err="1"/>
              <a:t>Safer</a:t>
            </a:r>
            <a:r>
              <a:rPr lang="es-MX" sz="1500" i="1" noProof="0" dirty="0"/>
              <a:t> </a:t>
            </a:r>
            <a:r>
              <a:rPr lang="es-MX" sz="1500" i="1" noProof="0" dirty="0" err="1"/>
              <a:t>Relationships</a:t>
            </a:r>
            <a:r>
              <a:rPr lang="es-MX" sz="1500" noProof="0" dirty="0"/>
              <a:t>.  Schwartz, M. (Ed.). </a:t>
            </a:r>
            <a:r>
              <a:rPr lang="es-MX" sz="1500" noProof="0" dirty="0" err="1"/>
              <a:t>The</a:t>
            </a:r>
            <a:r>
              <a:rPr lang="es-MX" sz="1500" noProof="0" dirty="0"/>
              <a:t> SAFE Alliance. Austin, TX.</a:t>
            </a:r>
            <a:endParaRPr lang="es-MX" sz="1500" noProof="0" dirty="0">
              <a:effectLst/>
              <a:latin typeface="Tahoma" panose="020B0604030504040204" pitchFamily="34" charset="0"/>
              <a:ea typeface="Tahoma" panose="020B0604030504040204" pitchFamily="34" charset="0"/>
              <a:cs typeface="Tahoma" panose="020B0604030504040204" pitchFamily="34" charset="0"/>
            </a:endParaRPr>
          </a:p>
          <a:p>
            <a:pPr marR="0" lvl="0">
              <a:spcBef>
                <a:spcPct val="0"/>
              </a:spcBef>
              <a:spcAft>
                <a:spcPct val="0"/>
              </a:spcAft>
            </a:pPr>
            <a:endParaRPr lang="es-MX" sz="2000" noProof="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0097744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6813" y="1532460"/>
            <a:ext cx="9447680" cy="53255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l="36442" t="4183" r="46905" b="72287"/>
          <a:stretch>
            <a:fillRect/>
          </a:stretch>
        </p:blipFill>
        <p:spPr>
          <a:xfrm>
            <a:off x="-17585" y="-17585"/>
            <a:ext cx="2026025" cy="1613647"/>
          </a:xfrm>
          <a:prstGeom prst="rect">
            <a:avLst/>
          </a:prstGeom>
        </p:spPr>
      </p:pic>
      <p:sp>
        <p:nvSpPr>
          <p:cNvPr id="2" name="TextBox 1"/>
          <p:cNvSpPr txBox="1"/>
          <p:nvPr/>
        </p:nvSpPr>
        <p:spPr>
          <a:xfrm>
            <a:off x="3843310" y="552744"/>
            <a:ext cx="5438476" cy="923330"/>
          </a:xfrm>
          <a:prstGeom prst="rect">
            <a:avLst/>
          </a:prstGeom>
          <a:noFill/>
        </p:spPr>
        <p:txBody>
          <a:bodyPr wrap="square" rtlCol="0">
            <a:spAutoFit/>
          </a:bodyPr>
          <a:lstStyle/>
          <a:p>
            <a:r>
              <a:rPr lang="es-MX" sz="5400" b="1" i="0" strike="noStrike" cap="none" spc="0" baseline="0" noProof="0" dirty="0">
                <a:solidFill>
                  <a:srgbClr val="000000"/>
                </a:solidFill>
                <a:effectLst/>
                <a:latin typeface="Marvin Round" panose="02000000000000000000" pitchFamily="2" charset="0"/>
                <a:ea typeface="Tahoma"/>
                <a:cs typeface="Tahoma"/>
              </a:rPr>
              <a:t>Sentimientos</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0"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noProof="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94795097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7585" y="-17585"/>
            <a:ext cx="2026025" cy="1613647"/>
          </a:xfrm>
          <a:prstGeom prst="rect">
            <a:avLst/>
          </a:prstGeom>
        </p:spPr>
      </p:pic>
      <p:grpSp>
        <p:nvGrpSpPr>
          <p:cNvPr id="18" name="Group 17"/>
          <p:cNvGrpSpPr/>
          <p:nvPr/>
        </p:nvGrpSpPr>
        <p:grpSpPr>
          <a:xfrm>
            <a:off x="4792946" y="-116914"/>
            <a:ext cx="4186338" cy="7131921"/>
            <a:chOff x="3331365" y="-210699"/>
            <a:chExt cx="4186338" cy="7131921"/>
          </a:xfrm>
        </p:grpSpPr>
        <p:grpSp>
          <p:nvGrpSpPr>
            <p:cNvPr id="2" name="Group 1"/>
            <p:cNvGrpSpPr/>
            <p:nvPr/>
          </p:nvGrpSpPr>
          <p:grpSpPr>
            <a:xfrm>
              <a:off x="3331365" y="333733"/>
              <a:ext cx="1152652" cy="6091295"/>
              <a:chOff x="4075840" y="215720"/>
              <a:chExt cx="842676" cy="5062193"/>
            </a:xfrm>
          </p:grpSpPr>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t="29553" r="80478" b="19416"/>
              <a:stretch>
                <a:fillRect/>
              </a:stretch>
            </p:blipFill>
            <p:spPr>
              <a:xfrm>
                <a:off x="4075840" y="215720"/>
                <a:ext cx="842676" cy="1261138"/>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rcRect l="20491" t="29038" r="65078" b="19587"/>
              <a:stretch>
                <a:fillRect/>
              </a:stretch>
            </p:blipFill>
            <p:spPr>
              <a:xfrm>
                <a:off x="4288463" y="1476858"/>
                <a:ext cx="630053" cy="1284184"/>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rcRect l="33743" t="25344" r="49114" b="19845"/>
              <a:stretch>
                <a:fillRect/>
              </a:stretch>
            </p:blipFill>
            <p:spPr>
              <a:xfrm>
                <a:off x="4255540" y="2761042"/>
                <a:ext cx="662976" cy="1213613"/>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rcRect l="51388" t="26289" r="30501" b="14089"/>
              <a:stretch>
                <a:fillRect/>
              </a:stretch>
            </p:blipFill>
            <p:spPr>
              <a:xfrm>
                <a:off x="4251027" y="4029023"/>
                <a:ext cx="662631" cy="1248890"/>
              </a:xfrm>
              <a:prstGeom prst="rect">
                <a:avLst/>
              </a:prstGeom>
            </p:spPr>
          </p:pic>
        </p:grpSp>
        <p:grpSp>
          <p:nvGrpSpPr>
            <p:cNvPr id="4" name="Group 3"/>
            <p:cNvGrpSpPr/>
            <p:nvPr/>
          </p:nvGrpSpPr>
          <p:grpSpPr>
            <a:xfrm>
              <a:off x="5614554" y="-210699"/>
              <a:ext cx="1903149" cy="6869408"/>
              <a:chOff x="5816498" y="-222422"/>
              <a:chExt cx="1903149" cy="6869408"/>
            </a:xfrm>
          </p:grpSpPr>
          <p:pic>
            <p:nvPicPr>
              <p:cNvPr id="6" name="Picture 5"/>
              <p:cNvPicPr>
                <a:picLocks noChangeAspect="1"/>
              </p:cNvPicPr>
              <p:nvPr/>
            </p:nvPicPr>
            <p:blipFill>
              <a:blip r:embed="rId8">
                <a:extLst>
                  <a:ext uri="{28A0092B-C50C-407E-A947-70E740481C1C}">
                    <a14:useLocalDpi xmlns:a14="http://schemas.microsoft.com/office/drawing/2010/main" val="0"/>
                  </a:ext>
                </a:extLst>
              </a:blip>
              <a:srcRect l="25212" r="51426" b="51437"/>
              <a:stretch>
                <a:fillRect/>
              </a:stretch>
            </p:blipFill>
            <p:spPr>
              <a:xfrm>
                <a:off x="5882932" y="1448556"/>
                <a:ext cx="1636707" cy="1947942"/>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rcRect l="48272" r="27305" b="51437"/>
              <a:stretch>
                <a:fillRect/>
              </a:stretch>
            </p:blipFill>
            <p:spPr>
              <a:xfrm>
                <a:off x="5826054" y="3017437"/>
                <a:ext cx="1681672" cy="1914435"/>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rcRect l="72846" b="51437"/>
              <a:stretch>
                <a:fillRect/>
              </a:stretch>
            </p:blipFill>
            <p:spPr>
              <a:xfrm>
                <a:off x="5826054" y="-222422"/>
                <a:ext cx="1893593" cy="1938915"/>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rcRect t="1683" r="74979" b="53333"/>
              <a:stretch>
                <a:fillRect/>
              </a:stretch>
            </p:blipFill>
            <p:spPr>
              <a:xfrm>
                <a:off x="5816498" y="4829515"/>
                <a:ext cx="1765701" cy="1817471"/>
              </a:xfrm>
              <a:prstGeom prst="rect">
                <a:avLst/>
              </a:prstGeom>
            </p:spPr>
          </p:pic>
        </p:grpSp>
        <p:sp>
          <p:nvSpPr>
            <p:cNvPr id="3" name="TextBox 2"/>
            <p:cNvSpPr txBox="1"/>
            <p:nvPr/>
          </p:nvSpPr>
          <p:spPr>
            <a:xfrm>
              <a:off x="4700154" y="457914"/>
              <a:ext cx="914400" cy="6400800"/>
            </a:xfrm>
            <a:prstGeom prst="rect">
              <a:avLst/>
            </a:prstGeom>
            <a:noFill/>
          </p:spPr>
          <p:txBody>
            <a:bodyPr wrap="square" rtlCol="0">
              <a:spAutoFit/>
            </a:bodyPr>
            <a:lstStyle/>
            <a:p>
              <a:r>
                <a:rPr lang="es-MX" sz="5400" b="1" i="0" strike="noStrike" cap="none" spc="0" baseline="0" noProof="0" dirty="0">
                  <a:solidFill>
                    <a:srgbClr val="000000"/>
                  </a:solidFill>
                  <a:effectLst/>
                  <a:latin typeface="Tahoma"/>
                  <a:ea typeface="Tahoma"/>
                  <a:cs typeface="Tahoma"/>
                </a:rPr>
                <a:t>1</a:t>
              </a:r>
            </a:p>
            <a:p>
              <a:endParaRPr lang="es-MX" sz="5400" b="1" noProof="0" dirty="0">
                <a:latin typeface="Tahoma" panose="020B0604030504040204" pitchFamily="34" charset="0"/>
                <a:ea typeface="Tahoma" panose="020B0604030504040204" pitchFamily="34" charset="0"/>
                <a:cs typeface="Tahoma" panose="020B0604030504040204" pitchFamily="34" charset="0"/>
              </a:endParaRPr>
            </a:p>
            <a:p>
              <a:r>
                <a:rPr lang="es-MX" sz="5400" b="1" i="0" strike="noStrike" cap="none" spc="0" baseline="0" noProof="0" dirty="0">
                  <a:solidFill>
                    <a:srgbClr val="000000"/>
                  </a:solidFill>
                  <a:effectLst/>
                  <a:latin typeface="Tahoma"/>
                  <a:ea typeface="Tahoma"/>
                  <a:cs typeface="Tahoma"/>
                </a:rPr>
                <a:t>2</a:t>
              </a:r>
            </a:p>
            <a:p>
              <a:endParaRPr lang="es-MX" sz="5400" b="1" noProof="0" dirty="0">
                <a:latin typeface="Tahoma" panose="020B0604030504040204" pitchFamily="34" charset="0"/>
                <a:ea typeface="Tahoma" panose="020B0604030504040204" pitchFamily="34" charset="0"/>
                <a:cs typeface="Tahoma" panose="020B0604030504040204" pitchFamily="34" charset="0"/>
              </a:endParaRPr>
            </a:p>
            <a:p>
              <a:r>
                <a:rPr lang="es-MX" sz="5400" b="1" i="0" strike="noStrike" cap="none" spc="0" baseline="0" noProof="0" dirty="0">
                  <a:solidFill>
                    <a:srgbClr val="000000"/>
                  </a:solidFill>
                  <a:effectLst/>
                  <a:latin typeface="Tahoma"/>
                  <a:ea typeface="Tahoma"/>
                  <a:cs typeface="Tahoma"/>
                </a:rPr>
                <a:t>3</a:t>
              </a:r>
            </a:p>
            <a:p>
              <a:endParaRPr lang="es-MX" sz="5400" b="1" noProof="0" dirty="0">
                <a:latin typeface="Tahoma" panose="020B0604030504040204" pitchFamily="34" charset="0"/>
                <a:ea typeface="Tahoma" panose="020B0604030504040204" pitchFamily="34" charset="0"/>
                <a:cs typeface="Tahoma" panose="020B0604030504040204" pitchFamily="34" charset="0"/>
              </a:endParaRPr>
            </a:p>
            <a:p>
              <a:r>
                <a:rPr lang="es-MX" sz="5400" b="1" i="0" strike="noStrike" cap="none" spc="0" baseline="0" noProof="0" dirty="0">
                  <a:solidFill>
                    <a:srgbClr val="000000"/>
                  </a:solidFill>
                  <a:effectLst/>
                  <a:latin typeface="Tahoma"/>
                  <a:ea typeface="Tahoma"/>
                  <a:cs typeface="Tahoma"/>
                </a:rPr>
                <a:t>4</a:t>
              </a:r>
            </a:p>
            <a:p>
              <a:endParaRPr lang="es-MX" noProof="0" dirty="0"/>
            </a:p>
            <a:p>
              <a:endParaRPr lang="es-MX" noProof="0" dirty="0"/>
            </a:p>
          </p:txBody>
        </p:sp>
      </p:grpSp>
      <p:sp>
        <p:nvSpPr>
          <p:cNvPr id="17" name="TextBox 16"/>
          <p:cNvSpPr txBox="1"/>
          <p:nvPr/>
        </p:nvSpPr>
        <p:spPr>
          <a:xfrm>
            <a:off x="66942" y="2254398"/>
            <a:ext cx="4905449" cy="1737360"/>
          </a:xfrm>
          <a:prstGeom prst="rect">
            <a:avLst/>
          </a:prstGeom>
          <a:noFill/>
        </p:spPr>
        <p:txBody>
          <a:bodyPr wrap="square" rtlCol="0">
            <a:spAutoFit/>
          </a:bodyPr>
          <a:lstStyle/>
          <a:p>
            <a:pPr algn="ctr"/>
            <a:r>
              <a:rPr lang="es-MX" sz="5400" b="1" i="0" strike="noStrike" cap="none" spc="0" baseline="0" noProof="0" dirty="0">
                <a:solidFill>
                  <a:srgbClr val="000000"/>
                </a:solidFill>
                <a:effectLst/>
                <a:latin typeface="PraterBlockPro" panose="020B0504010101020102" pitchFamily="34" charset="77"/>
                <a:ea typeface="Tahoma"/>
                <a:cs typeface="PraterBlockPro" panose="020B0504010101020102" pitchFamily="34" charset="77"/>
              </a:rPr>
              <a:t>¿Cómo se </a:t>
            </a:r>
          </a:p>
          <a:p>
            <a:pPr algn="ctr"/>
            <a:r>
              <a:rPr lang="es-MX" sz="5400" b="1" i="0" strike="noStrike" cap="none" spc="0" baseline="0" noProof="0" dirty="0">
                <a:solidFill>
                  <a:srgbClr val="000000"/>
                </a:solidFill>
                <a:effectLst/>
                <a:latin typeface="PraterBlockPro" panose="020B0504010101020102" pitchFamily="34" charset="77"/>
                <a:ea typeface="Tahoma"/>
                <a:cs typeface="PraterBlockPro" panose="020B0504010101020102" pitchFamily="34" charset="77"/>
              </a:rPr>
              <a:t>siente?</a:t>
            </a:r>
          </a:p>
        </p:txBody>
      </p:sp>
      <p:sp>
        <p:nvSpPr>
          <p:cNvPr id="19" name="TextBox 18"/>
          <p:cNvSpPr txBox="1"/>
          <p:nvPr/>
        </p:nvSpPr>
        <p:spPr>
          <a:xfrm>
            <a:off x="8898714" y="667326"/>
            <a:ext cx="3293287" cy="5186035"/>
          </a:xfrm>
          <a:prstGeom prst="rect">
            <a:avLst/>
          </a:prstGeom>
          <a:noFill/>
        </p:spPr>
        <p:txBody>
          <a:bodyPr wrap="square" rtlCol="0">
            <a:spAutoFit/>
          </a:bodyPr>
          <a:lstStyle/>
          <a:p>
            <a:r>
              <a:rPr lang="es-MX" sz="3800" b="1" i="0" strike="noStrike" cap="none" spc="0" baseline="0" noProof="0" dirty="0">
                <a:solidFill>
                  <a:srgbClr val="000000"/>
                </a:solidFill>
                <a:effectLst/>
                <a:latin typeface="Tahoma"/>
                <a:ea typeface="Tahoma"/>
                <a:cs typeface="Tahoma"/>
              </a:rPr>
              <a:t>Feliz</a:t>
            </a:r>
          </a:p>
          <a:p>
            <a:endParaRPr lang="es-MX" sz="3800" b="1" noProof="0" dirty="0">
              <a:latin typeface="Tahoma" panose="020B0604030504040204" pitchFamily="34" charset="0"/>
              <a:ea typeface="Tahoma" panose="020B0604030504040204" pitchFamily="34" charset="0"/>
              <a:cs typeface="Tahoma" panose="020B0604030504040204" pitchFamily="34" charset="0"/>
            </a:endParaRPr>
          </a:p>
          <a:p>
            <a:pPr>
              <a:spcBef>
                <a:spcPts val="2400"/>
              </a:spcBef>
            </a:pPr>
            <a:r>
              <a:rPr lang="es-MX" sz="3800" b="1" i="0" strike="noStrike" cap="none" spc="0" baseline="0" noProof="0" dirty="0">
                <a:solidFill>
                  <a:srgbClr val="000000"/>
                </a:solidFill>
                <a:effectLst/>
                <a:latin typeface="Tahoma"/>
                <a:ea typeface="Tahoma"/>
                <a:cs typeface="Tahoma"/>
              </a:rPr>
              <a:t>Triste</a:t>
            </a:r>
          </a:p>
          <a:p>
            <a:endParaRPr lang="es-MX" sz="3800" b="1" noProof="0" dirty="0">
              <a:latin typeface="Tahoma" panose="020B0604030504040204" pitchFamily="34" charset="0"/>
              <a:ea typeface="Tahoma" panose="020B0604030504040204" pitchFamily="34" charset="0"/>
              <a:cs typeface="Tahoma" panose="020B0604030504040204" pitchFamily="34" charset="0"/>
            </a:endParaRPr>
          </a:p>
          <a:p>
            <a:pPr>
              <a:spcBef>
                <a:spcPts val="3000"/>
              </a:spcBef>
            </a:pPr>
            <a:r>
              <a:rPr lang="es-MX" sz="3800" b="1" noProof="0" dirty="0">
                <a:solidFill>
                  <a:srgbClr val="000000"/>
                </a:solidFill>
                <a:latin typeface="Tahoma"/>
                <a:ea typeface="Tahoma"/>
                <a:cs typeface="Tahoma"/>
              </a:rPr>
              <a:t>E</a:t>
            </a:r>
            <a:r>
              <a:rPr lang="es-MX" sz="3800" b="1" i="0" strike="noStrike" cap="none" spc="0" baseline="0" noProof="0" dirty="0">
                <a:solidFill>
                  <a:srgbClr val="000000"/>
                </a:solidFill>
                <a:effectLst/>
                <a:latin typeface="Tahoma"/>
                <a:ea typeface="Tahoma"/>
                <a:cs typeface="Tahoma"/>
              </a:rPr>
              <a:t>nojado</a:t>
            </a:r>
          </a:p>
          <a:p>
            <a:pPr>
              <a:spcBef>
                <a:spcPts val="1200"/>
              </a:spcBef>
            </a:pPr>
            <a:endParaRPr lang="es-MX" sz="3800" b="1" noProof="0" dirty="0">
              <a:latin typeface="Tahoma" panose="020B0604030504040204" pitchFamily="34" charset="0"/>
              <a:ea typeface="Tahoma" panose="020B0604030504040204" pitchFamily="34" charset="0"/>
              <a:cs typeface="Tahoma" panose="020B0604030504040204" pitchFamily="34" charset="0"/>
            </a:endParaRPr>
          </a:p>
          <a:p>
            <a:pPr>
              <a:spcBef>
                <a:spcPts val="1200"/>
              </a:spcBef>
            </a:pPr>
            <a:r>
              <a:rPr lang="es-MX" sz="3800" b="1" noProof="0" dirty="0">
                <a:latin typeface="Tahoma" panose="020B0604030504040204" pitchFamily="34" charset="0"/>
                <a:ea typeface="Tahoma" panose="020B0604030504040204" pitchFamily="34" charset="0"/>
                <a:cs typeface="Tahoma" panose="020B0604030504040204" pitchFamily="34" charset="0"/>
              </a:rPr>
              <a:t>E</a:t>
            </a:r>
            <a:r>
              <a:rPr lang="es-MX" sz="3800" b="1" i="0" strike="noStrike" cap="none" spc="0" baseline="0" noProof="0" dirty="0">
                <a:solidFill>
                  <a:srgbClr val="000000"/>
                </a:solidFill>
                <a:effectLst/>
                <a:latin typeface="Tahoma"/>
                <a:ea typeface="Tahoma"/>
                <a:cs typeface="Tahoma"/>
              </a:rPr>
              <a:t>mocionado</a:t>
            </a:r>
          </a:p>
        </p:txBody>
      </p:sp>
      <p:pic>
        <p:nvPicPr>
          <p:cNvPr id="22" name="Picture 21"/>
          <p:cNvPicPr>
            <a:picLocks noChangeAspect="1"/>
          </p:cNvPicPr>
          <p:nvPr/>
        </p:nvPicPr>
        <p:blipFill>
          <a:blip r:embed="rId9">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23"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noProof="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419367282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sp>
        <p:nvSpPr>
          <p:cNvPr id="10" name="TextBox 9"/>
          <p:cNvSpPr txBox="1"/>
          <p:nvPr/>
        </p:nvSpPr>
        <p:spPr>
          <a:xfrm>
            <a:off x="7821527" y="1322377"/>
            <a:ext cx="4369548" cy="944880"/>
          </a:xfrm>
          <a:prstGeom prst="rect">
            <a:avLst/>
          </a:prstGeom>
          <a:noFill/>
        </p:spPr>
        <p:txBody>
          <a:bodyPr wrap="square" rtlCol="0">
            <a:spAutoFit/>
          </a:bodyPr>
          <a:lstStyle/>
          <a:p>
            <a:r>
              <a:rPr lang="es-MX" sz="2800" b="0" i="0" strike="noStrike" cap="none" spc="0" baseline="0" noProof="0" dirty="0">
                <a:solidFill>
                  <a:srgbClr val="000000"/>
                </a:solidFill>
                <a:effectLst/>
                <a:latin typeface="Tahoma"/>
                <a:ea typeface="Tahoma"/>
                <a:cs typeface="Tahoma"/>
              </a:rPr>
              <a:t>Al pendiente de los sentimientos</a:t>
            </a:r>
          </a:p>
        </p:txBody>
      </p:sp>
      <p:sp>
        <p:nvSpPr>
          <p:cNvPr id="11" name="TextBox 10"/>
          <p:cNvSpPr txBox="1"/>
          <p:nvPr/>
        </p:nvSpPr>
        <p:spPr>
          <a:xfrm>
            <a:off x="3823046" y="2361612"/>
            <a:ext cx="5639956" cy="518160"/>
          </a:xfrm>
          <a:prstGeom prst="rect">
            <a:avLst/>
          </a:prstGeom>
          <a:noFill/>
        </p:spPr>
        <p:txBody>
          <a:bodyPr wrap="square" rtlCol="0">
            <a:spAutoFit/>
          </a:bodyPr>
          <a:lstStyle/>
          <a:p>
            <a:r>
              <a:rPr lang="es-MX" sz="2800" b="0" i="0" strike="noStrike" cap="none" spc="0" baseline="0" noProof="0" dirty="0">
                <a:solidFill>
                  <a:srgbClr val="000000"/>
                </a:solidFill>
                <a:effectLst/>
                <a:latin typeface="Tahoma"/>
                <a:ea typeface="Tahoma"/>
                <a:cs typeface="Tahoma"/>
              </a:rPr>
              <a:t>Hablar sobre los sentimientos</a:t>
            </a:r>
          </a:p>
        </p:txBody>
      </p:sp>
      <p:sp>
        <p:nvSpPr>
          <p:cNvPr id="12" name="TextBox 11"/>
          <p:cNvSpPr txBox="1"/>
          <p:nvPr/>
        </p:nvSpPr>
        <p:spPr>
          <a:xfrm>
            <a:off x="5030662" y="4458916"/>
            <a:ext cx="5513875" cy="523220"/>
          </a:xfrm>
          <a:prstGeom prst="rect">
            <a:avLst/>
          </a:prstGeom>
          <a:noFill/>
        </p:spPr>
        <p:txBody>
          <a:bodyPr wrap="square" rtlCol="0">
            <a:spAutoFit/>
          </a:bodyPr>
          <a:lstStyle/>
          <a:p>
            <a:r>
              <a:rPr lang="es-MX" sz="2800" b="0" i="0" strike="noStrike" cap="none" spc="0" baseline="0" noProof="0" dirty="0">
                <a:solidFill>
                  <a:srgbClr val="000000"/>
                </a:solidFill>
                <a:effectLst/>
                <a:latin typeface="Tahoma"/>
                <a:ea typeface="Tahoma"/>
                <a:cs typeface="Tahoma"/>
              </a:rPr>
              <a:t>Práctica de Declaraciones “yo”</a:t>
            </a:r>
          </a:p>
        </p:txBody>
      </p:sp>
      <p:sp>
        <p:nvSpPr>
          <p:cNvPr id="14" name="TextBox 13"/>
          <p:cNvSpPr txBox="1"/>
          <p:nvPr/>
        </p:nvSpPr>
        <p:spPr>
          <a:xfrm>
            <a:off x="8446893" y="5147587"/>
            <a:ext cx="3745107" cy="944880"/>
          </a:xfrm>
          <a:prstGeom prst="rect">
            <a:avLst/>
          </a:prstGeom>
          <a:noFill/>
        </p:spPr>
        <p:txBody>
          <a:bodyPr wrap="square" rtlCol="0">
            <a:spAutoFit/>
          </a:bodyPr>
          <a:lstStyle/>
          <a:p>
            <a:pPr algn="ctr"/>
            <a:r>
              <a:rPr lang="es-MX" sz="2800" b="0" i="0" strike="noStrike" cap="none" spc="0" baseline="0" noProof="0" dirty="0">
                <a:solidFill>
                  <a:srgbClr val="000000"/>
                </a:solidFill>
                <a:effectLst/>
                <a:latin typeface="Tahoma"/>
                <a:ea typeface="Tahoma"/>
                <a:cs typeface="Tahoma"/>
              </a:rPr>
              <a:t>Hoja de trabajo sobre sentimientos</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rcRect r="74451" b="52831"/>
          <a:stretch>
            <a:fillRect/>
          </a:stretch>
        </p:blipFill>
        <p:spPr>
          <a:xfrm>
            <a:off x="6497947" y="844526"/>
            <a:ext cx="1368835" cy="1424504"/>
          </a:xfrm>
          <a:prstGeom prst="rect">
            <a:avLst/>
          </a:prstGeom>
        </p:spPr>
      </p:pic>
      <p:sp>
        <p:nvSpPr>
          <p:cNvPr id="15" name="TextBox 14"/>
          <p:cNvSpPr txBox="1"/>
          <p:nvPr/>
        </p:nvSpPr>
        <p:spPr>
          <a:xfrm>
            <a:off x="4265919" y="3554576"/>
            <a:ext cx="4727610" cy="523220"/>
          </a:xfrm>
          <a:prstGeom prst="rect">
            <a:avLst/>
          </a:prstGeom>
          <a:noFill/>
        </p:spPr>
        <p:txBody>
          <a:bodyPr wrap="square" rtlCol="0">
            <a:spAutoFit/>
          </a:bodyPr>
          <a:lstStyle/>
          <a:p>
            <a:r>
              <a:rPr lang="es-MX" sz="2800" b="0" i="0" strike="noStrike" cap="none" spc="0" baseline="0" noProof="0" dirty="0">
                <a:solidFill>
                  <a:srgbClr val="000000"/>
                </a:solidFill>
                <a:effectLst/>
                <a:latin typeface="Tahoma"/>
                <a:ea typeface="Tahoma"/>
                <a:cs typeface="Tahoma"/>
              </a:rPr>
              <a:t>Descanso para el cerebro</a:t>
            </a:r>
          </a:p>
        </p:txBody>
      </p:sp>
      <p:pic>
        <p:nvPicPr>
          <p:cNvPr id="16" name="Picture 15"/>
          <p:cNvPicPr>
            <a:picLocks noChangeAspect="1"/>
          </p:cNvPicPr>
          <p:nvPr/>
        </p:nvPicPr>
        <p:blipFill>
          <a:blip r:embed="rId5"/>
          <a:stretch>
            <a:fillRect/>
          </a:stretch>
        </p:blipFill>
        <p:spPr>
          <a:xfrm>
            <a:off x="2452554" y="3174233"/>
            <a:ext cx="1813365" cy="1269928"/>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rcRect r="51276"/>
          <a:stretch>
            <a:fillRect/>
          </a:stretch>
        </p:blipFill>
        <p:spPr>
          <a:xfrm>
            <a:off x="2261687" y="1683547"/>
            <a:ext cx="1416281" cy="1638483"/>
          </a:xfrm>
          <a:prstGeom prst="rect">
            <a:avLst/>
          </a:prstGeom>
        </p:spPr>
      </p:pic>
      <p:grpSp>
        <p:nvGrpSpPr>
          <p:cNvPr id="2" name="Group 1"/>
          <p:cNvGrpSpPr/>
          <p:nvPr/>
        </p:nvGrpSpPr>
        <p:grpSpPr>
          <a:xfrm>
            <a:off x="6497947" y="5445989"/>
            <a:ext cx="2244664" cy="1030238"/>
            <a:chOff x="-6658402" y="4089371"/>
            <a:chExt cx="4998891" cy="2293397"/>
          </a:xfrm>
        </p:grpSpPr>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rcRect l="25212" r="51426" b="51437"/>
            <a:stretch>
              <a:fillRect/>
            </a:stretch>
          </p:blipFill>
          <p:spPr>
            <a:xfrm>
              <a:off x="-4978423" y="4089371"/>
              <a:ext cx="1689838" cy="1980091"/>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rcRect l="1243" t="48376" r="75438"/>
            <a:stretch>
              <a:fillRect/>
            </a:stretch>
          </p:blipFill>
          <p:spPr>
            <a:xfrm>
              <a:off x="-6658402" y="4322292"/>
              <a:ext cx="1651110" cy="2060476"/>
            </a:xfrm>
            <a:prstGeom prst="rect">
              <a:avLst/>
            </a:prstGeom>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rcRect l="48272" r="27305" b="51437"/>
            <a:stretch>
              <a:fillRect/>
            </a:stretch>
          </p:blipFill>
          <p:spPr>
            <a:xfrm>
              <a:off x="-3395774" y="4089371"/>
              <a:ext cx="1736263" cy="1946031"/>
            </a:xfrm>
            <a:prstGeom prst="rect">
              <a:avLst/>
            </a:prstGeom>
          </p:spPr>
        </p:pic>
      </p:grpSp>
      <p:pic>
        <p:nvPicPr>
          <p:cNvPr id="23" name="Picture 22"/>
          <p:cNvPicPr>
            <a:picLocks noChangeAspect="1"/>
          </p:cNvPicPr>
          <p:nvPr/>
        </p:nvPicPr>
        <p:blipFill>
          <a:blip r:embed="rId10">
            <a:extLst>
              <a:ext uri="{28A0092B-C50C-407E-A947-70E740481C1C}">
                <a14:useLocalDpi xmlns:a14="http://schemas.microsoft.com/office/drawing/2010/main" val="0"/>
              </a:ext>
            </a:extLst>
          </a:blip>
          <a:srcRect l="67315" t="67058" r="20748" b="14772"/>
          <a:stretch>
            <a:fillRect/>
          </a:stretch>
        </p:blipFill>
        <p:spPr>
          <a:xfrm>
            <a:off x="1375335" y="1004046"/>
            <a:ext cx="1452282" cy="1246094"/>
          </a:xfrm>
          <a:prstGeom prst="rect">
            <a:avLst/>
          </a:prstGeom>
        </p:spPr>
      </p:pic>
      <p:pic>
        <p:nvPicPr>
          <p:cNvPr id="25" name="Picture 24"/>
          <p:cNvPicPr>
            <a:picLocks noChangeAspect="1"/>
          </p:cNvPicPr>
          <p:nvPr/>
        </p:nvPicPr>
        <p:blipFill>
          <a:blip r:embed="rId11">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26"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noProof="0" dirty="0">
                <a:solidFill>
                  <a:srgbClr val="000000"/>
                </a:solidFill>
                <a:effectLst/>
                <a:latin typeface="Verdana"/>
                <a:ea typeface="Verdana"/>
                <a:cs typeface="Verdana"/>
              </a:rPr>
              <a:t>© 2023 Programa de Servicios de SAFE para Personas con Discapacidades</a:t>
            </a:r>
          </a:p>
        </p:txBody>
      </p:sp>
      <p:grpSp>
        <p:nvGrpSpPr>
          <p:cNvPr id="22" name="Group 21"/>
          <p:cNvGrpSpPr/>
          <p:nvPr/>
        </p:nvGrpSpPr>
        <p:grpSpPr>
          <a:xfrm>
            <a:off x="1877215" y="274635"/>
            <a:ext cx="5062203" cy="646331"/>
            <a:chOff x="2143432" y="259759"/>
            <a:chExt cx="3993517" cy="646331"/>
          </a:xfrm>
        </p:grpSpPr>
        <p:sp>
          <p:nvSpPr>
            <p:cNvPr id="24" name="Rectangle 23"/>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27" name="TextBox 26"/>
            <p:cNvSpPr txBox="1"/>
            <p:nvPr/>
          </p:nvSpPr>
          <p:spPr>
            <a:xfrm>
              <a:off x="2143432" y="259759"/>
              <a:ext cx="3993517" cy="646331"/>
            </a:xfrm>
            <a:prstGeom prst="rect">
              <a:avLst/>
            </a:prstGeom>
            <a:noFill/>
          </p:spPr>
          <p:txBody>
            <a:bodyPr wrap="square" rtlCol="0">
              <a:spAutoFit/>
            </a:bodyPr>
            <a:lstStyle/>
            <a:p>
              <a:r>
                <a:rPr lang="es-MX" sz="3600" b="0" i="0" strike="noStrike" cap="none" spc="0" baseline="0" noProof="0" dirty="0">
                  <a:solidFill>
                    <a:srgbClr val="000000"/>
                  </a:solidFill>
                  <a:effectLst/>
                  <a:latin typeface="Marvin Round" panose="02000000000000000000" pitchFamily="2" charset="0"/>
                  <a:ea typeface="Open Sans Extrabold"/>
                  <a:cs typeface="Open Sans Extrabold"/>
                </a:rPr>
                <a:t>La clase de hoy</a:t>
              </a:r>
            </a:p>
          </p:txBody>
        </p:sp>
      </p:grpSp>
      <p:pic>
        <p:nvPicPr>
          <p:cNvPr id="29" name="Picture 3" descr="e376e028-44a7-4a4f-8dd1-06661b34c7d9@namprd16"/>
          <p:cNvPicPr>
            <a:picLocks noChangeAspect="1" noChangeArrowheads="1"/>
          </p:cNvPicPr>
          <p:nvPr/>
        </p:nvPicPr>
        <p:blipFill>
          <a:blip r:embed="rId12" cstate="print">
            <a:extLst>
              <a:ext uri="{28A0092B-C50C-407E-A947-70E740481C1C}">
                <a14:useLocalDpi xmlns:a14="http://schemas.microsoft.com/office/drawing/2010/main" val="0"/>
              </a:ext>
            </a:extLst>
          </a:blip>
          <a:srcRect l="22816" t="14279" r="18588" b="32680"/>
          <a:stretch>
            <a:fillRect/>
          </a:stretch>
        </p:blipFill>
        <p:spPr bwMode="auto">
          <a:xfrm>
            <a:off x="2402542" y="4412965"/>
            <a:ext cx="2534330" cy="1290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435716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7585" y="-17585"/>
            <a:ext cx="2026025" cy="161364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905" y="1400909"/>
            <a:ext cx="10096999" cy="5691553"/>
          </a:xfrm>
          <a:prstGeom prst="rect">
            <a:avLst/>
          </a:prstGeom>
        </p:spPr>
      </p:pic>
      <p:sp>
        <p:nvSpPr>
          <p:cNvPr id="2" name="TextBox 1"/>
          <p:cNvSpPr txBox="1"/>
          <p:nvPr/>
        </p:nvSpPr>
        <p:spPr>
          <a:xfrm>
            <a:off x="1849228" y="243931"/>
            <a:ext cx="8723675" cy="1754326"/>
          </a:xfrm>
          <a:prstGeom prst="rect">
            <a:avLst/>
          </a:prstGeom>
          <a:noFill/>
        </p:spPr>
        <p:txBody>
          <a:bodyPr wrap="square" rtlCol="0">
            <a:spAutoFit/>
          </a:bodyPr>
          <a:lstStyle/>
          <a:p>
            <a:pPr algn="ctr"/>
            <a:r>
              <a:rPr lang="es-MX" sz="5400" b="1" i="0" strike="noStrike" cap="none" spc="0" baseline="0" noProof="0" dirty="0">
                <a:solidFill>
                  <a:srgbClr val="000000"/>
                </a:solidFill>
                <a:effectLst/>
                <a:latin typeface="PraterBlockPro" panose="020B0504010101020102" pitchFamily="34" charset="77"/>
                <a:ea typeface="Tahoma"/>
                <a:cs typeface="PraterBlockPro" panose="020B0504010101020102" pitchFamily="34" charset="77"/>
              </a:rPr>
              <a:t>Cómo decir a las personas cómo se siente</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0"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noProof="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392681778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230" y="1596062"/>
            <a:ext cx="8641202" cy="487093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l="36442" t="4183" r="46905" b="72287"/>
          <a:stretch>
            <a:fillRect/>
          </a:stretch>
        </p:blipFill>
        <p:spPr>
          <a:xfrm>
            <a:off x="-17585" y="-17585"/>
            <a:ext cx="2026025" cy="1613647"/>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1"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noProof="0" dirty="0">
                <a:solidFill>
                  <a:srgbClr val="000000"/>
                </a:solidFill>
                <a:effectLst/>
                <a:latin typeface="Verdana"/>
                <a:ea typeface="Verdana"/>
                <a:cs typeface="Verdana"/>
              </a:rPr>
              <a:t>© 2023 Programa de Servicios de SAFE para Personas con Discapacidades</a:t>
            </a:r>
          </a:p>
        </p:txBody>
      </p:sp>
      <p:pic>
        <p:nvPicPr>
          <p:cNvPr id="12" name="Picture 3" descr="e376e028-44a7-4a4f-8dd1-06661b34c7d9@namprd16"/>
          <p:cNvPicPr>
            <a:picLocks noChangeAspect="1" noChangeArrowheads="1"/>
          </p:cNvPicPr>
          <p:nvPr/>
        </p:nvPicPr>
        <p:blipFill>
          <a:blip r:embed="rId6">
            <a:extLst>
              <a:ext uri="{28A0092B-C50C-407E-A947-70E740481C1C}">
                <a14:useLocalDpi xmlns:a14="http://schemas.microsoft.com/office/drawing/2010/main" val="0"/>
              </a:ext>
            </a:extLst>
          </a:blip>
          <a:srcRect l="22816" t="14279" r="18588" b="32680"/>
          <a:stretch>
            <a:fillRect/>
          </a:stretch>
        </p:blipFill>
        <p:spPr bwMode="auto">
          <a:xfrm>
            <a:off x="5314747" y="1596062"/>
            <a:ext cx="6617739" cy="33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2270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64" y="0"/>
            <a:ext cx="12169608"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pic>
        <p:nvPicPr>
          <p:cNvPr id="2050" name="Picture 2" descr="cdae504c-eb7a-44ef-9a85-7acc950b7752@namprd16"/>
          <p:cNvPicPr>
            <a:picLocks noChangeAspect="1" noChangeArrowheads="1"/>
          </p:cNvPicPr>
          <p:nvPr/>
        </p:nvPicPr>
        <p:blipFill>
          <a:blip r:embed="rId5">
            <a:extLst>
              <a:ext uri="{28A0092B-C50C-407E-A947-70E740481C1C}">
                <a14:useLocalDpi xmlns:a14="http://schemas.microsoft.com/office/drawing/2010/main" val="0"/>
              </a:ext>
            </a:extLst>
          </a:blip>
          <a:srcRect l="17710" t="19473" r="19813" b="1159"/>
          <a:stretch>
            <a:fillRect/>
          </a:stretch>
        </p:blipFill>
        <p:spPr bwMode="auto">
          <a:xfrm>
            <a:off x="2298322" y="1287288"/>
            <a:ext cx="7560053" cy="5414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noProof="0" dirty="0">
                <a:solidFill>
                  <a:srgbClr val="000000"/>
                </a:solidFill>
                <a:effectLst/>
                <a:latin typeface="Verdana"/>
                <a:ea typeface="Verdana"/>
                <a:cs typeface="Verdana"/>
              </a:rPr>
              <a:t>© 2023 Programa de Servicios de SAFE para Personas con Discapacidades</a:t>
            </a:r>
          </a:p>
        </p:txBody>
      </p:sp>
      <p:pic>
        <p:nvPicPr>
          <p:cNvPr id="8" name="Picture 3" descr="e376e028-44a7-4a4f-8dd1-06661b34c7d9@namprd16"/>
          <p:cNvPicPr>
            <a:picLocks noChangeAspect="1" noChangeArrowheads="1"/>
          </p:cNvPicPr>
          <p:nvPr/>
        </p:nvPicPr>
        <p:blipFill>
          <a:blip r:embed="rId6">
            <a:extLst>
              <a:ext uri="{28A0092B-C50C-407E-A947-70E740481C1C}">
                <a14:useLocalDpi xmlns:a14="http://schemas.microsoft.com/office/drawing/2010/main" val="0"/>
              </a:ext>
            </a:extLst>
          </a:blip>
          <a:srcRect l="22816" t="14279" r="18588" b="32680"/>
          <a:stretch>
            <a:fillRect/>
          </a:stretch>
        </p:blipFill>
        <p:spPr bwMode="auto">
          <a:xfrm>
            <a:off x="4650441" y="3150767"/>
            <a:ext cx="3741083" cy="190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1959156" y="114300"/>
            <a:ext cx="8757931" cy="1171251"/>
            <a:chOff x="1959156" y="114300"/>
            <a:chExt cx="8757931" cy="1171251"/>
          </a:xfrm>
        </p:grpSpPr>
        <p:sp>
          <p:nvSpPr>
            <p:cNvPr id="3" name="Rectangle 2"/>
            <p:cNvSpPr/>
            <p:nvPr/>
          </p:nvSpPr>
          <p:spPr>
            <a:xfrm>
              <a:off x="2143125" y="114300"/>
              <a:ext cx="8258175" cy="752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grpSp>
          <p:nvGrpSpPr>
            <p:cNvPr id="9" name="Group 8"/>
            <p:cNvGrpSpPr/>
            <p:nvPr/>
          </p:nvGrpSpPr>
          <p:grpSpPr>
            <a:xfrm>
              <a:off x="1959156" y="287468"/>
              <a:ext cx="8757931" cy="998083"/>
              <a:chOff x="1965041" y="287468"/>
              <a:chExt cx="8478227" cy="998083"/>
            </a:xfrm>
          </p:grpSpPr>
          <p:sp>
            <p:nvSpPr>
              <p:cNvPr id="10" name="Rectangle 9"/>
              <p:cNvSpPr/>
              <p:nvPr/>
            </p:nvSpPr>
            <p:spPr>
              <a:xfrm>
                <a:off x="2143432" y="287468"/>
                <a:ext cx="8121445"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11" name="TextBox 10"/>
              <p:cNvSpPr txBox="1"/>
              <p:nvPr/>
            </p:nvSpPr>
            <p:spPr>
              <a:xfrm>
                <a:off x="1965041" y="331444"/>
                <a:ext cx="8478227" cy="954107"/>
              </a:xfrm>
              <a:prstGeom prst="rect">
                <a:avLst/>
              </a:prstGeom>
              <a:noFill/>
            </p:spPr>
            <p:txBody>
              <a:bodyPr wrap="square" rtlCol="0">
                <a:spAutoFit/>
              </a:bodyPr>
              <a:lstStyle/>
              <a:p>
                <a:pPr algn="ctr"/>
                <a:r>
                  <a:rPr lang="es-MX" sz="2800" b="0" i="0" strike="noStrike" cap="none" spc="0" baseline="0" noProof="0" dirty="0">
                    <a:solidFill>
                      <a:srgbClr val="000000"/>
                    </a:solidFill>
                    <a:effectLst/>
                    <a:latin typeface="Marvin Round" panose="02000000000000000000" pitchFamily="2" charset="0"/>
                    <a:ea typeface="Open Sans Extrabold"/>
                    <a:cs typeface="Open Sans Extrabold"/>
                  </a:rPr>
                  <a:t>Caja de herramientas para una relación sana</a:t>
                </a:r>
                <a:endParaRPr lang="es-MX" sz="2800" noProof="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grpSp>
    </p:spTree>
    <p:extLst>
      <p:ext uri="{BB962C8B-B14F-4D97-AF65-F5344CB8AC3E}">
        <p14:creationId xmlns:p14="http://schemas.microsoft.com/office/powerpoint/2010/main" val="429485207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21.02.28"/>
  <p:tag name="AS_TITLE" val="Aspose.Slides for Java"/>
  <p:tag name="AS_VERSION" val="2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21523</TotalTime>
  <Words>4820</Words>
  <Application>Microsoft Macintosh PowerPoint</Application>
  <PresentationFormat>Widescreen</PresentationFormat>
  <Paragraphs>402</Paragraphs>
  <Slides>30</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Calibri Light</vt:lpstr>
      <vt:lpstr>Comic Sans MS</vt:lpstr>
      <vt:lpstr>Arial</vt:lpstr>
      <vt:lpstr>PraterBlockPro</vt:lpstr>
      <vt:lpstr>Marvin Round</vt:lpstr>
      <vt:lpstr>Calibri</vt:lpstr>
      <vt:lpstr>Verdana</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dc:title>
  <dc:creator>Megan Westmore</dc:creator>
  <cp:lastModifiedBy>Eric Castro</cp:lastModifiedBy>
  <cp:revision>185</cp:revision>
  <dcterms:created xsi:type="dcterms:W3CDTF">2021-06-11T20:56:57Z</dcterms:created>
  <dcterms:modified xsi:type="dcterms:W3CDTF">2026-03-01T01:27:16Z</dcterms:modified>
</cp:coreProperties>
</file>